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95" r:id="rId2"/>
    <p:sldId id="348" r:id="rId3"/>
    <p:sldId id="319" r:id="rId4"/>
    <p:sldId id="320" r:id="rId5"/>
    <p:sldId id="350" r:id="rId6"/>
    <p:sldId id="299" r:id="rId7"/>
    <p:sldId id="351" r:id="rId8"/>
    <p:sldId id="300" r:id="rId9"/>
    <p:sldId id="301" r:id="rId10"/>
    <p:sldId id="322" r:id="rId11"/>
    <p:sldId id="323" r:id="rId12"/>
    <p:sldId id="353" r:id="rId13"/>
    <p:sldId id="325" r:id="rId14"/>
    <p:sldId id="302" r:id="rId15"/>
    <p:sldId id="303" r:id="rId16"/>
    <p:sldId id="304" r:id="rId17"/>
    <p:sldId id="305" r:id="rId18"/>
    <p:sldId id="321" r:id="rId19"/>
    <p:sldId id="326" r:id="rId20"/>
    <p:sldId id="328" r:id="rId21"/>
    <p:sldId id="329" r:id="rId22"/>
    <p:sldId id="354" r:id="rId23"/>
    <p:sldId id="355" r:id="rId24"/>
    <p:sldId id="356" r:id="rId25"/>
    <p:sldId id="357" r:id="rId26"/>
    <p:sldId id="358" r:id="rId27"/>
    <p:sldId id="330" r:id="rId28"/>
    <p:sldId id="331" r:id="rId29"/>
    <p:sldId id="359" r:id="rId30"/>
    <p:sldId id="360" r:id="rId31"/>
    <p:sldId id="333" r:id="rId32"/>
    <p:sldId id="334" r:id="rId33"/>
    <p:sldId id="335" r:id="rId34"/>
    <p:sldId id="363" r:id="rId35"/>
    <p:sldId id="364" r:id="rId36"/>
    <p:sldId id="337" r:id="rId37"/>
    <p:sldId id="361" r:id="rId38"/>
    <p:sldId id="362" r:id="rId39"/>
    <p:sldId id="343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yra Projects" initials="K" lastIdx="2" clrIdx="0"/>
  <p:cmAuthor id="1" name="Miller, David" initials="MD" lastIdx="8" clrIdx="1">
    <p:extLst>
      <p:ext uri="{19B8F6BF-5375-455C-9EA6-DF929625EA0E}">
        <p15:presenceInfo xmlns:p15="http://schemas.microsoft.com/office/powerpoint/2012/main" userId="S-1-5-21-1004336348-1214440339-1801674531-713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92" autoAdjust="0"/>
    <p:restoredTop sz="94707" autoAdjust="0"/>
  </p:normalViewPr>
  <p:slideViewPr>
    <p:cSldViewPr snapToGrid="0">
      <p:cViewPr varScale="1">
        <p:scale>
          <a:sx n="108" d="100"/>
          <a:sy n="108" d="100"/>
        </p:scale>
        <p:origin x="11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77031-4F93-4423-AF82-E2310F4705C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E4925-04C0-4097-9946-0619BCE3AF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8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386A3-2E31-4C9B-B0BE-45709ADB984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43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889" y="2514601"/>
            <a:ext cx="880060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889" y="4777381"/>
            <a:ext cx="880060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42292" y="4321159"/>
            <a:ext cx="1860631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4445" y="4529542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571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87855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888" y="2133600"/>
            <a:ext cx="8789313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7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074562"/>
            <a:ext cx="8789313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3581400"/>
            <a:ext cx="878931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6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74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204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22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6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40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2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92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55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0040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3016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</p:spPr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063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0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592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26416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7228" y="285"/>
            <a:ext cx="2603029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24384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ED688-67BA-4F97-A38B-49F81A8AC81C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681637" y="787784"/>
            <a:ext cx="7799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9BC77CF-6B1E-437A-B842-D4CE74B3CA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65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124201" y="406189"/>
            <a:ext cx="6600451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AirCom</a:t>
            </a:r>
            <a:br>
              <a:rPr lang="en-US" dirty="0" smtClean="0"/>
            </a:br>
            <a:r>
              <a:rPr lang="en-US" dirty="0" smtClean="0"/>
              <a:t>Training Session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505200" y="2417744"/>
            <a:ext cx="6096000" cy="914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Compliance Assurance and Inspection Tool Module</a:t>
            </a:r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647318" y="6401303"/>
            <a:ext cx="3766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Presented by:  </a:t>
            </a:r>
            <a:r>
              <a:rPr lang="en-US" dirty="0" smtClean="0"/>
              <a:t>Elizabeth Walker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6011281"/>
            <a:ext cx="1688757" cy="7800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66951" y="3290551"/>
            <a:ext cx="7766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Session Date:  August 2014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724401" y="3810001"/>
            <a:ext cx="2628557" cy="2468563"/>
            <a:chOff x="388938" y="284163"/>
            <a:chExt cx="4818062" cy="5537200"/>
          </a:xfrm>
        </p:grpSpPr>
        <p:sp>
          <p:nvSpPr>
            <p:cNvPr id="8" name="AutoShape 92"/>
            <p:cNvSpPr>
              <a:spLocks noChangeAspect="1" noChangeArrowheads="1" noTextEdit="1"/>
            </p:cNvSpPr>
            <p:nvPr/>
          </p:nvSpPr>
          <p:spPr bwMode="auto">
            <a:xfrm>
              <a:off x="388938" y="284163"/>
              <a:ext cx="4818062" cy="553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4"/>
            <p:cNvSpPr>
              <a:spLocks/>
            </p:cNvSpPr>
            <p:nvPr/>
          </p:nvSpPr>
          <p:spPr bwMode="auto">
            <a:xfrm>
              <a:off x="407988" y="306388"/>
              <a:ext cx="4799012" cy="5511800"/>
            </a:xfrm>
            <a:custGeom>
              <a:avLst/>
              <a:gdLst>
                <a:gd name="T0" fmla="*/ 2501 w 3023"/>
                <a:gd name="T1" fmla="*/ 270 h 3472"/>
                <a:gd name="T2" fmla="*/ 2456 w 3023"/>
                <a:gd name="T3" fmla="*/ 147 h 3472"/>
                <a:gd name="T4" fmla="*/ 2410 w 3023"/>
                <a:gd name="T5" fmla="*/ 114 h 3472"/>
                <a:gd name="T6" fmla="*/ 2351 w 3023"/>
                <a:gd name="T7" fmla="*/ 100 h 3472"/>
                <a:gd name="T8" fmla="*/ 2305 w 3023"/>
                <a:gd name="T9" fmla="*/ 103 h 3472"/>
                <a:gd name="T10" fmla="*/ 2272 w 3023"/>
                <a:gd name="T11" fmla="*/ 109 h 3472"/>
                <a:gd name="T12" fmla="*/ 2228 w 3023"/>
                <a:gd name="T13" fmla="*/ 49 h 3472"/>
                <a:gd name="T14" fmla="*/ 2085 w 3023"/>
                <a:gd name="T15" fmla="*/ 2 h 3472"/>
                <a:gd name="T16" fmla="*/ 2013 w 3023"/>
                <a:gd name="T17" fmla="*/ 32 h 3472"/>
                <a:gd name="T18" fmla="*/ 1980 w 3023"/>
                <a:gd name="T19" fmla="*/ 84 h 3472"/>
                <a:gd name="T20" fmla="*/ 1919 w 3023"/>
                <a:gd name="T21" fmla="*/ 25 h 3472"/>
                <a:gd name="T22" fmla="*/ 1808 w 3023"/>
                <a:gd name="T23" fmla="*/ 2 h 3472"/>
                <a:gd name="T24" fmla="*/ 1705 w 3023"/>
                <a:gd name="T25" fmla="*/ 77 h 3472"/>
                <a:gd name="T26" fmla="*/ 1691 w 3023"/>
                <a:gd name="T27" fmla="*/ 142 h 3472"/>
                <a:gd name="T28" fmla="*/ 1651 w 3023"/>
                <a:gd name="T29" fmla="*/ 121 h 3472"/>
                <a:gd name="T30" fmla="*/ 1560 w 3023"/>
                <a:gd name="T31" fmla="*/ 107 h 3472"/>
                <a:gd name="T32" fmla="*/ 1463 w 3023"/>
                <a:gd name="T33" fmla="*/ 161 h 3472"/>
                <a:gd name="T34" fmla="*/ 1418 w 3023"/>
                <a:gd name="T35" fmla="*/ 212 h 3472"/>
                <a:gd name="T36" fmla="*/ 2164 w 3023"/>
                <a:gd name="T37" fmla="*/ 250 h 3472"/>
                <a:gd name="T38" fmla="*/ 2293 w 3023"/>
                <a:gd name="T39" fmla="*/ 348 h 3472"/>
                <a:gd name="T40" fmla="*/ 2220 w 3023"/>
                <a:gd name="T41" fmla="*/ 242 h 3472"/>
                <a:gd name="T42" fmla="*/ 2417 w 3023"/>
                <a:gd name="T43" fmla="*/ 217 h 3472"/>
                <a:gd name="T44" fmla="*/ 2409 w 3023"/>
                <a:gd name="T45" fmla="*/ 270 h 3472"/>
                <a:gd name="T46" fmla="*/ 2125 w 3023"/>
                <a:gd name="T47" fmla="*/ 352 h 3472"/>
                <a:gd name="T48" fmla="*/ 1983 w 3023"/>
                <a:gd name="T49" fmla="*/ 875 h 3472"/>
                <a:gd name="T50" fmla="*/ 1700 w 3023"/>
                <a:gd name="T51" fmla="*/ 590 h 3472"/>
                <a:gd name="T52" fmla="*/ 1329 w 3023"/>
                <a:gd name="T53" fmla="*/ 590 h 3472"/>
                <a:gd name="T54" fmla="*/ 1365 w 3023"/>
                <a:gd name="T55" fmla="*/ 777 h 3472"/>
                <a:gd name="T56" fmla="*/ 958 w 3023"/>
                <a:gd name="T57" fmla="*/ 810 h 3472"/>
                <a:gd name="T58" fmla="*/ 935 w 3023"/>
                <a:gd name="T59" fmla="*/ 1174 h 3472"/>
                <a:gd name="T60" fmla="*/ 849 w 3023"/>
                <a:gd name="T61" fmla="*/ 1141 h 3472"/>
                <a:gd name="T62" fmla="*/ 763 w 3023"/>
                <a:gd name="T63" fmla="*/ 1131 h 3472"/>
                <a:gd name="T64" fmla="*/ 756 w 3023"/>
                <a:gd name="T65" fmla="*/ 1089 h 3472"/>
                <a:gd name="T66" fmla="*/ 732 w 3023"/>
                <a:gd name="T67" fmla="*/ 1043 h 3472"/>
                <a:gd name="T68" fmla="*/ 697 w 3023"/>
                <a:gd name="T69" fmla="*/ 1010 h 3472"/>
                <a:gd name="T70" fmla="*/ 665 w 3023"/>
                <a:gd name="T71" fmla="*/ 1124 h 3472"/>
                <a:gd name="T72" fmla="*/ 674 w 3023"/>
                <a:gd name="T73" fmla="*/ 1190 h 3472"/>
                <a:gd name="T74" fmla="*/ 632 w 3023"/>
                <a:gd name="T75" fmla="*/ 1244 h 3472"/>
                <a:gd name="T76" fmla="*/ 564 w 3023"/>
                <a:gd name="T77" fmla="*/ 1253 h 3472"/>
                <a:gd name="T78" fmla="*/ 510 w 3023"/>
                <a:gd name="T79" fmla="*/ 1211 h 3472"/>
                <a:gd name="T80" fmla="*/ 501 w 3023"/>
                <a:gd name="T81" fmla="*/ 1145 h 3472"/>
                <a:gd name="T82" fmla="*/ 543 w 3023"/>
                <a:gd name="T83" fmla="*/ 1090 h 3472"/>
                <a:gd name="T84" fmla="*/ 585 w 3023"/>
                <a:gd name="T85" fmla="*/ 1078 h 3472"/>
                <a:gd name="T86" fmla="*/ 616 w 3023"/>
                <a:gd name="T87" fmla="*/ 1083 h 3472"/>
                <a:gd name="T88" fmla="*/ 646 w 3023"/>
                <a:gd name="T89" fmla="*/ 984 h 3472"/>
                <a:gd name="T90" fmla="*/ 560 w 3023"/>
                <a:gd name="T91" fmla="*/ 975 h 3472"/>
                <a:gd name="T92" fmla="*/ 450 w 3023"/>
                <a:gd name="T93" fmla="*/ 1022 h 3472"/>
                <a:gd name="T94" fmla="*/ 384 w 3023"/>
                <a:gd name="T95" fmla="*/ 1145 h 3472"/>
                <a:gd name="T96" fmla="*/ 403 w 3023"/>
                <a:gd name="T97" fmla="*/ 1237 h 3472"/>
                <a:gd name="T98" fmla="*/ 366 w 3023"/>
                <a:gd name="T99" fmla="*/ 1311 h 3472"/>
                <a:gd name="T100" fmla="*/ 298 w 3023"/>
                <a:gd name="T101" fmla="*/ 1451 h 3472"/>
                <a:gd name="T102" fmla="*/ 1131 w 3023"/>
                <a:gd name="T103" fmla="*/ 1299 h 3472"/>
                <a:gd name="T104" fmla="*/ 20 w 3023"/>
                <a:gd name="T105" fmla="*/ 1731 h 3472"/>
                <a:gd name="T106" fmla="*/ 0 w 3023"/>
                <a:gd name="T107" fmla="*/ 1799 h 3472"/>
                <a:gd name="T108" fmla="*/ 559 w 3023"/>
                <a:gd name="T109" fmla="*/ 3393 h 3472"/>
                <a:gd name="T110" fmla="*/ 606 w 3023"/>
                <a:gd name="T111" fmla="*/ 3437 h 3472"/>
                <a:gd name="T112" fmla="*/ 657 w 3023"/>
                <a:gd name="T113" fmla="*/ 3463 h 3472"/>
                <a:gd name="T114" fmla="*/ 706 w 3023"/>
                <a:gd name="T115" fmla="*/ 3472 h 3472"/>
                <a:gd name="T116" fmla="*/ 1976 w 3023"/>
                <a:gd name="T117" fmla="*/ 2996 h 3472"/>
                <a:gd name="T118" fmla="*/ 2020 w 3023"/>
                <a:gd name="T119" fmla="*/ 2938 h 3472"/>
                <a:gd name="T120" fmla="*/ 1642 w 3023"/>
                <a:gd name="T121" fmla="*/ 1773 h 3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23" h="3472">
                  <a:moveTo>
                    <a:pt x="3023" y="1236"/>
                  </a:moveTo>
                  <a:lnTo>
                    <a:pt x="2608" y="1236"/>
                  </a:lnTo>
                  <a:lnTo>
                    <a:pt x="2571" y="270"/>
                  </a:lnTo>
                  <a:lnTo>
                    <a:pt x="2501" y="270"/>
                  </a:lnTo>
                  <a:lnTo>
                    <a:pt x="2498" y="242"/>
                  </a:lnTo>
                  <a:lnTo>
                    <a:pt x="2489" y="208"/>
                  </a:lnTo>
                  <a:lnTo>
                    <a:pt x="2475" y="177"/>
                  </a:lnTo>
                  <a:lnTo>
                    <a:pt x="2456" y="147"/>
                  </a:lnTo>
                  <a:lnTo>
                    <a:pt x="2445" y="137"/>
                  </a:lnTo>
                  <a:lnTo>
                    <a:pt x="2435" y="128"/>
                  </a:lnTo>
                  <a:lnTo>
                    <a:pt x="2423" y="121"/>
                  </a:lnTo>
                  <a:lnTo>
                    <a:pt x="2410" y="114"/>
                  </a:lnTo>
                  <a:lnTo>
                    <a:pt x="2396" y="109"/>
                  </a:lnTo>
                  <a:lnTo>
                    <a:pt x="2382" y="105"/>
                  </a:lnTo>
                  <a:lnTo>
                    <a:pt x="2367" y="102"/>
                  </a:lnTo>
                  <a:lnTo>
                    <a:pt x="2351" y="100"/>
                  </a:lnTo>
                  <a:lnTo>
                    <a:pt x="2342" y="100"/>
                  </a:lnTo>
                  <a:lnTo>
                    <a:pt x="2332" y="102"/>
                  </a:lnTo>
                  <a:lnTo>
                    <a:pt x="2319" y="103"/>
                  </a:lnTo>
                  <a:lnTo>
                    <a:pt x="2305" y="103"/>
                  </a:lnTo>
                  <a:lnTo>
                    <a:pt x="2293" y="105"/>
                  </a:lnTo>
                  <a:lnTo>
                    <a:pt x="2283" y="107"/>
                  </a:lnTo>
                  <a:lnTo>
                    <a:pt x="2276" y="109"/>
                  </a:lnTo>
                  <a:lnTo>
                    <a:pt x="2272" y="109"/>
                  </a:lnTo>
                  <a:lnTo>
                    <a:pt x="2269" y="103"/>
                  </a:lnTo>
                  <a:lnTo>
                    <a:pt x="2262" y="89"/>
                  </a:lnTo>
                  <a:lnTo>
                    <a:pt x="2248" y="70"/>
                  </a:lnTo>
                  <a:lnTo>
                    <a:pt x="2228" y="49"/>
                  </a:lnTo>
                  <a:lnTo>
                    <a:pt x="2202" y="28"/>
                  </a:lnTo>
                  <a:lnTo>
                    <a:pt x="2169" y="12"/>
                  </a:lnTo>
                  <a:lnTo>
                    <a:pt x="2130" y="2"/>
                  </a:lnTo>
                  <a:lnTo>
                    <a:pt x="2085" y="2"/>
                  </a:lnTo>
                  <a:lnTo>
                    <a:pt x="2062" y="5"/>
                  </a:lnTo>
                  <a:lnTo>
                    <a:pt x="2043" y="12"/>
                  </a:lnTo>
                  <a:lnTo>
                    <a:pt x="2027" y="21"/>
                  </a:lnTo>
                  <a:lnTo>
                    <a:pt x="2013" y="32"/>
                  </a:lnTo>
                  <a:lnTo>
                    <a:pt x="2003" y="44"/>
                  </a:lnTo>
                  <a:lnTo>
                    <a:pt x="1992" y="58"/>
                  </a:lnTo>
                  <a:lnTo>
                    <a:pt x="1985" y="70"/>
                  </a:lnTo>
                  <a:lnTo>
                    <a:pt x="1980" y="84"/>
                  </a:lnTo>
                  <a:lnTo>
                    <a:pt x="1969" y="70"/>
                  </a:lnTo>
                  <a:lnTo>
                    <a:pt x="1955" y="54"/>
                  </a:lnTo>
                  <a:lnTo>
                    <a:pt x="1940" y="39"/>
                  </a:lnTo>
                  <a:lnTo>
                    <a:pt x="1919" y="25"/>
                  </a:lnTo>
                  <a:lnTo>
                    <a:pt x="1896" y="14"/>
                  </a:lnTo>
                  <a:lnTo>
                    <a:pt x="1870" y="5"/>
                  </a:lnTo>
                  <a:lnTo>
                    <a:pt x="1842" y="0"/>
                  </a:lnTo>
                  <a:lnTo>
                    <a:pt x="1808" y="2"/>
                  </a:lnTo>
                  <a:lnTo>
                    <a:pt x="1770" y="12"/>
                  </a:lnTo>
                  <a:lnTo>
                    <a:pt x="1740" y="30"/>
                  </a:lnTo>
                  <a:lnTo>
                    <a:pt x="1719" y="53"/>
                  </a:lnTo>
                  <a:lnTo>
                    <a:pt x="1705" y="77"/>
                  </a:lnTo>
                  <a:lnTo>
                    <a:pt x="1698" y="102"/>
                  </a:lnTo>
                  <a:lnTo>
                    <a:pt x="1693" y="123"/>
                  </a:lnTo>
                  <a:lnTo>
                    <a:pt x="1691" y="137"/>
                  </a:lnTo>
                  <a:lnTo>
                    <a:pt x="1691" y="142"/>
                  </a:lnTo>
                  <a:lnTo>
                    <a:pt x="1688" y="140"/>
                  </a:lnTo>
                  <a:lnTo>
                    <a:pt x="1681" y="135"/>
                  </a:lnTo>
                  <a:lnTo>
                    <a:pt x="1667" y="130"/>
                  </a:lnTo>
                  <a:lnTo>
                    <a:pt x="1651" y="121"/>
                  </a:lnTo>
                  <a:lnTo>
                    <a:pt x="1630" y="116"/>
                  </a:lnTo>
                  <a:lnTo>
                    <a:pt x="1609" y="109"/>
                  </a:lnTo>
                  <a:lnTo>
                    <a:pt x="1584" y="107"/>
                  </a:lnTo>
                  <a:lnTo>
                    <a:pt x="1560" y="107"/>
                  </a:lnTo>
                  <a:lnTo>
                    <a:pt x="1535" y="114"/>
                  </a:lnTo>
                  <a:lnTo>
                    <a:pt x="1509" y="126"/>
                  </a:lnTo>
                  <a:lnTo>
                    <a:pt x="1486" y="144"/>
                  </a:lnTo>
                  <a:lnTo>
                    <a:pt x="1463" y="161"/>
                  </a:lnTo>
                  <a:lnTo>
                    <a:pt x="1446" y="180"/>
                  </a:lnTo>
                  <a:lnTo>
                    <a:pt x="1430" y="196"/>
                  </a:lnTo>
                  <a:lnTo>
                    <a:pt x="1421" y="208"/>
                  </a:lnTo>
                  <a:lnTo>
                    <a:pt x="1418" y="212"/>
                  </a:lnTo>
                  <a:lnTo>
                    <a:pt x="2136" y="212"/>
                  </a:lnTo>
                  <a:lnTo>
                    <a:pt x="2139" y="217"/>
                  </a:lnTo>
                  <a:lnTo>
                    <a:pt x="2150" y="233"/>
                  </a:lnTo>
                  <a:lnTo>
                    <a:pt x="2164" y="250"/>
                  </a:lnTo>
                  <a:lnTo>
                    <a:pt x="2176" y="270"/>
                  </a:lnTo>
                  <a:lnTo>
                    <a:pt x="2129" y="270"/>
                  </a:lnTo>
                  <a:lnTo>
                    <a:pt x="2125" y="324"/>
                  </a:lnTo>
                  <a:lnTo>
                    <a:pt x="2293" y="348"/>
                  </a:lnTo>
                  <a:lnTo>
                    <a:pt x="2291" y="270"/>
                  </a:lnTo>
                  <a:lnTo>
                    <a:pt x="2223" y="270"/>
                  </a:lnTo>
                  <a:lnTo>
                    <a:pt x="2221" y="256"/>
                  </a:lnTo>
                  <a:lnTo>
                    <a:pt x="2220" y="242"/>
                  </a:lnTo>
                  <a:lnTo>
                    <a:pt x="2216" y="228"/>
                  </a:lnTo>
                  <a:lnTo>
                    <a:pt x="2213" y="212"/>
                  </a:lnTo>
                  <a:lnTo>
                    <a:pt x="2414" y="212"/>
                  </a:lnTo>
                  <a:lnTo>
                    <a:pt x="2417" y="217"/>
                  </a:lnTo>
                  <a:lnTo>
                    <a:pt x="2428" y="233"/>
                  </a:lnTo>
                  <a:lnTo>
                    <a:pt x="2442" y="250"/>
                  </a:lnTo>
                  <a:lnTo>
                    <a:pt x="2454" y="270"/>
                  </a:lnTo>
                  <a:lnTo>
                    <a:pt x="2409" y="270"/>
                  </a:lnTo>
                  <a:lnTo>
                    <a:pt x="2363" y="1236"/>
                  </a:lnTo>
                  <a:lnTo>
                    <a:pt x="2328" y="1236"/>
                  </a:lnTo>
                  <a:lnTo>
                    <a:pt x="2293" y="355"/>
                  </a:lnTo>
                  <a:lnTo>
                    <a:pt x="2125" y="352"/>
                  </a:lnTo>
                  <a:lnTo>
                    <a:pt x="2083" y="1236"/>
                  </a:lnTo>
                  <a:lnTo>
                    <a:pt x="1931" y="1236"/>
                  </a:lnTo>
                  <a:lnTo>
                    <a:pt x="1931" y="1003"/>
                  </a:lnTo>
                  <a:lnTo>
                    <a:pt x="1983" y="875"/>
                  </a:lnTo>
                  <a:lnTo>
                    <a:pt x="1651" y="875"/>
                  </a:lnTo>
                  <a:lnTo>
                    <a:pt x="1590" y="777"/>
                  </a:lnTo>
                  <a:lnTo>
                    <a:pt x="1590" y="590"/>
                  </a:lnTo>
                  <a:lnTo>
                    <a:pt x="1700" y="590"/>
                  </a:lnTo>
                  <a:lnTo>
                    <a:pt x="1486" y="429"/>
                  </a:lnTo>
                  <a:lnTo>
                    <a:pt x="1252" y="590"/>
                  </a:lnTo>
                  <a:lnTo>
                    <a:pt x="1329" y="590"/>
                  </a:lnTo>
                  <a:lnTo>
                    <a:pt x="1329" y="590"/>
                  </a:lnTo>
                  <a:lnTo>
                    <a:pt x="1463" y="590"/>
                  </a:lnTo>
                  <a:lnTo>
                    <a:pt x="1463" y="630"/>
                  </a:lnTo>
                  <a:lnTo>
                    <a:pt x="1365" y="630"/>
                  </a:lnTo>
                  <a:lnTo>
                    <a:pt x="1365" y="777"/>
                  </a:lnTo>
                  <a:lnTo>
                    <a:pt x="1301" y="875"/>
                  </a:lnTo>
                  <a:lnTo>
                    <a:pt x="1252" y="875"/>
                  </a:lnTo>
                  <a:lnTo>
                    <a:pt x="1252" y="810"/>
                  </a:lnTo>
                  <a:lnTo>
                    <a:pt x="958" y="810"/>
                  </a:lnTo>
                  <a:lnTo>
                    <a:pt x="958" y="875"/>
                  </a:lnTo>
                  <a:lnTo>
                    <a:pt x="877" y="875"/>
                  </a:lnTo>
                  <a:lnTo>
                    <a:pt x="935" y="985"/>
                  </a:lnTo>
                  <a:lnTo>
                    <a:pt x="935" y="1174"/>
                  </a:lnTo>
                  <a:lnTo>
                    <a:pt x="914" y="1164"/>
                  </a:lnTo>
                  <a:lnTo>
                    <a:pt x="893" y="1155"/>
                  </a:lnTo>
                  <a:lnTo>
                    <a:pt x="870" y="1148"/>
                  </a:lnTo>
                  <a:lnTo>
                    <a:pt x="849" y="1141"/>
                  </a:lnTo>
                  <a:lnTo>
                    <a:pt x="826" y="1138"/>
                  </a:lnTo>
                  <a:lnTo>
                    <a:pt x="805" y="1134"/>
                  </a:lnTo>
                  <a:lnTo>
                    <a:pt x="784" y="1131"/>
                  </a:lnTo>
                  <a:lnTo>
                    <a:pt x="763" y="1131"/>
                  </a:lnTo>
                  <a:lnTo>
                    <a:pt x="763" y="1120"/>
                  </a:lnTo>
                  <a:lnTo>
                    <a:pt x="762" y="1110"/>
                  </a:lnTo>
                  <a:lnTo>
                    <a:pt x="760" y="1099"/>
                  </a:lnTo>
                  <a:lnTo>
                    <a:pt x="756" y="1089"/>
                  </a:lnTo>
                  <a:lnTo>
                    <a:pt x="751" y="1076"/>
                  </a:lnTo>
                  <a:lnTo>
                    <a:pt x="746" y="1064"/>
                  </a:lnTo>
                  <a:lnTo>
                    <a:pt x="739" y="1054"/>
                  </a:lnTo>
                  <a:lnTo>
                    <a:pt x="732" y="1043"/>
                  </a:lnTo>
                  <a:lnTo>
                    <a:pt x="725" y="1034"/>
                  </a:lnTo>
                  <a:lnTo>
                    <a:pt x="716" y="1026"/>
                  </a:lnTo>
                  <a:lnTo>
                    <a:pt x="706" y="1017"/>
                  </a:lnTo>
                  <a:lnTo>
                    <a:pt x="697" y="1010"/>
                  </a:lnTo>
                  <a:lnTo>
                    <a:pt x="632" y="1090"/>
                  </a:lnTo>
                  <a:lnTo>
                    <a:pt x="644" y="1099"/>
                  </a:lnTo>
                  <a:lnTo>
                    <a:pt x="655" y="1110"/>
                  </a:lnTo>
                  <a:lnTo>
                    <a:pt x="665" y="1124"/>
                  </a:lnTo>
                  <a:lnTo>
                    <a:pt x="672" y="1138"/>
                  </a:lnTo>
                  <a:lnTo>
                    <a:pt x="676" y="1155"/>
                  </a:lnTo>
                  <a:lnTo>
                    <a:pt x="678" y="1173"/>
                  </a:lnTo>
                  <a:lnTo>
                    <a:pt x="674" y="1190"/>
                  </a:lnTo>
                  <a:lnTo>
                    <a:pt x="669" y="1206"/>
                  </a:lnTo>
                  <a:lnTo>
                    <a:pt x="658" y="1222"/>
                  </a:lnTo>
                  <a:lnTo>
                    <a:pt x="648" y="1234"/>
                  </a:lnTo>
                  <a:lnTo>
                    <a:pt x="632" y="1244"/>
                  </a:lnTo>
                  <a:lnTo>
                    <a:pt x="616" y="1251"/>
                  </a:lnTo>
                  <a:lnTo>
                    <a:pt x="599" y="1255"/>
                  </a:lnTo>
                  <a:lnTo>
                    <a:pt x="581" y="1257"/>
                  </a:lnTo>
                  <a:lnTo>
                    <a:pt x="564" y="1253"/>
                  </a:lnTo>
                  <a:lnTo>
                    <a:pt x="548" y="1246"/>
                  </a:lnTo>
                  <a:lnTo>
                    <a:pt x="532" y="1237"/>
                  </a:lnTo>
                  <a:lnTo>
                    <a:pt x="520" y="1227"/>
                  </a:lnTo>
                  <a:lnTo>
                    <a:pt x="510" y="1211"/>
                  </a:lnTo>
                  <a:lnTo>
                    <a:pt x="503" y="1195"/>
                  </a:lnTo>
                  <a:lnTo>
                    <a:pt x="499" y="1178"/>
                  </a:lnTo>
                  <a:lnTo>
                    <a:pt x="497" y="1160"/>
                  </a:lnTo>
                  <a:lnTo>
                    <a:pt x="501" y="1145"/>
                  </a:lnTo>
                  <a:lnTo>
                    <a:pt x="508" y="1127"/>
                  </a:lnTo>
                  <a:lnTo>
                    <a:pt x="517" y="1113"/>
                  </a:lnTo>
                  <a:lnTo>
                    <a:pt x="527" y="1101"/>
                  </a:lnTo>
                  <a:lnTo>
                    <a:pt x="543" y="1090"/>
                  </a:lnTo>
                  <a:lnTo>
                    <a:pt x="559" y="1082"/>
                  </a:lnTo>
                  <a:lnTo>
                    <a:pt x="567" y="1080"/>
                  </a:lnTo>
                  <a:lnTo>
                    <a:pt x="576" y="1078"/>
                  </a:lnTo>
                  <a:lnTo>
                    <a:pt x="585" y="1078"/>
                  </a:lnTo>
                  <a:lnTo>
                    <a:pt x="592" y="1078"/>
                  </a:lnTo>
                  <a:lnTo>
                    <a:pt x="601" y="1078"/>
                  </a:lnTo>
                  <a:lnTo>
                    <a:pt x="609" y="1080"/>
                  </a:lnTo>
                  <a:lnTo>
                    <a:pt x="616" y="1083"/>
                  </a:lnTo>
                  <a:lnTo>
                    <a:pt x="625" y="1087"/>
                  </a:lnTo>
                  <a:lnTo>
                    <a:pt x="683" y="999"/>
                  </a:lnTo>
                  <a:lnTo>
                    <a:pt x="665" y="991"/>
                  </a:lnTo>
                  <a:lnTo>
                    <a:pt x="646" y="984"/>
                  </a:lnTo>
                  <a:lnTo>
                    <a:pt x="625" y="978"/>
                  </a:lnTo>
                  <a:lnTo>
                    <a:pt x="604" y="975"/>
                  </a:lnTo>
                  <a:lnTo>
                    <a:pt x="583" y="973"/>
                  </a:lnTo>
                  <a:lnTo>
                    <a:pt x="560" y="975"/>
                  </a:lnTo>
                  <a:lnTo>
                    <a:pt x="539" y="978"/>
                  </a:lnTo>
                  <a:lnTo>
                    <a:pt x="517" y="985"/>
                  </a:lnTo>
                  <a:lnTo>
                    <a:pt x="482" y="1001"/>
                  </a:lnTo>
                  <a:lnTo>
                    <a:pt x="450" y="1022"/>
                  </a:lnTo>
                  <a:lnTo>
                    <a:pt x="426" y="1048"/>
                  </a:lnTo>
                  <a:lnTo>
                    <a:pt x="405" y="1078"/>
                  </a:lnTo>
                  <a:lnTo>
                    <a:pt x="392" y="1110"/>
                  </a:lnTo>
                  <a:lnTo>
                    <a:pt x="384" y="1145"/>
                  </a:lnTo>
                  <a:lnTo>
                    <a:pt x="385" y="1180"/>
                  </a:lnTo>
                  <a:lnTo>
                    <a:pt x="392" y="1215"/>
                  </a:lnTo>
                  <a:lnTo>
                    <a:pt x="398" y="1227"/>
                  </a:lnTo>
                  <a:lnTo>
                    <a:pt x="403" y="1237"/>
                  </a:lnTo>
                  <a:lnTo>
                    <a:pt x="410" y="1248"/>
                  </a:lnTo>
                  <a:lnTo>
                    <a:pt x="417" y="1257"/>
                  </a:lnTo>
                  <a:lnTo>
                    <a:pt x="391" y="1281"/>
                  </a:lnTo>
                  <a:lnTo>
                    <a:pt x="366" y="1311"/>
                  </a:lnTo>
                  <a:lnTo>
                    <a:pt x="345" y="1342"/>
                  </a:lnTo>
                  <a:lnTo>
                    <a:pt x="326" y="1376"/>
                  </a:lnTo>
                  <a:lnTo>
                    <a:pt x="310" y="1412"/>
                  </a:lnTo>
                  <a:lnTo>
                    <a:pt x="298" y="1451"/>
                  </a:lnTo>
                  <a:lnTo>
                    <a:pt x="289" y="1491"/>
                  </a:lnTo>
                  <a:lnTo>
                    <a:pt x="284" y="1533"/>
                  </a:lnTo>
                  <a:lnTo>
                    <a:pt x="1028" y="1250"/>
                  </a:lnTo>
                  <a:lnTo>
                    <a:pt x="1131" y="1299"/>
                  </a:lnTo>
                  <a:lnTo>
                    <a:pt x="65" y="1698"/>
                  </a:lnTo>
                  <a:lnTo>
                    <a:pt x="48" y="1706"/>
                  </a:lnTo>
                  <a:lnTo>
                    <a:pt x="32" y="1717"/>
                  </a:lnTo>
                  <a:lnTo>
                    <a:pt x="20" y="1731"/>
                  </a:lnTo>
                  <a:lnTo>
                    <a:pt x="9" y="1747"/>
                  </a:lnTo>
                  <a:lnTo>
                    <a:pt x="4" y="1762"/>
                  </a:lnTo>
                  <a:lnTo>
                    <a:pt x="0" y="1782"/>
                  </a:lnTo>
                  <a:lnTo>
                    <a:pt x="0" y="1799"/>
                  </a:lnTo>
                  <a:lnTo>
                    <a:pt x="6" y="1818"/>
                  </a:lnTo>
                  <a:lnTo>
                    <a:pt x="543" y="3369"/>
                  </a:lnTo>
                  <a:lnTo>
                    <a:pt x="550" y="3381"/>
                  </a:lnTo>
                  <a:lnTo>
                    <a:pt x="559" y="3393"/>
                  </a:lnTo>
                  <a:lnTo>
                    <a:pt x="569" y="3404"/>
                  </a:lnTo>
                  <a:lnTo>
                    <a:pt x="580" y="3416"/>
                  </a:lnTo>
                  <a:lnTo>
                    <a:pt x="592" y="3427"/>
                  </a:lnTo>
                  <a:lnTo>
                    <a:pt x="606" y="3437"/>
                  </a:lnTo>
                  <a:lnTo>
                    <a:pt x="620" y="3446"/>
                  </a:lnTo>
                  <a:lnTo>
                    <a:pt x="636" y="3455"/>
                  </a:lnTo>
                  <a:lnTo>
                    <a:pt x="646" y="3458"/>
                  </a:lnTo>
                  <a:lnTo>
                    <a:pt x="657" y="3463"/>
                  </a:lnTo>
                  <a:lnTo>
                    <a:pt x="669" y="3467"/>
                  </a:lnTo>
                  <a:lnTo>
                    <a:pt x="681" y="3469"/>
                  </a:lnTo>
                  <a:lnTo>
                    <a:pt x="693" y="3470"/>
                  </a:lnTo>
                  <a:lnTo>
                    <a:pt x="706" y="3472"/>
                  </a:lnTo>
                  <a:lnTo>
                    <a:pt x="718" y="3472"/>
                  </a:lnTo>
                  <a:lnTo>
                    <a:pt x="732" y="3472"/>
                  </a:lnTo>
                  <a:lnTo>
                    <a:pt x="1959" y="3005"/>
                  </a:lnTo>
                  <a:lnTo>
                    <a:pt x="1976" y="2996"/>
                  </a:lnTo>
                  <a:lnTo>
                    <a:pt x="1992" y="2986"/>
                  </a:lnTo>
                  <a:lnTo>
                    <a:pt x="2004" y="2972"/>
                  </a:lnTo>
                  <a:lnTo>
                    <a:pt x="2015" y="2956"/>
                  </a:lnTo>
                  <a:lnTo>
                    <a:pt x="2020" y="2938"/>
                  </a:lnTo>
                  <a:lnTo>
                    <a:pt x="2024" y="2921"/>
                  </a:lnTo>
                  <a:lnTo>
                    <a:pt x="2024" y="2903"/>
                  </a:lnTo>
                  <a:lnTo>
                    <a:pt x="2018" y="2884"/>
                  </a:lnTo>
                  <a:lnTo>
                    <a:pt x="1642" y="1773"/>
                  </a:lnTo>
                  <a:lnTo>
                    <a:pt x="3023" y="1773"/>
                  </a:lnTo>
                  <a:lnTo>
                    <a:pt x="3023" y="1236"/>
                  </a:lnTo>
                  <a:close/>
                </a:path>
              </a:pathLst>
            </a:custGeom>
            <a:solidFill>
              <a:srgbClr val="8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95"/>
            <p:cNvSpPr>
              <a:spLocks/>
            </p:cNvSpPr>
            <p:nvPr/>
          </p:nvSpPr>
          <p:spPr bwMode="auto">
            <a:xfrm>
              <a:off x="3781425" y="820738"/>
              <a:ext cx="266700" cy="49213"/>
            </a:xfrm>
            <a:custGeom>
              <a:avLst/>
              <a:gdLst>
                <a:gd name="T0" fmla="*/ 168 w 168"/>
                <a:gd name="T1" fmla="*/ 24 h 31"/>
                <a:gd name="T2" fmla="*/ 0 w 168"/>
                <a:gd name="T3" fmla="*/ 0 h 31"/>
                <a:gd name="T4" fmla="*/ 0 w 168"/>
                <a:gd name="T5" fmla="*/ 28 h 31"/>
                <a:gd name="T6" fmla="*/ 168 w 168"/>
                <a:gd name="T7" fmla="*/ 31 h 31"/>
                <a:gd name="T8" fmla="*/ 168 w 168"/>
                <a:gd name="T9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31">
                  <a:moveTo>
                    <a:pt x="168" y="24"/>
                  </a:moveTo>
                  <a:lnTo>
                    <a:pt x="0" y="0"/>
                  </a:lnTo>
                  <a:lnTo>
                    <a:pt x="0" y="28"/>
                  </a:lnTo>
                  <a:lnTo>
                    <a:pt x="168" y="31"/>
                  </a:lnTo>
                  <a:lnTo>
                    <a:pt x="168" y="24"/>
                  </a:lnTo>
                  <a:close/>
                </a:path>
              </a:pathLst>
            </a:custGeom>
            <a:solidFill>
              <a:srgbClr val="8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6"/>
            <p:cNvSpPr>
              <a:spLocks/>
            </p:cNvSpPr>
            <p:nvPr/>
          </p:nvSpPr>
          <p:spPr bwMode="auto">
            <a:xfrm>
              <a:off x="1400175" y="1892301"/>
              <a:ext cx="114300" cy="144463"/>
            </a:xfrm>
            <a:custGeom>
              <a:avLst/>
              <a:gdLst>
                <a:gd name="T0" fmla="*/ 7 w 72"/>
                <a:gd name="T1" fmla="*/ 91 h 91"/>
                <a:gd name="T2" fmla="*/ 72 w 72"/>
                <a:gd name="T3" fmla="*/ 11 h 91"/>
                <a:gd name="T4" fmla="*/ 68 w 72"/>
                <a:gd name="T5" fmla="*/ 7 h 91"/>
                <a:gd name="T6" fmla="*/ 65 w 72"/>
                <a:gd name="T7" fmla="*/ 6 h 91"/>
                <a:gd name="T8" fmla="*/ 61 w 72"/>
                <a:gd name="T9" fmla="*/ 2 h 91"/>
                <a:gd name="T10" fmla="*/ 58 w 72"/>
                <a:gd name="T11" fmla="*/ 0 h 91"/>
                <a:gd name="T12" fmla="*/ 0 w 72"/>
                <a:gd name="T13" fmla="*/ 88 h 91"/>
                <a:gd name="T14" fmla="*/ 2 w 72"/>
                <a:gd name="T15" fmla="*/ 88 h 91"/>
                <a:gd name="T16" fmla="*/ 4 w 72"/>
                <a:gd name="T17" fmla="*/ 90 h 91"/>
                <a:gd name="T18" fmla="*/ 5 w 72"/>
                <a:gd name="T19" fmla="*/ 90 h 91"/>
                <a:gd name="T20" fmla="*/ 7 w 72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91">
                  <a:moveTo>
                    <a:pt x="7" y="91"/>
                  </a:moveTo>
                  <a:lnTo>
                    <a:pt x="72" y="11"/>
                  </a:lnTo>
                  <a:lnTo>
                    <a:pt x="68" y="7"/>
                  </a:lnTo>
                  <a:lnTo>
                    <a:pt x="65" y="6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4" y="90"/>
                  </a:lnTo>
                  <a:lnTo>
                    <a:pt x="5" y="90"/>
                  </a:lnTo>
                  <a:lnTo>
                    <a:pt x="7" y="91"/>
                  </a:lnTo>
                  <a:close/>
                </a:path>
              </a:pathLst>
            </a:custGeom>
            <a:solidFill>
              <a:srgbClr val="8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Rectangle 97"/>
            <p:cNvSpPr>
              <a:spLocks noChangeArrowheads="1"/>
            </p:cNvSpPr>
            <p:nvPr/>
          </p:nvSpPr>
          <p:spPr bwMode="auto">
            <a:xfrm>
              <a:off x="4887913" y="2465388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Rectangle 98"/>
            <p:cNvSpPr>
              <a:spLocks noChangeArrowheads="1"/>
            </p:cNvSpPr>
            <p:nvPr/>
          </p:nvSpPr>
          <p:spPr bwMode="auto">
            <a:xfrm>
              <a:off x="4592638" y="2465388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Rectangle 99"/>
            <p:cNvSpPr>
              <a:spLocks noChangeArrowheads="1"/>
            </p:cNvSpPr>
            <p:nvPr/>
          </p:nvSpPr>
          <p:spPr bwMode="auto">
            <a:xfrm>
              <a:off x="4298950" y="2465388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Rectangle 100"/>
            <p:cNvSpPr>
              <a:spLocks noChangeArrowheads="1"/>
            </p:cNvSpPr>
            <p:nvPr/>
          </p:nvSpPr>
          <p:spPr bwMode="auto">
            <a:xfrm>
              <a:off x="4003675" y="2465388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Rectangle 101"/>
            <p:cNvSpPr>
              <a:spLocks noChangeArrowheads="1"/>
            </p:cNvSpPr>
            <p:nvPr/>
          </p:nvSpPr>
          <p:spPr bwMode="auto">
            <a:xfrm>
              <a:off x="3721100" y="2465388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Rectangle 102"/>
            <p:cNvSpPr>
              <a:spLocks noChangeArrowheads="1"/>
            </p:cNvSpPr>
            <p:nvPr/>
          </p:nvSpPr>
          <p:spPr bwMode="auto">
            <a:xfrm>
              <a:off x="3425825" y="2465388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Rectangle 103"/>
            <p:cNvSpPr>
              <a:spLocks noChangeArrowheads="1"/>
            </p:cNvSpPr>
            <p:nvPr/>
          </p:nvSpPr>
          <p:spPr bwMode="auto">
            <a:xfrm>
              <a:off x="3065463" y="1914526"/>
              <a:ext cx="157162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Rectangle 104"/>
            <p:cNvSpPr>
              <a:spLocks noChangeArrowheads="1"/>
            </p:cNvSpPr>
            <p:nvPr/>
          </p:nvSpPr>
          <p:spPr bwMode="auto">
            <a:xfrm>
              <a:off x="2770188" y="1914526"/>
              <a:ext cx="158750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Rectangle 105"/>
            <p:cNvSpPr>
              <a:spLocks noChangeArrowheads="1"/>
            </p:cNvSpPr>
            <p:nvPr/>
          </p:nvSpPr>
          <p:spPr bwMode="auto">
            <a:xfrm>
              <a:off x="2486025" y="1914526"/>
              <a:ext cx="161925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Rectangle 106"/>
            <p:cNvSpPr>
              <a:spLocks noChangeArrowheads="1"/>
            </p:cNvSpPr>
            <p:nvPr/>
          </p:nvSpPr>
          <p:spPr bwMode="auto">
            <a:xfrm>
              <a:off x="2192338" y="1914526"/>
              <a:ext cx="160337" cy="147638"/>
            </a:xfrm>
            <a:prstGeom prst="rect">
              <a:avLst/>
            </a:prstGeom>
            <a:solidFill>
              <a:srgbClr val="3F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07"/>
            <p:cNvSpPr>
              <a:spLocks/>
            </p:cNvSpPr>
            <p:nvPr/>
          </p:nvSpPr>
          <p:spPr bwMode="auto">
            <a:xfrm>
              <a:off x="1477963" y="4665663"/>
              <a:ext cx="1147762" cy="525463"/>
            </a:xfrm>
            <a:custGeom>
              <a:avLst/>
              <a:gdLst>
                <a:gd name="T0" fmla="*/ 0 w 723"/>
                <a:gd name="T1" fmla="*/ 257 h 331"/>
                <a:gd name="T2" fmla="*/ 25 w 723"/>
                <a:gd name="T3" fmla="*/ 331 h 331"/>
                <a:gd name="T4" fmla="*/ 723 w 723"/>
                <a:gd name="T5" fmla="*/ 73 h 331"/>
                <a:gd name="T6" fmla="*/ 698 w 723"/>
                <a:gd name="T7" fmla="*/ 0 h 331"/>
                <a:gd name="T8" fmla="*/ 0 w 723"/>
                <a:gd name="T9" fmla="*/ 2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3" h="331">
                  <a:moveTo>
                    <a:pt x="0" y="257"/>
                  </a:moveTo>
                  <a:lnTo>
                    <a:pt x="25" y="331"/>
                  </a:lnTo>
                  <a:lnTo>
                    <a:pt x="723" y="73"/>
                  </a:lnTo>
                  <a:lnTo>
                    <a:pt x="698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08"/>
            <p:cNvSpPr>
              <a:spLocks/>
            </p:cNvSpPr>
            <p:nvPr/>
          </p:nvSpPr>
          <p:spPr bwMode="auto">
            <a:xfrm>
              <a:off x="1300163" y="4235451"/>
              <a:ext cx="1150937" cy="523875"/>
            </a:xfrm>
            <a:custGeom>
              <a:avLst/>
              <a:gdLst>
                <a:gd name="T0" fmla="*/ 0 w 725"/>
                <a:gd name="T1" fmla="*/ 257 h 330"/>
                <a:gd name="T2" fmla="*/ 26 w 725"/>
                <a:gd name="T3" fmla="*/ 330 h 330"/>
                <a:gd name="T4" fmla="*/ 725 w 725"/>
                <a:gd name="T5" fmla="*/ 75 h 330"/>
                <a:gd name="T6" fmla="*/ 698 w 725"/>
                <a:gd name="T7" fmla="*/ 0 h 330"/>
                <a:gd name="T8" fmla="*/ 0 w 725"/>
                <a:gd name="T9" fmla="*/ 25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330">
                  <a:moveTo>
                    <a:pt x="0" y="257"/>
                  </a:moveTo>
                  <a:lnTo>
                    <a:pt x="26" y="330"/>
                  </a:lnTo>
                  <a:lnTo>
                    <a:pt x="725" y="75"/>
                  </a:lnTo>
                  <a:lnTo>
                    <a:pt x="698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09"/>
            <p:cNvSpPr>
              <a:spLocks/>
            </p:cNvSpPr>
            <p:nvPr/>
          </p:nvSpPr>
          <p:spPr bwMode="auto">
            <a:xfrm>
              <a:off x="1184275" y="3806826"/>
              <a:ext cx="1149350" cy="525463"/>
            </a:xfrm>
            <a:custGeom>
              <a:avLst/>
              <a:gdLst>
                <a:gd name="T0" fmla="*/ 0 w 724"/>
                <a:gd name="T1" fmla="*/ 257 h 331"/>
                <a:gd name="T2" fmla="*/ 26 w 724"/>
                <a:gd name="T3" fmla="*/ 331 h 331"/>
                <a:gd name="T4" fmla="*/ 724 w 724"/>
                <a:gd name="T5" fmla="*/ 74 h 331"/>
                <a:gd name="T6" fmla="*/ 698 w 724"/>
                <a:gd name="T7" fmla="*/ 0 h 331"/>
                <a:gd name="T8" fmla="*/ 0 w 724"/>
                <a:gd name="T9" fmla="*/ 2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331">
                  <a:moveTo>
                    <a:pt x="0" y="257"/>
                  </a:moveTo>
                  <a:lnTo>
                    <a:pt x="26" y="331"/>
                  </a:lnTo>
                  <a:lnTo>
                    <a:pt x="724" y="74"/>
                  </a:lnTo>
                  <a:lnTo>
                    <a:pt x="698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10"/>
            <p:cNvSpPr>
              <a:spLocks/>
            </p:cNvSpPr>
            <p:nvPr/>
          </p:nvSpPr>
          <p:spPr bwMode="auto">
            <a:xfrm>
              <a:off x="1030288" y="3413126"/>
              <a:ext cx="1150937" cy="523875"/>
            </a:xfrm>
            <a:custGeom>
              <a:avLst/>
              <a:gdLst>
                <a:gd name="T0" fmla="*/ 0 w 725"/>
                <a:gd name="T1" fmla="*/ 257 h 330"/>
                <a:gd name="T2" fmla="*/ 27 w 725"/>
                <a:gd name="T3" fmla="*/ 330 h 330"/>
                <a:gd name="T4" fmla="*/ 725 w 725"/>
                <a:gd name="T5" fmla="*/ 75 h 330"/>
                <a:gd name="T6" fmla="*/ 699 w 725"/>
                <a:gd name="T7" fmla="*/ 0 h 330"/>
                <a:gd name="T8" fmla="*/ 0 w 725"/>
                <a:gd name="T9" fmla="*/ 257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330">
                  <a:moveTo>
                    <a:pt x="0" y="257"/>
                  </a:moveTo>
                  <a:lnTo>
                    <a:pt x="27" y="330"/>
                  </a:lnTo>
                  <a:lnTo>
                    <a:pt x="725" y="75"/>
                  </a:lnTo>
                  <a:lnTo>
                    <a:pt x="699" y="0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11"/>
            <p:cNvSpPr>
              <a:spLocks/>
            </p:cNvSpPr>
            <p:nvPr/>
          </p:nvSpPr>
          <p:spPr bwMode="auto">
            <a:xfrm>
              <a:off x="862013" y="3001963"/>
              <a:ext cx="1149350" cy="522288"/>
            </a:xfrm>
            <a:custGeom>
              <a:avLst/>
              <a:gdLst>
                <a:gd name="T0" fmla="*/ 0 w 724"/>
                <a:gd name="T1" fmla="*/ 253 h 329"/>
                <a:gd name="T2" fmla="*/ 26 w 724"/>
                <a:gd name="T3" fmla="*/ 329 h 329"/>
                <a:gd name="T4" fmla="*/ 724 w 724"/>
                <a:gd name="T5" fmla="*/ 73 h 329"/>
                <a:gd name="T6" fmla="*/ 698 w 724"/>
                <a:gd name="T7" fmla="*/ 0 h 329"/>
                <a:gd name="T8" fmla="*/ 0 w 724"/>
                <a:gd name="T9" fmla="*/ 253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4" h="329">
                  <a:moveTo>
                    <a:pt x="0" y="253"/>
                  </a:moveTo>
                  <a:lnTo>
                    <a:pt x="26" y="329"/>
                  </a:lnTo>
                  <a:lnTo>
                    <a:pt x="724" y="73"/>
                  </a:lnTo>
                  <a:lnTo>
                    <a:pt x="698" y="0"/>
                  </a:lnTo>
                  <a:lnTo>
                    <a:pt x="0" y="253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12"/>
            <p:cNvSpPr>
              <a:spLocks/>
            </p:cNvSpPr>
            <p:nvPr/>
          </p:nvSpPr>
          <p:spPr bwMode="auto">
            <a:xfrm>
              <a:off x="2559050" y="3684588"/>
              <a:ext cx="428625" cy="500063"/>
            </a:xfrm>
            <a:custGeom>
              <a:avLst/>
              <a:gdLst>
                <a:gd name="T0" fmla="*/ 205 w 270"/>
                <a:gd name="T1" fmla="*/ 0 h 315"/>
                <a:gd name="T2" fmla="*/ 193 w 270"/>
                <a:gd name="T3" fmla="*/ 28 h 315"/>
                <a:gd name="T4" fmla="*/ 182 w 270"/>
                <a:gd name="T5" fmla="*/ 54 h 315"/>
                <a:gd name="T6" fmla="*/ 172 w 270"/>
                <a:gd name="T7" fmla="*/ 84 h 315"/>
                <a:gd name="T8" fmla="*/ 161 w 270"/>
                <a:gd name="T9" fmla="*/ 112 h 315"/>
                <a:gd name="T10" fmla="*/ 152 w 270"/>
                <a:gd name="T11" fmla="*/ 142 h 315"/>
                <a:gd name="T12" fmla="*/ 145 w 270"/>
                <a:gd name="T13" fmla="*/ 170 h 315"/>
                <a:gd name="T14" fmla="*/ 136 w 270"/>
                <a:gd name="T15" fmla="*/ 200 h 315"/>
                <a:gd name="T16" fmla="*/ 128 w 270"/>
                <a:gd name="T17" fmla="*/ 229 h 315"/>
                <a:gd name="T18" fmla="*/ 115 w 270"/>
                <a:gd name="T19" fmla="*/ 219 h 315"/>
                <a:gd name="T20" fmla="*/ 103 w 270"/>
                <a:gd name="T21" fmla="*/ 207 h 315"/>
                <a:gd name="T22" fmla="*/ 89 w 270"/>
                <a:gd name="T23" fmla="*/ 196 h 315"/>
                <a:gd name="T24" fmla="*/ 77 w 270"/>
                <a:gd name="T25" fmla="*/ 186 h 315"/>
                <a:gd name="T26" fmla="*/ 63 w 270"/>
                <a:gd name="T27" fmla="*/ 175 h 315"/>
                <a:gd name="T28" fmla="*/ 49 w 270"/>
                <a:gd name="T29" fmla="*/ 166 h 315"/>
                <a:gd name="T30" fmla="*/ 33 w 270"/>
                <a:gd name="T31" fmla="*/ 159 h 315"/>
                <a:gd name="T32" fmla="*/ 17 w 270"/>
                <a:gd name="T33" fmla="*/ 154 h 315"/>
                <a:gd name="T34" fmla="*/ 0 w 270"/>
                <a:gd name="T35" fmla="*/ 196 h 315"/>
                <a:gd name="T36" fmla="*/ 14 w 270"/>
                <a:gd name="T37" fmla="*/ 212 h 315"/>
                <a:gd name="T38" fmla="*/ 30 w 270"/>
                <a:gd name="T39" fmla="*/ 226 h 315"/>
                <a:gd name="T40" fmla="*/ 44 w 270"/>
                <a:gd name="T41" fmla="*/ 240 h 315"/>
                <a:gd name="T42" fmla="*/ 58 w 270"/>
                <a:gd name="T43" fmla="*/ 256 h 315"/>
                <a:gd name="T44" fmla="*/ 72 w 270"/>
                <a:gd name="T45" fmla="*/ 270 h 315"/>
                <a:gd name="T46" fmla="*/ 87 w 270"/>
                <a:gd name="T47" fmla="*/ 284 h 315"/>
                <a:gd name="T48" fmla="*/ 100 w 270"/>
                <a:gd name="T49" fmla="*/ 299 h 315"/>
                <a:gd name="T50" fmla="*/ 114 w 270"/>
                <a:gd name="T51" fmla="*/ 315 h 315"/>
                <a:gd name="T52" fmla="*/ 180 w 270"/>
                <a:gd name="T53" fmla="*/ 305 h 315"/>
                <a:gd name="T54" fmla="*/ 194 w 270"/>
                <a:gd name="T55" fmla="*/ 271 h 315"/>
                <a:gd name="T56" fmla="*/ 207 w 270"/>
                <a:gd name="T57" fmla="*/ 236 h 315"/>
                <a:gd name="T58" fmla="*/ 217 w 270"/>
                <a:gd name="T59" fmla="*/ 201 h 315"/>
                <a:gd name="T60" fmla="*/ 228 w 270"/>
                <a:gd name="T61" fmla="*/ 166 h 315"/>
                <a:gd name="T62" fmla="*/ 236 w 270"/>
                <a:gd name="T63" fmla="*/ 130 h 315"/>
                <a:gd name="T64" fmla="*/ 247 w 270"/>
                <a:gd name="T65" fmla="*/ 95 h 315"/>
                <a:gd name="T66" fmla="*/ 257 w 270"/>
                <a:gd name="T67" fmla="*/ 60 h 315"/>
                <a:gd name="T68" fmla="*/ 270 w 270"/>
                <a:gd name="T69" fmla="*/ 25 h 315"/>
                <a:gd name="T70" fmla="*/ 205 w 270"/>
                <a:gd name="T71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0" h="315">
                  <a:moveTo>
                    <a:pt x="205" y="0"/>
                  </a:moveTo>
                  <a:lnTo>
                    <a:pt x="193" y="28"/>
                  </a:lnTo>
                  <a:lnTo>
                    <a:pt x="182" y="54"/>
                  </a:lnTo>
                  <a:lnTo>
                    <a:pt x="172" y="84"/>
                  </a:lnTo>
                  <a:lnTo>
                    <a:pt x="161" y="112"/>
                  </a:lnTo>
                  <a:lnTo>
                    <a:pt x="152" y="142"/>
                  </a:lnTo>
                  <a:lnTo>
                    <a:pt x="145" y="170"/>
                  </a:lnTo>
                  <a:lnTo>
                    <a:pt x="136" y="200"/>
                  </a:lnTo>
                  <a:lnTo>
                    <a:pt x="128" y="229"/>
                  </a:lnTo>
                  <a:lnTo>
                    <a:pt x="115" y="219"/>
                  </a:lnTo>
                  <a:lnTo>
                    <a:pt x="103" y="207"/>
                  </a:lnTo>
                  <a:lnTo>
                    <a:pt x="89" y="196"/>
                  </a:lnTo>
                  <a:lnTo>
                    <a:pt x="77" y="186"/>
                  </a:lnTo>
                  <a:lnTo>
                    <a:pt x="63" y="175"/>
                  </a:lnTo>
                  <a:lnTo>
                    <a:pt x="49" y="166"/>
                  </a:lnTo>
                  <a:lnTo>
                    <a:pt x="33" y="159"/>
                  </a:lnTo>
                  <a:lnTo>
                    <a:pt x="17" y="154"/>
                  </a:lnTo>
                  <a:lnTo>
                    <a:pt x="0" y="196"/>
                  </a:lnTo>
                  <a:lnTo>
                    <a:pt x="14" y="212"/>
                  </a:lnTo>
                  <a:lnTo>
                    <a:pt x="30" y="226"/>
                  </a:lnTo>
                  <a:lnTo>
                    <a:pt x="44" y="240"/>
                  </a:lnTo>
                  <a:lnTo>
                    <a:pt x="58" y="256"/>
                  </a:lnTo>
                  <a:lnTo>
                    <a:pt x="72" y="270"/>
                  </a:lnTo>
                  <a:lnTo>
                    <a:pt x="87" y="284"/>
                  </a:lnTo>
                  <a:lnTo>
                    <a:pt x="100" y="299"/>
                  </a:lnTo>
                  <a:lnTo>
                    <a:pt x="114" y="315"/>
                  </a:lnTo>
                  <a:lnTo>
                    <a:pt x="180" y="305"/>
                  </a:lnTo>
                  <a:lnTo>
                    <a:pt x="194" y="271"/>
                  </a:lnTo>
                  <a:lnTo>
                    <a:pt x="207" y="236"/>
                  </a:lnTo>
                  <a:lnTo>
                    <a:pt x="217" y="201"/>
                  </a:lnTo>
                  <a:lnTo>
                    <a:pt x="228" y="166"/>
                  </a:lnTo>
                  <a:lnTo>
                    <a:pt x="236" y="130"/>
                  </a:lnTo>
                  <a:lnTo>
                    <a:pt x="247" y="95"/>
                  </a:lnTo>
                  <a:lnTo>
                    <a:pt x="257" y="60"/>
                  </a:lnTo>
                  <a:lnTo>
                    <a:pt x="270" y="25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13"/>
            <p:cNvSpPr>
              <a:spLocks/>
            </p:cNvSpPr>
            <p:nvPr/>
          </p:nvSpPr>
          <p:spPr bwMode="auto">
            <a:xfrm>
              <a:off x="2751138" y="4181476"/>
              <a:ext cx="425450" cy="503238"/>
            </a:xfrm>
            <a:custGeom>
              <a:avLst/>
              <a:gdLst>
                <a:gd name="T0" fmla="*/ 205 w 268"/>
                <a:gd name="T1" fmla="*/ 0 h 317"/>
                <a:gd name="T2" fmla="*/ 192 w 268"/>
                <a:gd name="T3" fmla="*/ 28 h 317"/>
                <a:gd name="T4" fmla="*/ 180 w 268"/>
                <a:gd name="T5" fmla="*/ 56 h 317"/>
                <a:gd name="T6" fmla="*/ 170 w 268"/>
                <a:gd name="T7" fmla="*/ 84 h 317"/>
                <a:gd name="T8" fmla="*/ 161 w 268"/>
                <a:gd name="T9" fmla="*/ 114 h 317"/>
                <a:gd name="T10" fmla="*/ 152 w 268"/>
                <a:gd name="T11" fmla="*/ 142 h 317"/>
                <a:gd name="T12" fmla="*/ 143 w 268"/>
                <a:gd name="T13" fmla="*/ 172 h 317"/>
                <a:gd name="T14" fmla="*/ 136 w 268"/>
                <a:gd name="T15" fmla="*/ 200 h 317"/>
                <a:gd name="T16" fmla="*/ 128 w 268"/>
                <a:gd name="T17" fmla="*/ 230 h 317"/>
                <a:gd name="T18" fmla="*/ 115 w 268"/>
                <a:gd name="T19" fmla="*/ 219 h 317"/>
                <a:gd name="T20" fmla="*/ 101 w 268"/>
                <a:gd name="T21" fmla="*/ 207 h 317"/>
                <a:gd name="T22" fmla="*/ 89 w 268"/>
                <a:gd name="T23" fmla="*/ 196 h 317"/>
                <a:gd name="T24" fmla="*/ 75 w 268"/>
                <a:gd name="T25" fmla="*/ 186 h 317"/>
                <a:gd name="T26" fmla="*/ 63 w 268"/>
                <a:gd name="T27" fmla="*/ 177 h 317"/>
                <a:gd name="T28" fmla="*/ 49 w 268"/>
                <a:gd name="T29" fmla="*/ 168 h 317"/>
                <a:gd name="T30" fmla="*/ 33 w 268"/>
                <a:gd name="T31" fmla="*/ 161 h 317"/>
                <a:gd name="T32" fmla="*/ 17 w 268"/>
                <a:gd name="T33" fmla="*/ 156 h 317"/>
                <a:gd name="T34" fmla="*/ 0 w 268"/>
                <a:gd name="T35" fmla="*/ 198 h 317"/>
                <a:gd name="T36" fmla="*/ 14 w 268"/>
                <a:gd name="T37" fmla="*/ 212 h 317"/>
                <a:gd name="T38" fmla="*/ 28 w 268"/>
                <a:gd name="T39" fmla="*/ 228 h 317"/>
                <a:gd name="T40" fmla="*/ 42 w 268"/>
                <a:gd name="T41" fmla="*/ 242 h 317"/>
                <a:gd name="T42" fmla="*/ 56 w 268"/>
                <a:gd name="T43" fmla="*/ 256 h 317"/>
                <a:gd name="T44" fmla="*/ 70 w 268"/>
                <a:gd name="T45" fmla="*/ 272 h 317"/>
                <a:gd name="T46" fmla="*/ 86 w 268"/>
                <a:gd name="T47" fmla="*/ 286 h 317"/>
                <a:gd name="T48" fmla="*/ 98 w 268"/>
                <a:gd name="T49" fmla="*/ 301 h 317"/>
                <a:gd name="T50" fmla="*/ 112 w 268"/>
                <a:gd name="T51" fmla="*/ 317 h 317"/>
                <a:gd name="T52" fmla="*/ 178 w 268"/>
                <a:gd name="T53" fmla="*/ 307 h 317"/>
                <a:gd name="T54" fmla="*/ 192 w 268"/>
                <a:gd name="T55" fmla="*/ 273 h 317"/>
                <a:gd name="T56" fmla="*/ 205 w 268"/>
                <a:gd name="T57" fmla="*/ 238 h 317"/>
                <a:gd name="T58" fmla="*/ 215 w 268"/>
                <a:gd name="T59" fmla="*/ 203 h 317"/>
                <a:gd name="T60" fmla="*/ 226 w 268"/>
                <a:gd name="T61" fmla="*/ 167 h 317"/>
                <a:gd name="T62" fmla="*/ 234 w 268"/>
                <a:gd name="T63" fmla="*/ 132 h 317"/>
                <a:gd name="T64" fmla="*/ 245 w 268"/>
                <a:gd name="T65" fmla="*/ 97 h 317"/>
                <a:gd name="T66" fmla="*/ 255 w 268"/>
                <a:gd name="T67" fmla="*/ 62 h 317"/>
                <a:gd name="T68" fmla="*/ 268 w 268"/>
                <a:gd name="T69" fmla="*/ 27 h 317"/>
                <a:gd name="T70" fmla="*/ 205 w 268"/>
                <a:gd name="T71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8" h="317">
                  <a:moveTo>
                    <a:pt x="205" y="0"/>
                  </a:moveTo>
                  <a:lnTo>
                    <a:pt x="192" y="28"/>
                  </a:lnTo>
                  <a:lnTo>
                    <a:pt x="180" y="56"/>
                  </a:lnTo>
                  <a:lnTo>
                    <a:pt x="170" y="84"/>
                  </a:lnTo>
                  <a:lnTo>
                    <a:pt x="161" y="114"/>
                  </a:lnTo>
                  <a:lnTo>
                    <a:pt x="152" y="142"/>
                  </a:lnTo>
                  <a:lnTo>
                    <a:pt x="143" y="172"/>
                  </a:lnTo>
                  <a:lnTo>
                    <a:pt x="136" y="200"/>
                  </a:lnTo>
                  <a:lnTo>
                    <a:pt x="128" y="230"/>
                  </a:lnTo>
                  <a:lnTo>
                    <a:pt x="115" y="219"/>
                  </a:lnTo>
                  <a:lnTo>
                    <a:pt x="101" y="207"/>
                  </a:lnTo>
                  <a:lnTo>
                    <a:pt x="89" y="196"/>
                  </a:lnTo>
                  <a:lnTo>
                    <a:pt x="75" y="186"/>
                  </a:lnTo>
                  <a:lnTo>
                    <a:pt x="63" y="177"/>
                  </a:lnTo>
                  <a:lnTo>
                    <a:pt x="49" y="168"/>
                  </a:lnTo>
                  <a:lnTo>
                    <a:pt x="33" y="161"/>
                  </a:lnTo>
                  <a:lnTo>
                    <a:pt x="17" y="156"/>
                  </a:lnTo>
                  <a:lnTo>
                    <a:pt x="0" y="198"/>
                  </a:lnTo>
                  <a:lnTo>
                    <a:pt x="14" y="212"/>
                  </a:lnTo>
                  <a:lnTo>
                    <a:pt x="28" y="228"/>
                  </a:lnTo>
                  <a:lnTo>
                    <a:pt x="42" y="242"/>
                  </a:lnTo>
                  <a:lnTo>
                    <a:pt x="56" y="256"/>
                  </a:lnTo>
                  <a:lnTo>
                    <a:pt x="70" y="272"/>
                  </a:lnTo>
                  <a:lnTo>
                    <a:pt x="86" y="286"/>
                  </a:lnTo>
                  <a:lnTo>
                    <a:pt x="98" y="301"/>
                  </a:lnTo>
                  <a:lnTo>
                    <a:pt x="112" y="317"/>
                  </a:lnTo>
                  <a:lnTo>
                    <a:pt x="178" y="307"/>
                  </a:lnTo>
                  <a:lnTo>
                    <a:pt x="192" y="273"/>
                  </a:lnTo>
                  <a:lnTo>
                    <a:pt x="205" y="238"/>
                  </a:lnTo>
                  <a:lnTo>
                    <a:pt x="215" y="203"/>
                  </a:lnTo>
                  <a:lnTo>
                    <a:pt x="226" y="167"/>
                  </a:lnTo>
                  <a:lnTo>
                    <a:pt x="234" y="132"/>
                  </a:lnTo>
                  <a:lnTo>
                    <a:pt x="245" y="97"/>
                  </a:lnTo>
                  <a:lnTo>
                    <a:pt x="255" y="62"/>
                  </a:lnTo>
                  <a:lnTo>
                    <a:pt x="268" y="27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14"/>
            <p:cNvSpPr>
              <a:spLocks/>
            </p:cNvSpPr>
            <p:nvPr/>
          </p:nvSpPr>
          <p:spPr bwMode="auto">
            <a:xfrm>
              <a:off x="2181225" y="2590801"/>
              <a:ext cx="427037" cy="501650"/>
            </a:xfrm>
            <a:custGeom>
              <a:avLst/>
              <a:gdLst>
                <a:gd name="T0" fmla="*/ 205 w 269"/>
                <a:gd name="T1" fmla="*/ 0 h 316"/>
                <a:gd name="T2" fmla="*/ 192 w 269"/>
                <a:gd name="T3" fmla="*/ 28 h 316"/>
                <a:gd name="T4" fmla="*/ 182 w 269"/>
                <a:gd name="T5" fmla="*/ 56 h 316"/>
                <a:gd name="T6" fmla="*/ 171 w 269"/>
                <a:gd name="T7" fmla="*/ 84 h 316"/>
                <a:gd name="T8" fmla="*/ 163 w 269"/>
                <a:gd name="T9" fmla="*/ 113 h 316"/>
                <a:gd name="T10" fmla="*/ 154 w 269"/>
                <a:gd name="T11" fmla="*/ 141 h 316"/>
                <a:gd name="T12" fmla="*/ 145 w 269"/>
                <a:gd name="T13" fmla="*/ 171 h 316"/>
                <a:gd name="T14" fmla="*/ 136 w 269"/>
                <a:gd name="T15" fmla="*/ 199 h 316"/>
                <a:gd name="T16" fmla="*/ 128 w 269"/>
                <a:gd name="T17" fmla="*/ 229 h 316"/>
                <a:gd name="T18" fmla="*/ 115 w 269"/>
                <a:gd name="T19" fmla="*/ 218 h 316"/>
                <a:gd name="T20" fmla="*/ 103 w 269"/>
                <a:gd name="T21" fmla="*/ 206 h 316"/>
                <a:gd name="T22" fmla="*/ 89 w 269"/>
                <a:gd name="T23" fmla="*/ 196 h 316"/>
                <a:gd name="T24" fmla="*/ 77 w 269"/>
                <a:gd name="T25" fmla="*/ 185 h 316"/>
                <a:gd name="T26" fmla="*/ 63 w 269"/>
                <a:gd name="T27" fmla="*/ 176 h 316"/>
                <a:gd name="T28" fmla="*/ 49 w 269"/>
                <a:gd name="T29" fmla="*/ 168 h 316"/>
                <a:gd name="T30" fmla="*/ 33 w 269"/>
                <a:gd name="T31" fmla="*/ 161 h 316"/>
                <a:gd name="T32" fmla="*/ 17 w 269"/>
                <a:gd name="T33" fmla="*/ 155 h 316"/>
                <a:gd name="T34" fmla="*/ 0 w 269"/>
                <a:gd name="T35" fmla="*/ 197 h 316"/>
                <a:gd name="T36" fmla="*/ 14 w 269"/>
                <a:gd name="T37" fmla="*/ 211 h 316"/>
                <a:gd name="T38" fmla="*/ 30 w 269"/>
                <a:gd name="T39" fmla="*/ 227 h 316"/>
                <a:gd name="T40" fmla="*/ 44 w 269"/>
                <a:gd name="T41" fmla="*/ 241 h 316"/>
                <a:gd name="T42" fmla="*/ 58 w 269"/>
                <a:gd name="T43" fmla="*/ 255 h 316"/>
                <a:gd name="T44" fmla="*/ 72 w 269"/>
                <a:gd name="T45" fmla="*/ 271 h 316"/>
                <a:gd name="T46" fmla="*/ 87 w 269"/>
                <a:gd name="T47" fmla="*/ 285 h 316"/>
                <a:gd name="T48" fmla="*/ 100 w 269"/>
                <a:gd name="T49" fmla="*/ 301 h 316"/>
                <a:gd name="T50" fmla="*/ 114 w 269"/>
                <a:gd name="T51" fmla="*/ 316 h 316"/>
                <a:gd name="T52" fmla="*/ 180 w 269"/>
                <a:gd name="T53" fmla="*/ 306 h 316"/>
                <a:gd name="T54" fmla="*/ 194 w 269"/>
                <a:gd name="T55" fmla="*/ 273 h 316"/>
                <a:gd name="T56" fmla="*/ 206 w 269"/>
                <a:gd name="T57" fmla="*/ 238 h 316"/>
                <a:gd name="T58" fmla="*/ 217 w 269"/>
                <a:gd name="T59" fmla="*/ 203 h 316"/>
                <a:gd name="T60" fmla="*/ 227 w 269"/>
                <a:gd name="T61" fmla="*/ 166 h 316"/>
                <a:gd name="T62" fmla="*/ 236 w 269"/>
                <a:gd name="T63" fmla="*/ 131 h 316"/>
                <a:gd name="T64" fmla="*/ 247 w 269"/>
                <a:gd name="T65" fmla="*/ 96 h 316"/>
                <a:gd name="T66" fmla="*/ 257 w 269"/>
                <a:gd name="T67" fmla="*/ 61 h 316"/>
                <a:gd name="T68" fmla="*/ 269 w 269"/>
                <a:gd name="T69" fmla="*/ 26 h 316"/>
                <a:gd name="T70" fmla="*/ 205 w 269"/>
                <a:gd name="T71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9" h="316">
                  <a:moveTo>
                    <a:pt x="205" y="0"/>
                  </a:moveTo>
                  <a:lnTo>
                    <a:pt x="192" y="28"/>
                  </a:lnTo>
                  <a:lnTo>
                    <a:pt x="182" y="56"/>
                  </a:lnTo>
                  <a:lnTo>
                    <a:pt x="171" y="84"/>
                  </a:lnTo>
                  <a:lnTo>
                    <a:pt x="163" y="113"/>
                  </a:lnTo>
                  <a:lnTo>
                    <a:pt x="154" y="141"/>
                  </a:lnTo>
                  <a:lnTo>
                    <a:pt x="145" y="171"/>
                  </a:lnTo>
                  <a:lnTo>
                    <a:pt x="136" y="199"/>
                  </a:lnTo>
                  <a:lnTo>
                    <a:pt x="128" y="229"/>
                  </a:lnTo>
                  <a:lnTo>
                    <a:pt x="115" y="218"/>
                  </a:lnTo>
                  <a:lnTo>
                    <a:pt x="103" y="206"/>
                  </a:lnTo>
                  <a:lnTo>
                    <a:pt x="89" y="196"/>
                  </a:lnTo>
                  <a:lnTo>
                    <a:pt x="77" y="185"/>
                  </a:lnTo>
                  <a:lnTo>
                    <a:pt x="63" y="176"/>
                  </a:lnTo>
                  <a:lnTo>
                    <a:pt x="49" y="168"/>
                  </a:lnTo>
                  <a:lnTo>
                    <a:pt x="33" y="161"/>
                  </a:lnTo>
                  <a:lnTo>
                    <a:pt x="17" y="155"/>
                  </a:lnTo>
                  <a:lnTo>
                    <a:pt x="0" y="197"/>
                  </a:lnTo>
                  <a:lnTo>
                    <a:pt x="14" y="211"/>
                  </a:lnTo>
                  <a:lnTo>
                    <a:pt x="30" y="227"/>
                  </a:lnTo>
                  <a:lnTo>
                    <a:pt x="44" y="241"/>
                  </a:lnTo>
                  <a:lnTo>
                    <a:pt x="58" y="255"/>
                  </a:lnTo>
                  <a:lnTo>
                    <a:pt x="72" y="271"/>
                  </a:lnTo>
                  <a:lnTo>
                    <a:pt x="87" y="285"/>
                  </a:lnTo>
                  <a:lnTo>
                    <a:pt x="100" y="301"/>
                  </a:lnTo>
                  <a:lnTo>
                    <a:pt x="114" y="316"/>
                  </a:lnTo>
                  <a:lnTo>
                    <a:pt x="180" y="306"/>
                  </a:lnTo>
                  <a:lnTo>
                    <a:pt x="194" y="273"/>
                  </a:lnTo>
                  <a:lnTo>
                    <a:pt x="206" y="238"/>
                  </a:lnTo>
                  <a:lnTo>
                    <a:pt x="217" y="203"/>
                  </a:lnTo>
                  <a:lnTo>
                    <a:pt x="227" y="166"/>
                  </a:lnTo>
                  <a:lnTo>
                    <a:pt x="236" y="131"/>
                  </a:lnTo>
                  <a:lnTo>
                    <a:pt x="247" y="96"/>
                  </a:lnTo>
                  <a:lnTo>
                    <a:pt x="257" y="61"/>
                  </a:lnTo>
                  <a:lnTo>
                    <a:pt x="269" y="26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115"/>
            <p:cNvSpPr>
              <a:spLocks/>
            </p:cNvSpPr>
            <p:nvPr/>
          </p:nvSpPr>
          <p:spPr bwMode="auto">
            <a:xfrm>
              <a:off x="2373313" y="3117851"/>
              <a:ext cx="427037" cy="496888"/>
            </a:xfrm>
            <a:custGeom>
              <a:avLst/>
              <a:gdLst>
                <a:gd name="T0" fmla="*/ 204 w 269"/>
                <a:gd name="T1" fmla="*/ 0 h 313"/>
                <a:gd name="T2" fmla="*/ 192 w 269"/>
                <a:gd name="T3" fmla="*/ 26 h 313"/>
                <a:gd name="T4" fmla="*/ 182 w 269"/>
                <a:gd name="T5" fmla="*/ 54 h 313"/>
                <a:gd name="T6" fmla="*/ 171 w 269"/>
                <a:gd name="T7" fmla="*/ 82 h 313"/>
                <a:gd name="T8" fmla="*/ 161 w 269"/>
                <a:gd name="T9" fmla="*/ 110 h 313"/>
                <a:gd name="T10" fmla="*/ 152 w 269"/>
                <a:gd name="T11" fmla="*/ 140 h 313"/>
                <a:gd name="T12" fmla="*/ 145 w 269"/>
                <a:gd name="T13" fmla="*/ 168 h 313"/>
                <a:gd name="T14" fmla="*/ 136 w 269"/>
                <a:gd name="T15" fmla="*/ 198 h 313"/>
                <a:gd name="T16" fmla="*/ 127 w 269"/>
                <a:gd name="T17" fmla="*/ 228 h 313"/>
                <a:gd name="T18" fmla="*/ 115 w 269"/>
                <a:gd name="T19" fmla="*/ 217 h 313"/>
                <a:gd name="T20" fmla="*/ 103 w 269"/>
                <a:gd name="T21" fmla="*/ 205 h 313"/>
                <a:gd name="T22" fmla="*/ 89 w 269"/>
                <a:gd name="T23" fmla="*/ 194 h 313"/>
                <a:gd name="T24" fmla="*/ 77 w 269"/>
                <a:gd name="T25" fmla="*/ 184 h 313"/>
                <a:gd name="T26" fmla="*/ 63 w 269"/>
                <a:gd name="T27" fmla="*/ 175 h 313"/>
                <a:gd name="T28" fmla="*/ 49 w 269"/>
                <a:gd name="T29" fmla="*/ 166 h 313"/>
                <a:gd name="T30" fmla="*/ 33 w 269"/>
                <a:gd name="T31" fmla="*/ 158 h 313"/>
                <a:gd name="T32" fmla="*/ 17 w 269"/>
                <a:gd name="T33" fmla="*/ 152 h 313"/>
                <a:gd name="T34" fmla="*/ 0 w 269"/>
                <a:gd name="T35" fmla="*/ 194 h 313"/>
                <a:gd name="T36" fmla="*/ 14 w 269"/>
                <a:gd name="T37" fmla="*/ 210 h 313"/>
                <a:gd name="T38" fmla="*/ 29 w 269"/>
                <a:gd name="T39" fmla="*/ 224 h 313"/>
                <a:gd name="T40" fmla="*/ 43 w 269"/>
                <a:gd name="T41" fmla="*/ 238 h 313"/>
                <a:gd name="T42" fmla="*/ 57 w 269"/>
                <a:gd name="T43" fmla="*/ 254 h 313"/>
                <a:gd name="T44" fmla="*/ 71 w 269"/>
                <a:gd name="T45" fmla="*/ 268 h 313"/>
                <a:gd name="T46" fmla="*/ 87 w 269"/>
                <a:gd name="T47" fmla="*/ 282 h 313"/>
                <a:gd name="T48" fmla="*/ 99 w 269"/>
                <a:gd name="T49" fmla="*/ 298 h 313"/>
                <a:gd name="T50" fmla="*/ 113 w 269"/>
                <a:gd name="T51" fmla="*/ 313 h 313"/>
                <a:gd name="T52" fmla="*/ 180 w 269"/>
                <a:gd name="T53" fmla="*/ 305 h 313"/>
                <a:gd name="T54" fmla="*/ 194 w 269"/>
                <a:gd name="T55" fmla="*/ 271 h 313"/>
                <a:gd name="T56" fmla="*/ 206 w 269"/>
                <a:gd name="T57" fmla="*/ 236 h 313"/>
                <a:gd name="T58" fmla="*/ 217 w 269"/>
                <a:gd name="T59" fmla="*/ 201 h 313"/>
                <a:gd name="T60" fmla="*/ 227 w 269"/>
                <a:gd name="T61" fmla="*/ 165 h 313"/>
                <a:gd name="T62" fmla="*/ 236 w 269"/>
                <a:gd name="T63" fmla="*/ 130 h 313"/>
                <a:gd name="T64" fmla="*/ 246 w 269"/>
                <a:gd name="T65" fmla="*/ 95 h 313"/>
                <a:gd name="T66" fmla="*/ 257 w 269"/>
                <a:gd name="T67" fmla="*/ 60 h 313"/>
                <a:gd name="T68" fmla="*/ 269 w 269"/>
                <a:gd name="T69" fmla="*/ 26 h 313"/>
                <a:gd name="T70" fmla="*/ 204 w 269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9" h="313">
                  <a:moveTo>
                    <a:pt x="204" y="0"/>
                  </a:moveTo>
                  <a:lnTo>
                    <a:pt x="192" y="26"/>
                  </a:lnTo>
                  <a:lnTo>
                    <a:pt x="182" y="54"/>
                  </a:lnTo>
                  <a:lnTo>
                    <a:pt x="171" y="82"/>
                  </a:lnTo>
                  <a:lnTo>
                    <a:pt x="161" y="110"/>
                  </a:lnTo>
                  <a:lnTo>
                    <a:pt x="152" y="140"/>
                  </a:lnTo>
                  <a:lnTo>
                    <a:pt x="145" y="168"/>
                  </a:lnTo>
                  <a:lnTo>
                    <a:pt x="136" y="198"/>
                  </a:lnTo>
                  <a:lnTo>
                    <a:pt x="127" y="228"/>
                  </a:lnTo>
                  <a:lnTo>
                    <a:pt x="115" y="217"/>
                  </a:lnTo>
                  <a:lnTo>
                    <a:pt x="103" y="205"/>
                  </a:lnTo>
                  <a:lnTo>
                    <a:pt x="89" y="194"/>
                  </a:lnTo>
                  <a:lnTo>
                    <a:pt x="77" y="184"/>
                  </a:lnTo>
                  <a:lnTo>
                    <a:pt x="63" y="175"/>
                  </a:lnTo>
                  <a:lnTo>
                    <a:pt x="49" y="166"/>
                  </a:lnTo>
                  <a:lnTo>
                    <a:pt x="33" y="158"/>
                  </a:lnTo>
                  <a:lnTo>
                    <a:pt x="17" y="152"/>
                  </a:lnTo>
                  <a:lnTo>
                    <a:pt x="0" y="194"/>
                  </a:lnTo>
                  <a:lnTo>
                    <a:pt x="14" y="210"/>
                  </a:lnTo>
                  <a:lnTo>
                    <a:pt x="29" y="224"/>
                  </a:lnTo>
                  <a:lnTo>
                    <a:pt x="43" y="238"/>
                  </a:lnTo>
                  <a:lnTo>
                    <a:pt x="57" y="254"/>
                  </a:lnTo>
                  <a:lnTo>
                    <a:pt x="71" y="268"/>
                  </a:lnTo>
                  <a:lnTo>
                    <a:pt x="87" y="282"/>
                  </a:lnTo>
                  <a:lnTo>
                    <a:pt x="99" y="298"/>
                  </a:lnTo>
                  <a:lnTo>
                    <a:pt x="113" y="313"/>
                  </a:lnTo>
                  <a:lnTo>
                    <a:pt x="180" y="305"/>
                  </a:lnTo>
                  <a:lnTo>
                    <a:pt x="194" y="271"/>
                  </a:lnTo>
                  <a:lnTo>
                    <a:pt x="206" y="236"/>
                  </a:lnTo>
                  <a:lnTo>
                    <a:pt x="217" y="201"/>
                  </a:lnTo>
                  <a:lnTo>
                    <a:pt x="227" y="165"/>
                  </a:lnTo>
                  <a:lnTo>
                    <a:pt x="236" y="130"/>
                  </a:lnTo>
                  <a:lnTo>
                    <a:pt x="246" y="95"/>
                  </a:lnTo>
                  <a:lnTo>
                    <a:pt x="257" y="60"/>
                  </a:lnTo>
                  <a:lnTo>
                    <a:pt x="269" y="26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D3CE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8837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42068" y="624110"/>
            <a:ext cx="9237134" cy="87449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Session Topics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2142068" y="1909579"/>
            <a:ext cx="6422510" cy="315881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Manage Complaints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FCE Checklist Activity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AirCom Production Schedule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Questions</a:t>
            </a:r>
          </a:p>
          <a:p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988568" y="655161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749" y="5575852"/>
            <a:ext cx="1688757" cy="7800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209" y="4506565"/>
            <a:ext cx="1487729" cy="17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238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5539" y="2571751"/>
            <a:ext cx="7354212" cy="916244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Copperplate Gothic Light" panose="020E0507020206020404" pitchFamily="34" charset="0"/>
              </a:rPr>
              <a:t>Manage Complaints</a:t>
            </a:r>
            <a:endParaRPr lang="en-US" sz="4400" dirty="0">
              <a:latin typeface="Copperplate Gothic Light" panose="020E0507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169" y="3667739"/>
            <a:ext cx="2524125" cy="2914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165" y="5959029"/>
            <a:ext cx="1688757" cy="78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7274" y="672737"/>
            <a:ext cx="8991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AirCom Welcome Page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Select </a:t>
            </a:r>
            <a:r>
              <a:rPr lang="en-US" b="1" i="1" dirty="0" smtClean="0"/>
              <a:t>Air Compliance </a:t>
            </a:r>
            <a:r>
              <a:rPr lang="en-US" dirty="0" smtClean="0"/>
              <a:t>Menu</a:t>
            </a:r>
          </a:p>
          <a:p>
            <a:pPr marL="342900" indent="-342900">
              <a:buAutoNum type="arabicParenR"/>
            </a:pPr>
            <a:r>
              <a:rPr lang="en-US" dirty="0" smtClean="0"/>
              <a:t>Select </a:t>
            </a:r>
            <a:r>
              <a:rPr lang="en-US" b="1" i="1" dirty="0"/>
              <a:t>Manage Complaint </a:t>
            </a:r>
            <a:r>
              <a:rPr lang="en-US" dirty="0"/>
              <a:t>from </a:t>
            </a:r>
            <a:r>
              <a:rPr lang="en-US" dirty="0" smtClean="0"/>
              <a:t>the sub-menu</a:t>
            </a:r>
          </a:p>
          <a:p>
            <a:pPr marL="342900" indent="-342900">
              <a:buAutoNum type="arabicParenR"/>
            </a:pPr>
            <a:r>
              <a:rPr lang="en-US" dirty="0" smtClean="0"/>
              <a:t>Select </a:t>
            </a:r>
            <a:r>
              <a:rPr lang="en-US" b="1" i="1" dirty="0" smtClean="0"/>
              <a:t>Search Complaint</a:t>
            </a:r>
            <a:endParaRPr lang="en-US" i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07" y="2714446"/>
            <a:ext cx="9048453" cy="38169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560" y="5982789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3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2" y="624110"/>
            <a:ext cx="7569301" cy="71701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Create Complaint Button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72" y="1692026"/>
            <a:ext cx="10279067" cy="420178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560" y="5982789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2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9657" y="1591805"/>
            <a:ext cx="5503816" cy="51380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29692" y="590583"/>
            <a:ext cx="810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Create Complaint Page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82" y="5982789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8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5264" y="587462"/>
            <a:ext cx="9482680" cy="540247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Create Complaint - Page  Sections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64" y="1547329"/>
            <a:ext cx="6672404" cy="153035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44" y="3444670"/>
            <a:ext cx="6634424" cy="1416795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1224" y="5123130"/>
            <a:ext cx="6596444" cy="15485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44" y="5185877"/>
            <a:ext cx="6634424" cy="14857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25431" y="1224577"/>
            <a:ext cx="15550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General</a:t>
            </a:r>
            <a:endParaRPr lang="en-US" sz="1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20151" y="3075338"/>
            <a:ext cx="2685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Entity Lodging Complaint</a:t>
            </a:r>
            <a:endParaRPr lang="en-US" sz="1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4628" y="4861465"/>
            <a:ext cx="3456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Entity Complaint Lodged Against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82" y="5982789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5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4305" y="1384175"/>
            <a:ext cx="5166933" cy="53456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5222" y="574765"/>
            <a:ext cx="8011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Create Complaint – Data Entry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82" y="5982789"/>
            <a:ext cx="1617374" cy="74707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162474" y="5783871"/>
            <a:ext cx="356021" cy="32221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73648" y="5982789"/>
            <a:ext cx="1328848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28500" y="5516503"/>
            <a:ext cx="2025830" cy="830997"/>
          </a:xfrm>
          <a:prstGeom prst="rect">
            <a:avLst/>
          </a:prstGeom>
          <a:noFill/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Enter Required Data to Save  complaint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1445973" y="1836398"/>
            <a:ext cx="2608357" cy="23083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 smtClean="0"/>
              <a:t>Required Fields:  </a:t>
            </a:r>
          </a:p>
          <a:p>
            <a:endParaRPr lang="en-US" sz="1400" dirty="0"/>
          </a:p>
          <a:p>
            <a:r>
              <a:rPr lang="en-US" sz="1200" i="1" dirty="0" smtClean="0"/>
              <a:t>Complaint </a:t>
            </a:r>
            <a:r>
              <a:rPr lang="en-US" sz="1200" i="1" dirty="0"/>
              <a:t>Type</a:t>
            </a:r>
          </a:p>
          <a:p>
            <a:r>
              <a:rPr lang="en-US" sz="1200" i="1" dirty="0"/>
              <a:t>Compliance Office</a:t>
            </a:r>
          </a:p>
          <a:p>
            <a:r>
              <a:rPr lang="en-US" sz="1200" i="1" dirty="0"/>
              <a:t>County</a:t>
            </a:r>
          </a:p>
          <a:p>
            <a:r>
              <a:rPr lang="en-US" sz="1200" i="1" dirty="0"/>
              <a:t>Received Date</a:t>
            </a:r>
          </a:p>
          <a:p>
            <a:r>
              <a:rPr lang="en-US" sz="1200" i="1" dirty="0"/>
              <a:t>Description</a:t>
            </a:r>
          </a:p>
          <a:p>
            <a:pPr marL="1085850" indent="-1085850"/>
            <a:r>
              <a:rPr lang="en-US" sz="1200" i="1" dirty="0"/>
              <a:t>Received Via</a:t>
            </a:r>
            <a:r>
              <a:rPr lang="en-US" sz="1400" dirty="0"/>
              <a:t> (</a:t>
            </a:r>
            <a:r>
              <a:rPr lang="en-US" sz="1100" dirty="0"/>
              <a:t>Email, Fax, Letter</a:t>
            </a:r>
            <a:r>
              <a:rPr lang="en-US" sz="1100" dirty="0" smtClean="0"/>
              <a:t>,  Other</a:t>
            </a:r>
            <a:r>
              <a:rPr lang="en-US" sz="1100" dirty="0"/>
              <a:t>, Phone, Visit</a:t>
            </a:r>
            <a:r>
              <a:rPr lang="en-US" sz="1400" dirty="0"/>
              <a:t>)</a:t>
            </a:r>
          </a:p>
          <a:p>
            <a:r>
              <a:rPr lang="en-US" sz="1200" i="1" dirty="0"/>
              <a:t>Recontact</a:t>
            </a:r>
          </a:p>
          <a:p>
            <a:r>
              <a:rPr lang="en-US" sz="1200" i="1" dirty="0" smtClean="0"/>
              <a:t>Anonymous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70432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0880" y="1271451"/>
            <a:ext cx="5495109" cy="5466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382" y="5982789"/>
            <a:ext cx="1617374" cy="7470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00251" y="1898469"/>
            <a:ext cx="5704115" cy="29609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20685" y="470263"/>
            <a:ext cx="8682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Complaint has been Created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8489" y="2653270"/>
            <a:ext cx="1991762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To Link Complaint to a Facility, </a:t>
            </a:r>
            <a:r>
              <a:rPr lang="en-US" sz="1200" b="1" i="1" dirty="0" smtClean="0"/>
              <a:t>click the Link to Facility Tab.</a:t>
            </a:r>
            <a:endParaRPr lang="en-US" sz="1200" b="1" i="1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152503" y="2462544"/>
            <a:ext cx="749540" cy="3590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6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5461" y="1837853"/>
            <a:ext cx="6382693" cy="45436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45259" y="651849"/>
            <a:ext cx="6962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Link to Facility Tab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95461" y="4155231"/>
            <a:ext cx="6382693" cy="141233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Left Brace 6"/>
          <p:cNvSpPr/>
          <p:nvPr/>
        </p:nvSpPr>
        <p:spPr>
          <a:xfrm>
            <a:off x="2742197" y="4155231"/>
            <a:ext cx="420986" cy="146666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7762" y="4565395"/>
            <a:ext cx="2444435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Use the Search by Facility section to locate the Facility the Complaint will link to.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7020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48134" y="1584356"/>
            <a:ext cx="5608621" cy="50356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37853" y="624690"/>
            <a:ext cx="8582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Facility Search Results Grid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56776" y="5115208"/>
            <a:ext cx="5499979" cy="6880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36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8264" y="1837852"/>
            <a:ext cx="5805534" cy="48817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4067" y="597530"/>
            <a:ext cx="8836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Link Facility to Complaint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29098" y="5753736"/>
            <a:ext cx="823865" cy="23539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874067" y="5397460"/>
            <a:ext cx="407406" cy="473971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40712" y="3328108"/>
            <a:ext cx="2969537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To link Complaint to Facility</a:t>
            </a:r>
          </a:p>
          <a:p>
            <a:pPr marL="342900" indent="-342900">
              <a:buAutoNum type="arabicParenR"/>
            </a:pPr>
            <a:r>
              <a:rPr lang="en-US" sz="1200" b="1" i="1" dirty="0" smtClean="0"/>
              <a:t>Select the Facility</a:t>
            </a:r>
          </a:p>
          <a:p>
            <a:pPr marL="342900" indent="-342900">
              <a:buAutoNum type="arabicParenR"/>
            </a:pPr>
            <a:r>
              <a:rPr lang="en-US" sz="1200" b="1" i="1" dirty="0" smtClean="0"/>
              <a:t>Click the link button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22203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3518" y="1702051"/>
            <a:ext cx="5718018" cy="4679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9993" y="497941"/>
            <a:ext cx="8211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pperplate Gothic Light" panose="020E0507020206020404" pitchFamily="34" charset="0"/>
              </a:rPr>
              <a:t>Successful Completion – Complaint is linked to Facility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08618" y="5350597"/>
            <a:ext cx="1176951" cy="274795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75715" y="4249905"/>
            <a:ext cx="2064190" cy="95200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200" dirty="0" smtClean="0"/>
              <a:t>To Add Complaint Activity, click the </a:t>
            </a:r>
            <a:r>
              <a:rPr lang="en-US" sz="1200" b="1" i="1" dirty="0" smtClean="0"/>
              <a:t>Back to Search Complaint List button</a:t>
            </a:r>
            <a:endParaRPr lang="en-US" sz="1200" b="1" i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539905" y="4936173"/>
            <a:ext cx="2915216" cy="5518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04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4107" y="1864099"/>
            <a:ext cx="5943600" cy="43224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1438" y="679959"/>
            <a:ext cx="841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Complaint Activities hyperlink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90921" y="4834550"/>
            <a:ext cx="1656785" cy="4164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12948" y="5251009"/>
            <a:ext cx="201892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i="1" dirty="0" smtClean="0"/>
              <a:t>Select Complaint Activities Hyperlink</a:t>
            </a:r>
            <a:endParaRPr lang="en-US" sz="1200" b="1" i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077678" y="5214794"/>
            <a:ext cx="415672" cy="2308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74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5190" y="1779015"/>
            <a:ext cx="6436259" cy="4377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45191" y="706170"/>
            <a:ext cx="7097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Complaint Activities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60475" y="4300396"/>
            <a:ext cx="1068309" cy="20823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27760" y="2808873"/>
            <a:ext cx="2018923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i="1" dirty="0" smtClean="0"/>
              <a:t>Click Add Complaint Activity button</a:t>
            </a:r>
            <a:endParaRPr lang="en-US" sz="1200" b="1" i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694629" y="3270538"/>
            <a:ext cx="0" cy="93932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60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44013" y="575306"/>
            <a:ext cx="8785599" cy="837035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Add Complaint Activity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013" y="1842566"/>
            <a:ext cx="6545263" cy="4538953"/>
          </a:xfrm>
        </p:spPr>
      </p:pic>
      <p:sp>
        <p:nvSpPr>
          <p:cNvPr id="7" name="Rectangle 6"/>
          <p:cNvSpPr/>
          <p:nvPr/>
        </p:nvSpPr>
        <p:spPr>
          <a:xfrm>
            <a:off x="2924269" y="4799797"/>
            <a:ext cx="3141552" cy="62468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436812" y="4581053"/>
            <a:ext cx="2154927" cy="1417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736398" y="4261146"/>
            <a:ext cx="2815823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Red </a:t>
            </a:r>
            <a:r>
              <a:rPr lang="en-US" sz="1200" dirty="0" smtClean="0">
                <a:solidFill>
                  <a:srgbClr val="FF0000"/>
                </a:solidFill>
              </a:rPr>
              <a:t>*</a:t>
            </a:r>
            <a:r>
              <a:rPr lang="en-US" sz="1200" dirty="0" smtClean="0"/>
              <a:t> indicates the field must have data to save the activity</a:t>
            </a:r>
            <a:endParaRPr lang="en-U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2444334" y="1304288"/>
            <a:ext cx="5069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When Complaint is not linked to a Facility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2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6669" y="1540054"/>
            <a:ext cx="6852719" cy="47339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26669" y="679009"/>
            <a:ext cx="7377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SAVE Complaint Activity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71588" y="5015620"/>
            <a:ext cx="516048" cy="28971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47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8988" y="1537437"/>
            <a:ext cx="5790446" cy="48893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367889" y="2417275"/>
            <a:ext cx="5042781" cy="3711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1228" y="775294"/>
            <a:ext cx="9967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pperplate Gothic Light" panose="020E0507020206020404" pitchFamily="34" charset="0"/>
              </a:rPr>
              <a:t>System Message – Successful Completion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73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1312" y="1760624"/>
            <a:ext cx="6508687" cy="46208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1352" y="543208"/>
            <a:ext cx="7623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Copperplate Gothic Light" panose="020E0507020206020404" pitchFamily="34" charset="0"/>
                <a:ea typeface="+mj-ea"/>
                <a:cs typeface="+mj-cs"/>
              </a:rPr>
              <a:t>Add Complaint Activity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55149" y="1189539"/>
            <a:ext cx="4410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When Complaint </a:t>
            </a:r>
            <a:r>
              <a:rPr lang="en-US" dirty="0" smtClean="0">
                <a:solidFill>
                  <a:schemeClr val="accent1"/>
                </a:solidFill>
              </a:rPr>
              <a:t> is linked </a:t>
            </a:r>
            <a:r>
              <a:rPr lang="en-US" dirty="0">
                <a:solidFill>
                  <a:schemeClr val="accent1"/>
                </a:solidFill>
              </a:rPr>
              <a:t>to a Facility</a:t>
            </a:r>
          </a:p>
        </p:txBody>
      </p:sp>
      <p:sp>
        <p:nvSpPr>
          <p:cNvPr id="6" name="Oval 5"/>
          <p:cNvSpPr/>
          <p:nvPr/>
        </p:nvSpPr>
        <p:spPr>
          <a:xfrm>
            <a:off x="4436197" y="4146488"/>
            <a:ext cx="1964602" cy="271603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5882" y="3016729"/>
            <a:ext cx="1991761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When a Complaint is linked to a facility, the Facility drop down will be </a:t>
            </a:r>
            <a:r>
              <a:rPr lang="en-US" sz="1200" dirty="0" smtClean="0"/>
              <a:t>present to link the activity to the Facility.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051018" y="3358836"/>
            <a:ext cx="1213164" cy="787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9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68501" y="606003"/>
            <a:ext cx="8785599" cy="815391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Complaint Activities Grid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254" y="1590517"/>
            <a:ext cx="6781045" cy="4862689"/>
          </a:xfrm>
        </p:spPr>
      </p:pic>
      <p:sp>
        <p:nvSpPr>
          <p:cNvPr id="7" name="Rectangle 6"/>
          <p:cNvSpPr/>
          <p:nvPr/>
        </p:nvSpPr>
        <p:spPr>
          <a:xfrm>
            <a:off x="2752254" y="3775295"/>
            <a:ext cx="6781045" cy="5975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32919" y="2779414"/>
            <a:ext cx="1711105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Details Activity associated with a Complaint</a:t>
            </a:r>
            <a:endParaRPr lang="en-US" sz="12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584356" y="3425745"/>
            <a:ext cx="959668" cy="6483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6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4787" y="2933322"/>
            <a:ext cx="8789313" cy="836376"/>
          </a:xfrm>
        </p:spPr>
        <p:txBody>
          <a:bodyPr/>
          <a:lstStyle/>
          <a:p>
            <a:pPr algn="ctr"/>
            <a:r>
              <a:rPr lang="en-US" dirty="0" smtClean="0">
                <a:latin typeface="Copperplate Gothic Light" panose="020E0507020206020404" pitchFamily="34" charset="0"/>
              </a:rPr>
              <a:t>FCE Checklist Activity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74" y="4037342"/>
            <a:ext cx="2594955" cy="24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1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42" y="624109"/>
            <a:ext cx="9441759" cy="149440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AirCom Welcome Page</a:t>
            </a:r>
            <a:br>
              <a:rPr lang="en-US" dirty="0" smtClean="0">
                <a:latin typeface="Copperplate Gothic Light" panose="020E0507020206020404" pitchFamily="34" charset="0"/>
              </a:rPr>
            </a:br>
            <a:r>
              <a:rPr lang="en-US" sz="2000" dirty="0" smtClean="0"/>
              <a:t>1)  Select </a:t>
            </a:r>
            <a:r>
              <a:rPr lang="en-US" sz="2000" b="1" i="1" dirty="0" smtClean="0"/>
              <a:t>Air Compliance </a:t>
            </a:r>
            <a:r>
              <a:rPr lang="en-US" sz="2000" dirty="0" smtClean="0"/>
              <a:t>Menu</a:t>
            </a:r>
            <a:br>
              <a:rPr lang="en-US" sz="2000" dirty="0" smtClean="0"/>
            </a:br>
            <a:r>
              <a:rPr lang="en-US" sz="2000" dirty="0" smtClean="0"/>
              <a:t>2)  Select </a:t>
            </a:r>
            <a:r>
              <a:rPr lang="en-US" sz="2000" b="1" i="1" dirty="0" smtClean="0"/>
              <a:t>Manage Facility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3)  Select </a:t>
            </a:r>
            <a:r>
              <a:rPr lang="en-US" sz="2000" b="1" i="1" dirty="0" smtClean="0"/>
              <a:t>Search Facility</a:t>
            </a:r>
            <a:endParaRPr lang="en-US" sz="2000" b="1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98" y="2323719"/>
            <a:ext cx="8789987" cy="312640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8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3646" y="642216"/>
            <a:ext cx="8785599" cy="797284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Facility Search Criteria Page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785" y="1710932"/>
            <a:ext cx="6003243" cy="443186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34" y="5868845"/>
            <a:ext cx="1617374" cy="7470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951" y="2281474"/>
            <a:ext cx="159340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Search and select the Facility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81274" y="3082676"/>
            <a:ext cx="2127564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If known use AIRS ID for the most direct search</a:t>
            </a:r>
            <a:endParaRPr lang="en-US" sz="1200" dirty="0"/>
          </a:p>
        </p:txBody>
      </p:sp>
      <p:sp>
        <p:nvSpPr>
          <p:cNvPr id="8" name="Right Brace 7"/>
          <p:cNvSpPr/>
          <p:nvPr/>
        </p:nvSpPr>
        <p:spPr>
          <a:xfrm>
            <a:off x="2682736" y="2444436"/>
            <a:ext cx="705142" cy="969851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74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195" y="669377"/>
            <a:ext cx="8785599" cy="824444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Facility Search Results Page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266" y="1601066"/>
            <a:ext cx="8699871" cy="440079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074" y="5957180"/>
            <a:ext cx="1426133" cy="65873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9044413" y="4635041"/>
            <a:ext cx="1186004" cy="27160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01884" y="3086626"/>
            <a:ext cx="206419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Select Compliance Details Hyperlink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451818" y="3612924"/>
            <a:ext cx="81481" cy="6422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95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548" y="606003"/>
            <a:ext cx="9586615" cy="77012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Facility Activities Tab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13" y="1545124"/>
            <a:ext cx="6290569" cy="459944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473228" y="4888871"/>
            <a:ext cx="986827" cy="325924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98322" y="3639493"/>
            <a:ext cx="1819745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Click the Add Facility Activity button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840301" y="4101158"/>
            <a:ext cx="1638677" cy="8510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63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806" y="651270"/>
            <a:ext cx="8785599" cy="806338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Add Activity Page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71699"/>
            <a:ext cx="7315200" cy="41243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86275" y="5332491"/>
            <a:ext cx="543208" cy="18106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98144" y="5611042"/>
            <a:ext cx="2046084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Click the Save button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138125" y="5570710"/>
            <a:ext cx="688063" cy="2625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3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2708" y="642796"/>
            <a:ext cx="9062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FCE Checklist Tab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361" y="1493822"/>
            <a:ext cx="7299324" cy="50292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512745" y="3385996"/>
            <a:ext cx="679009" cy="29876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5268" y="1322814"/>
            <a:ext cx="5980213" cy="51413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0247" y="561315"/>
            <a:ext cx="564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FCE Checklist Page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35481" y="4730439"/>
            <a:ext cx="2118511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To attach a Activity to the Checklist, click on the Details Hyperlink for the activity.</a:t>
            </a: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2555267" y="3286408"/>
            <a:ext cx="6090791" cy="24444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8818412" y="3408630"/>
            <a:ext cx="570368" cy="90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9362209" y="3408218"/>
            <a:ext cx="20782" cy="1322221"/>
          </a:xfrm>
          <a:prstGeom prst="line">
            <a:avLst/>
          </a:prstGeom>
          <a:ln w="285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3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020" y="633163"/>
            <a:ext cx="8785599" cy="715803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FCE Checklist Details Page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12" y="2359365"/>
            <a:ext cx="6794945" cy="382235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4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0693" y="624110"/>
            <a:ext cx="9877331" cy="98740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FCE Checklist Details Page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Search Results Grid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1925369"/>
            <a:ext cx="6635058" cy="4803145"/>
          </a:xfrm>
        </p:spPr>
      </p:pic>
      <p:sp>
        <p:nvSpPr>
          <p:cNvPr id="5" name="TextBox 4"/>
          <p:cNvSpPr txBox="1"/>
          <p:nvPr/>
        </p:nvSpPr>
        <p:spPr>
          <a:xfrm>
            <a:off x="9533298" y="2187170"/>
            <a:ext cx="1942038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i="1" u="sng" dirty="0" smtClean="0"/>
              <a:t>DATE RESTRICTION </a:t>
            </a:r>
          </a:p>
          <a:p>
            <a:r>
              <a:rPr lang="en-US" sz="1200" dirty="0" smtClean="0"/>
              <a:t>Activity being linked must be within 18 months of the current date.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4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746" y="551682"/>
            <a:ext cx="10085559" cy="128089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FCE Checklist Details Page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Linked Activities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216" y="1637654"/>
            <a:ext cx="6255944" cy="4699324"/>
          </a:xfrm>
        </p:spPr>
      </p:pic>
      <p:sp>
        <p:nvSpPr>
          <p:cNvPr id="7" name="Rectangle 6"/>
          <p:cNvSpPr/>
          <p:nvPr/>
        </p:nvSpPr>
        <p:spPr>
          <a:xfrm>
            <a:off x="2987644" y="4336610"/>
            <a:ext cx="6183516" cy="516047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53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0694" y="624110"/>
            <a:ext cx="10176094" cy="1280890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FCE Checklist Details Page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Checklist Status &amp; Comments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764" y="1772174"/>
            <a:ext cx="6237835" cy="4834323"/>
          </a:xfrm>
        </p:spPr>
      </p:pic>
      <p:sp>
        <p:nvSpPr>
          <p:cNvPr id="9" name="Rectangle 8"/>
          <p:cNvSpPr/>
          <p:nvPr/>
        </p:nvSpPr>
        <p:spPr>
          <a:xfrm>
            <a:off x="4246075" y="4381877"/>
            <a:ext cx="443620" cy="14485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051834" y="5634446"/>
            <a:ext cx="1013988" cy="21409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74479" y="524522"/>
            <a:ext cx="9523241" cy="1280890"/>
          </a:xfrm>
        </p:spPr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FCE Checklist Tab – </a:t>
            </a:r>
            <a:r>
              <a:rPr lang="en-US" sz="3200" dirty="0" smtClean="0">
                <a:latin typeface="Copperplate Gothic Light" panose="020E0507020206020404" pitchFamily="34" charset="0"/>
              </a:rPr>
              <a:t>Linked activity 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40" y="1222074"/>
            <a:ext cx="6699563" cy="5353189"/>
          </a:xfrm>
        </p:spPr>
      </p:pic>
      <p:sp>
        <p:nvSpPr>
          <p:cNvPr id="5" name="TextBox 4"/>
          <p:cNvSpPr txBox="1"/>
          <p:nvPr/>
        </p:nvSpPr>
        <p:spPr>
          <a:xfrm>
            <a:off x="9858593" y="2196434"/>
            <a:ext cx="1942038" cy="10156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i="1" u="sng" dirty="0" smtClean="0"/>
              <a:t>Checklist Item</a:t>
            </a:r>
          </a:p>
          <a:p>
            <a:r>
              <a:rPr lang="en-US" sz="1200" b="1" i="1" dirty="0" smtClean="0"/>
              <a:t>Complete each checklist item by updating status and linking an activities.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818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6425" y="573763"/>
            <a:ext cx="9058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opperplate Gothic Light" panose="020E0507020206020404" pitchFamily="34" charset="0"/>
              </a:rPr>
              <a:t>EDIT ACTIVTY Tab – READY FOR REVIEW</a:t>
            </a:r>
            <a:endParaRPr lang="en-US" sz="3200" dirty="0">
              <a:latin typeface="Copperplate Gothic Light" panose="020E0507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5" y="1431613"/>
            <a:ext cx="10058400" cy="527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6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66900" y="688063"/>
            <a:ext cx="9591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opperplate Gothic Light" panose="020E0507020206020404" pitchFamily="34" charset="0"/>
              </a:rPr>
              <a:t>EDIT ACTIVTY Tab – save and mark complete</a:t>
            </a:r>
            <a:endParaRPr lang="en-US" sz="2800" dirty="0">
              <a:latin typeface="Copperplate Gothic Light" panose="020E05070202060204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1364879"/>
            <a:ext cx="10058400" cy="532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8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549" y="1942369"/>
            <a:ext cx="6474075" cy="38114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54313" y="688063"/>
            <a:ext cx="7233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Copperplate Gothic Light" panose="020E0507020206020404" pitchFamily="34" charset="0"/>
              </a:rPr>
              <a:t>Document Management Tab</a:t>
            </a:r>
            <a:endParaRPr lang="en-US" sz="3600" dirty="0">
              <a:latin typeface="Copperplate Gothic Light" panose="020E0507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41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1825" y="2770360"/>
            <a:ext cx="9252044" cy="990284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Copperplate Gothic Light" panose="020E0507020206020404" pitchFamily="34" charset="0"/>
              </a:rPr>
              <a:t>AirCom </a:t>
            </a:r>
            <a:r>
              <a:rPr lang="en-US" sz="4400" dirty="0">
                <a:latin typeface="Copperplate Gothic Light" panose="020E0507020206020404" pitchFamily="34" charset="0"/>
              </a:rPr>
              <a:t>Production Schedule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838" y="4295311"/>
            <a:ext cx="1720901" cy="17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pperplate Gothic Light" panose="020E0507020206020404" pitchFamily="34" charset="0"/>
              </a:rPr>
              <a:t>AirCom Production Schedule</a:t>
            </a:r>
            <a:endParaRPr lang="en-US" dirty="0">
              <a:latin typeface="Copperplate Gothic Light" panose="020E05070202060204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August 12-15 – AirCom Orientation sessions</a:t>
            </a:r>
          </a:p>
          <a:p>
            <a:r>
              <a:rPr lang="en-US" dirty="0"/>
              <a:t>August </a:t>
            </a:r>
            <a:r>
              <a:rPr lang="en-US" dirty="0" smtClean="0"/>
              <a:t>16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AirCom goes into production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ARMS CA, EASIIR, and GPCI shutdown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/>
              <a:t>ACES and existing canned reports will no longer be pulling current data</a:t>
            </a:r>
          </a:p>
          <a:p>
            <a:r>
              <a:rPr lang="en-US" dirty="0"/>
              <a:t>January 2015 – Canned reports available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4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151" y="1713614"/>
            <a:ext cx="8789313" cy="1468800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925" y="5634446"/>
            <a:ext cx="1617374" cy="74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Software business design template</Template>
  <TotalTime>6032</TotalTime>
  <Words>475</Words>
  <Application>Microsoft Office PowerPoint</Application>
  <PresentationFormat>Widescreen</PresentationFormat>
  <Paragraphs>95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Century Gothic</vt:lpstr>
      <vt:lpstr>Consolas</vt:lpstr>
      <vt:lpstr>Copperplate Gothic Light</vt:lpstr>
      <vt:lpstr>Wingdings</vt:lpstr>
      <vt:lpstr>Wingdings 3</vt:lpstr>
      <vt:lpstr>Wisp</vt:lpstr>
      <vt:lpstr>AirCom Training Session </vt:lpstr>
      <vt:lpstr>Session Topics</vt:lpstr>
      <vt:lpstr>Manage Complaints</vt:lpstr>
      <vt:lpstr>PowerPoint Presentation</vt:lpstr>
      <vt:lpstr>Create Complaint Button</vt:lpstr>
      <vt:lpstr>PowerPoint Presentation</vt:lpstr>
      <vt:lpstr>Create Complaint - Page  Sections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 Complaint Activity</vt:lpstr>
      <vt:lpstr>PowerPoint Presentation</vt:lpstr>
      <vt:lpstr>PowerPoint Presentation</vt:lpstr>
      <vt:lpstr>PowerPoint Presentation</vt:lpstr>
      <vt:lpstr>Complaint Activities Grid</vt:lpstr>
      <vt:lpstr>FCE Checklist Activity</vt:lpstr>
      <vt:lpstr>AirCom Welcome Page 1)  Select Air Compliance Menu 2)  Select Manage Facility 3)  Select Search Facility</vt:lpstr>
      <vt:lpstr>Facility Search Criteria Page</vt:lpstr>
      <vt:lpstr>Facility Search Results Page</vt:lpstr>
      <vt:lpstr>Facility Activities Tab</vt:lpstr>
      <vt:lpstr>Add Activity Page</vt:lpstr>
      <vt:lpstr>PowerPoint Presentation</vt:lpstr>
      <vt:lpstr>PowerPoint Presentation</vt:lpstr>
      <vt:lpstr>FCE Checklist Details Page</vt:lpstr>
      <vt:lpstr>FCE Checklist Details Page – Search Results Grid</vt:lpstr>
      <vt:lpstr>FCE Checklist Details Page – Linked Activities</vt:lpstr>
      <vt:lpstr>FCE Checklist Details Page – Checklist Status &amp; Comments</vt:lpstr>
      <vt:lpstr>FCE Checklist Tab – Linked activity </vt:lpstr>
      <vt:lpstr>PowerPoint Presentation</vt:lpstr>
      <vt:lpstr>PowerPoint Presentation</vt:lpstr>
      <vt:lpstr>PowerPoint Presentation</vt:lpstr>
      <vt:lpstr>AirCom Production Schedule</vt:lpstr>
      <vt:lpstr>AirCom Production Schedule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Facilities Violations</dc:title>
  <dc:creator>Nelson, Sonia E.</dc:creator>
  <cp:lastModifiedBy>Patel, Satyam T.</cp:lastModifiedBy>
  <cp:revision>119</cp:revision>
  <dcterms:created xsi:type="dcterms:W3CDTF">2013-12-26T20:52:47Z</dcterms:created>
  <dcterms:modified xsi:type="dcterms:W3CDTF">2014-07-24T20:26:20Z</dcterms:modified>
</cp:coreProperties>
</file>