
<file path=[Content_Types].xml><?xml version="1.0" encoding="utf-8"?>
<Types xmlns="http://schemas.openxmlformats.org/package/2006/content-types">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9" r:id="rId3"/>
    <p:sldId id="268" r:id="rId4"/>
    <p:sldId id="271" r:id="rId5"/>
    <p:sldId id="269" r:id="rId6"/>
    <p:sldId id="270" r:id="rId7"/>
    <p:sldId id="272" r:id="rId8"/>
    <p:sldId id="276" r:id="rId9"/>
    <p:sldId id="273" r:id="rId10"/>
    <p:sldId id="266" r:id="rId11"/>
    <p:sldId id="265" r:id="rId12"/>
    <p:sldId id="267" r:id="rId13"/>
    <p:sldId id="274" r:id="rId14"/>
    <p:sldId id="27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60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yra Projects" initials="K" lastIdx="2" clrIdx="0"/>
  <p:cmAuthor id="1" name="Miller, David" initials="MD" lastIdx="16" clrIdx="1">
    <p:extLst>
      <p:ext uri="{19B8F6BF-5375-455C-9EA6-DF929625EA0E}">
        <p15:presenceInfo xmlns:p15="http://schemas.microsoft.com/office/powerpoint/2012/main" userId="S-1-5-21-1004336348-1214440339-1801674531-71328" providerId="AD"/>
      </p:ext>
    </p:extLst>
  </p:cmAuthor>
  <p:cmAuthor id="2" name="Patel, Satyam T." initials="PST" lastIdx="2" clrIdx="2">
    <p:extLst>
      <p:ext uri="{19B8F6BF-5375-455C-9EA6-DF929625EA0E}">
        <p15:presenceInfo xmlns:p15="http://schemas.microsoft.com/office/powerpoint/2012/main" userId="S-1-5-21-1004336348-1214440339-1801674531-416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3" d="100"/>
          <a:sy n="113" d="100"/>
        </p:scale>
        <p:origin x="432" y="96"/>
      </p:cViewPr>
      <p:guideLst>
        <p:guide orient="horz" pos="2160"/>
        <p:guide pos="360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12356-E25E-4D23-B675-54505FDB9CE5}" type="datetimeFigureOut">
              <a:rPr lang="en-US" smtClean="0"/>
              <a:pPr/>
              <a:t>8/4/2014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2FDF8B-5024-4F4A-997B-6A80E9FB0A22}" type="slidenum">
              <a:rPr lang="en-US" smtClean="0"/>
              <a:pPr/>
              <a:t>‹#›</a:t>
            </a:fld>
            <a:endParaRPr lang="en-US"/>
          </a:p>
        </p:txBody>
      </p:sp>
    </p:spTree>
    <p:extLst>
      <p:ext uri="{BB962C8B-B14F-4D97-AF65-F5344CB8AC3E}">
        <p14:creationId xmlns:p14="http://schemas.microsoft.com/office/powerpoint/2010/main" val="3615321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1</a:t>
            </a:fld>
            <a:endParaRPr lang="en-US"/>
          </a:p>
        </p:txBody>
      </p:sp>
    </p:spTree>
    <p:extLst>
      <p:ext uri="{BB962C8B-B14F-4D97-AF65-F5344CB8AC3E}">
        <p14:creationId xmlns:p14="http://schemas.microsoft.com/office/powerpoint/2010/main" val="3746817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a:noFill/>
          <a:ln w="12700">
            <a:solidFill>
              <a:prstClr val="black"/>
            </a:solidFill>
          </a:ln>
        </p:spPr>
      </p:sp>
      <p:sp>
        <p:nvSpPr>
          <p:cNvPr id="3" name="Rectangle 2"/>
          <p:cNvSpPr>
            <a:spLocks noGrp="1"/>
          </p:cNvSpPr>
          <p:nvPr>
            <p:ph type="body" idx="1"/>
          </p:nvPr>
        </p:nvSpPr>
        <p:spPr/>
        <p:txBody>
          <a:bodyPr/>
          <a:lstStyle/>
          <a:p>
            <a:r>
              <a:rPr lang="en-US" dirty="0" smtClean="0"/>
              <a:t>Use multiple</a:t>
            </a:r>
            <a:r>
              <a:rPr lang="en-US" baseline="0" dirty="0" smtClean="0"/>
              <a:t> points, if necessary.</a:t>
            </a:r>
            <a:endParaRPr lang="en-US" dirty="0"/>
          </a:p>
        </p:txBody>
      </p:sp>
      <p:sp>
        <p:nvSpPr>
          <p:cNvPr id="4" name="Rectangle 3"/>
          <p:cNvSpPr>
            <a:spLocks noGrp="1"/>
          </p:cNvSpPr>
          <p:nvPr>
            <p:ph type="sldNum" sz="quarter" idx="10"/>
          </p:nvPr>
        </p:nvSpPr>
        <p:spPr/>
        <p:txBody>
          <a:bodyPr/>
          <a:lstStyle/>
          <a:p>
            <a:fld id="{1D2386A3-2E31-4C9B-B0BE-45709ADB9841}" type="slidenum">
              <a:rPr lang="en-US" smtClean="0"/>
              <a:pPr/>
              <a:t>2</a:t>
            </a:fld>
            <a:endParaRPr lang="en-US"/>
          </a:p>
        </p:txBody>
      </p:sp>
    </p:spTree>
    <p:extLst>
      <p:ext uri="{BB962C8B-B14F-4D97-AF65-F5344CB8AC3E}">
        <p14:creationId xmlns:p14="http://schemas.microsoft.com/office/powerpoint/2010/main" val="1932016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889" y="2514601"/>
            <a:ext cx="880060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889" y="4777381"/>
            <a:ext cx="880060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D1CDB6B-ABA5-4C20-BA2F-1CD5DA4925C5}" type="datetimeFigureOut">
              <a:rPr lang="en-US" smtClean="0"/>
              <a:pPr/>
              <a:t>8/4/2014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42292" y="4321159"/>
            <a:ext cx="1860631"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564445" y="4529542"/>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621676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3602" y="624110"/>
            <a:ext cx="87855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888" y="2133600"/>
            <a:ext cx="8789313"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1CDB6B-ABA5-4C20-BA2F-1CD5DA4925C5}" type="datetimeFigureOut">
              <a:rPr lang="en-US" smtClean="0"/>
              <a:pPr/>
              <a:t>8/4/2014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3314091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888" y="2074562"/>
            <a:ext cx="8789313"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888" y="3581400"/>
            <a:ext cx="8789313"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1CDB6B-ABA5-4C20-BA2F-1CD5DA4925C5}" type="datetimeFigureOut">
              <a:rPr lang="en-US" smtClean="0"/>
              <a:pPr/>
              <a:t>8/4/2014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78" y="3166528"/>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681637" y="3244141"/>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3567669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889" y="2136707"/>
            <a:ext cx="4263375"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16410" y="2136707"/>
            <a:ext cx="4262791"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D1CDB6B-ABA5-4C20-BA2F-1CD5DA4925C5}" type="datetimeFigureOut">
              <a:rPr lang="en-US" smtClean="0"/>
              <a:pPr/>
              <a:t>8/4/2014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681637" y="787784"/>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3797737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0469" y="2226626"/>
            <a:ext cx="38327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887" y="2802889"/>
            <a:ext cx="4263376"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41540" y="2223398"/>
            <a:ext cx="383098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11620" y="2799661"/>
            <a:ext cx="4260907"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D1CDB6B-ABA5-4C20-BA2F-1CD5DA4925C5}" type="datetimeFigureOut">
              <a:rPr lang="en-US" smtClean="0"/>
              <a:pPr/>
              <a:t>8/4/2014</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681637" y="787784"/>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671001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593600" y="624110"/>
            <a:ext cx="87856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D1CDB6B-ABA5-4C20-BA2F-1CD5DA4925C5}" type="datetimeFigureOut">
              <a:rPr lang="en-US" smtClean="0"/>
              <a:pPr/>
              <a:t>8/4/2014</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2503738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1CDB6B-ABA5-4C20-BA2F-1CD5DA4925C5}" type="datetimeFigureOut">
              <a:rPr lang="en-US" smtClean="0"/>
              <a:pPr/>
              <a:t>8/4/2014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556969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887" y="446088"/>
            <a:ext cx="3506112"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4659" y="446090"/>
            <a:ext cx="5054541"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887" y="1598613"/>
            <a:ext cx="3506112"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1CDB6B-ABA5-4C20-BA2F-1CD5DA4925C5}" type="datetimeFigureOut">
              <a:rPr lang="en-US" smtClean="0"/>
              <a:pPr/>
              <a:t>8/4/2014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420411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888" y="4800600"/>
            <a:ext cx="8789313"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888" y="634965"/>
            <a:ext cx="8789313"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888" y="5367338"/>
            <a:ext cx="8789313"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1CDB6B-ABA5-4C20-BA2F-1CD5DA4925C5}" type="datetimeFigureOut">
              <a:rPr lang="en-US" smtClean="0"/>
              <a:pPr/>
              <a:t>8/4/2014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3760173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888" y="609600"/>
            <a:ext cx="8789313"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888" y="4354046"/>
            <a:ext cx="8789313"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1CDB6B-ABA5-4C20-BA2F-1CD5DA4925C5}" type="datetimeFigureOut">
              <a:rPr lang="en-US" smtClean="0"/>
              <a:pPr/>
              <a:t>8/4/2014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78" y="3166528"/>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681637" y="3244141"/>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1543164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17498" y="609600"/>
            <a:ext cx="814611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21296" y="3505200"/>
            <a:ext cx="7538517"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888" y="4354046"/>
            <a:ext cx="8789313"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1CDB6B-ABA5-4C20-BA2F-1CD5DA4925C5}" type="datetimeFigureOut">
              <a:rPr lang="en-US" smtClean="0"/>
              <a:pPr/>
              <a:t>8/4/2014</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78" y="3166528"/>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681637" y="3244141"/>
            <a:ext cx="779971" cy="365125"/>
          </a:xfrm>
        </p:spPr>
        <p:txBody>
          <a:bodyPr/>
          <a:lstStyle/>
          <a:p>
            <a:fld id="{7490AF17-A66F-417C-9F6B-061F25BCED04}" type="slidenum">
              <a:rPr lang="en-US" smtClean="0"/>
              <a:pPr/>
              <a:t>‹#›</a:t>
            </a:fld>
            <a:endParaRPr lang="en-US"/>
          </a:p>
        </p:txBody>
      </p:sp>
      <p:sp>
        <p:nvSpPr>
          <p:cNvPr id="14" name="TextBox 13"/>
          <p:cNvSpPr txBox="1"/>
          <p:nvPr/>
        </p:nvSpPr>
        <p:spPr>
          <a:xfrm>
            <a:off x="2411089" y="648005"/>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0892711" y="2905306"/>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56923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888" y="2438402"/>
            <a:ext cx="8789313"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888" y="5181600"/>
            <a:ext cx="8789313"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D1CDB6B-ABA5-4C20-BA2F-1CD5DA4925C5}" type="datetimeFigureOut">
              <a:rPr lang="en-US" smtClean="0"/>
              <a:pPr/>
              <a:t>8/4/2014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25898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917498" y="609600"/>
            <a:ext cx="814611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887" y="4343400"/>
            <a:ext cx="8917723"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887" y="5181600"/>
            <a:ext cx="8917723"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D1CDB6B-ABA5-4C20-BA2F-1CD5DA4925C5}" type="datetimeFigureOut">
              <a:rPr lang="en-US" smtClean="0"/>
              <a:pPr/>
              <a:t>8/4/2014</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7490AF17-A66F-417C-9F6B-061F25BCED04}" type="slidenum">
              <a:rPr lang="en-US" smtClean="0"/>
              <a:pPr/>
              <a:t>‹#›</a:t>
            </a:fld>
            <a:endParaRPr lang="en-US"/>
          </a:p>
        </p:txBody>
      </p:sp>
      <p:sp>
        <p:nvSpPr>
          <p:cNvPr id="11" name="TextBox 10"/>
          <p:cNvSpPr txBox="1"/>
          <p:nvPr/>
        </p:nvSpPr>
        <p:spPr>
          <a:xfrm>
            <a:off x="2411089" y="648005"/>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10892711" y="2905306"/>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68418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888" y="627407"/>
            <a:ext cx="8789312"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888" y="4343400"/>
            <a:ext cx="8789313"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888" y="5181600"/>
            <a:ext cx="8789313"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D1CDB6B-ABA5-4C20-BA2F-1CD5DA4925C5}" type="datetimeFigureOut">
              <a:rPr lang="en-US" smtClean="0"/>
              <a:pPr/>
              <a:t>8/4/2014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3825822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1CDB6B-ABA5-4C20-BA2F-1CD5DA4925C5}" type="datetimeFigureOut">
              <a:rPr lang="en-US" smtClean="0"/>
              <a:pPr/>
              <a:t>8/4/2014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2731615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71380" y="627407"/>
            <a:ext cx="2208176"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888" y="627407"/>
            <a:ext cx="6288464"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1CDB6B-ABA5-4C20-BA2F-1CD5DA4925C5}" type="datetimeFigureOut">
              <a:rPr lang="en-US" smtClean="0"/>
              <a:pPr/>
              <a:t>8/4/2014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490AF17-A66F-417C-9F6B-061F25BCED04}" type="slidenum">
              <a:rPr lang="en-US" smtClean="0"/>
              <a:pPr/>
              <a:t>‹#›</a:t>
            </a:fld>
            <a:endParaRPr lang="en-US"/>
          </a:p>
        </p:txBody>
      </p:sp>
    </p:spTree>
    <p:extLst>
      <p:ext uri="{BB962C8B-B14F-4D97-AF65-F5344CB8AC3E}">
        <p14:creationId xmlns:p14="http://schemas.microsoft.com/office/powerpoint/2010/main" val="400742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26416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7228" y="285"/>
            <a:ext cx="2603029"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24384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3600" y="624110"/>
            <a:ext cx="87856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888" y="2133600"/>
            <a:ext cx="8789313"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3200" y="6135090"/>
            <a:ext cx="102184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AD1CDB6B-ABA5-4C20-BA2F-1CD5DA4925C5}" type="datetimeFigureOut">
              <a:rPr lang="en-US" smtClean="0"/>
              <a:pPr/>
              <a:t>8/4/2014</a:t>
            </a:fld>
            <a:endParaRPr lang="en-US"/>
          </a:p>
        </p:txBody>
      </p:sp>
      <p:sp>
        <p:nvSpPr>
          <p:cNvPr id="5" name="Footer Placeholder 4"/>
          <p:cNvSpPr>
            <a:spLocks noGrp="1"/>
          </p:cNvSpPr>
          <p:nvPr>
            <p:ph type="ftr" sz="quarter" idx="3"/>
          </p:nvPr>
        </p:nvSpPr>
        <p:spPr>
          <a:xfrm>
            <a:off x="2589887" y="6135810"/>
            <a:ext cx="7621984"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681637" y="787784"/>
            <a:ext cx="779971" cy="365125"/>
          </a:xfrm>
          <a:prstGeom prst="rect">
            <a:avLst/>
          </a:prstGeom>
        </p:spPr>
        <p:txBody>
          <a:bodyPr vert="horz" lIns="91440" tIns="45720" rIns="91440" bIns="45720" rtlCol="0" anchor="ctr"/>
          <a:lstStyle>
            <a:lvl1pPr algn="r">
              <a:defRPr sz="2000">
                <a:solidFill>
                  <a:srgbClr val="FEFFFF"/>
                </a:solidFill>
              </a:defRPr>
            </a:lvl1pPr>
          </a:lstStyle>
          <a:p>
            <a:fld id="{7490AF17-A66F-417C-9F6B-061F25BCED04}" type="slidenum">
              <a:rPr lang="en-US" smtClean="0"/>
              <a:pPr/>
              <a:t>‹#›</a:t>
            </a:fld>
            <a:endParaRPr lang="en-US"/>
          </a:p>
        </p:txBody>
      </p:sp>
    </p:spTree>
    <p:extLst>
      <p:ext uri="{BB962C8B-B14F-4D97-AF65-F5344CB8AC3E}">
        <p14:creationId xmlns:p14="http://schemas.microsoft.com/office/powerpoint/2010/main" val="26690091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wmf"/><Relationship Id="rId4" Type="http://schemas.openxmlformats.org/officeDocument/2006/relationships/image" Target="../media/image2.wmf"/></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17" Type="http://schemas.openxmlformats.org/officeDocument/2006/relationships/image" Target="../media/image124.emf"/><Relationship Id="rId21" Type="http://schemas.openxmlformats.org/officeDocument/2006/relationships/image" Target="../media/image28.emf"/><Relationship Id="rId42" Type="http://schemas.openxmlformats.org/officeDocument/2006/relationships/image" Target="../media/image49.emf"/><Relationship Id="rId63" Type="http://schemas.openxmlformats.org/officeDocument/2006/relationships/image" Target="../media/image70.emf"/><Relationship Id="rId84" Type="http://schemas.openxmlformats.org/officeDocument/2006/relationships/image" Target="../media/image91.emf"/><Relationship Id="rId138" Type="http://schemas.openxmlformats.org/officeDocument/2006/relationships/image" Target="../media/image145.png"/><Relationship Id="rId159" Type="http://schemas.openxmlformats.org/officeDocument/2006/relationships/image" Target="../media/image166.emf"/><Relationship Id="rId170" Type="http://schemas.openxmlformats.org/officeDocument/2006/relationships/image" Target="../media/image177.emf"/><Relationship Id="rId191" Type="http://schemas.openxmlformats.org/officeDocument/2006/relationships/image" Target="../media/image198.emf"/><Relationship Id="rId196" Type="http://schemas.openxmlformats.org/officeDocument/2006/relationships/image" Target="../media/image203.png"/><Relationship Id="rId200" Type="http://schemas.openxmlformats.org/officeDocument/2006/relationships/image" Target="../media/image207.emf"/><Relationship Id="rId16" Type="http://schemas.openxmlformats.org/officeDocument/2006/relationships/image" Target="../media/image23.emf"/><Relationship Id="rId107" Type="http://schemas.openxmlformats.org/officeDocument/2006/relationships/image" Target="../media/image114.emf"/><Relationship Id="rId11" Type="http://schemas.openxmlformats.org/officeDocument/2006/relationships/image" Target="../media/image18.emf"/><Relationship Id="rId32" Type="http://schemas.openxmlformats.org/officeDocument/2006/relationships/image" Target="../media/image39.emf"/><Relationship Id="rId37" Type="http://schemas.openxmlformats.org/officeDocument/2006/relationships/image" Target="../media/image44.emf"/><Relationship Id="rId53" Type="http://schemas.openxmlformats.org/officeDocument/2006/relationships/image" Target="../media/image60.emf"/><Relationship Id="rId58" Type="http://schemas.openxmlformats.org/officeDocument/2006/relationships/image" Target="../media/image65.emf"/><Relationship Id="rId74" Type="http://schemas.openxmlformats.org/officeDocument/2006/relationships/image" Target="../media/image81.emf"/><Relationship Id="rId79" Type="http://schemas.openxmlformats.org/officeDocument/2006/relationships/image" Target="../media/image86.emf"/><Relationship Id="rId102" Type="http://schemas.openxmlformats.org/officeDocument/2006/relationships/image" Target="../media/image109.png"/><Relationship Id="rId123" Type="http://schemas.openxmlformats.org/officeDocument/2006/relationships/image" Target="../media/image130.emf"/><Relationship Id="rId128" Type="http://schemas.openxmlformats.org/officeDocument/2006/relationships/image" Target="../media/image135.emf"/><Relationship Id="rId144" Type="http://schemas.openxmlformats.org/officeDocument/2006/relationships/image" Target="../media/image151.emf"/><Relationship Id="rId149" Type="http://schemas.openxmlformats.org/officeDocument/2006/relationships/image" Target="../media/image156.png"/><Relationship Id="rId5" Type="http://schemas.openxmlformats.org/officeDocument/2006/relationships/image" Target="../media/image12.emf"/><Relationship Id="rId90" Type="http://schemas.openxmlformats.org/officeDocument/2006/relationships/image" Target="../media/image97.emf"/><Relationship Id="rId95" Type="http://schemas.openxmlformats.org/officeDocument/2006/relationships/image" Target="../media/image102.emf"/><Relationship Id="rId160" Type="http://schemas.openxmlformats.org/officeDocument/2006/relationships/image" Target="../media/image167.emf"/><Relationship Id="rId165" Type="http://schemas.openxmlformats.org/officeDocument/2006/relationships/image" Target="../media/image172.emf"/><Relationship Id="rId181" Type="http://schemas.openxmlformats.org/officeDocument/2006/relationships/image" Target="../media/image188.emf"/><Relationship Id="rId186" Type="http://schemas.openxmlformats.org/officeDocument/2006/relationships/image" Target="../media/image193.png"/><Relationship Id="rId22" Type="http://schemas.openxmlformats.org/officeDocument/2006/relationships/image" Target="../media/image29.emf"/><Relationship Id="rId27" Type="http://schemas.openxmlformats.org/officeDocument/2006/relationships/image" Target="../media/image34.emf"/><Relationship Id="rId43" Type="http://schemas.openxmlformats.org/officeDocument/2006/relationships/image" Target="../media/image50.emf"/><Relationship Id="rId48" Type="http://schemas.openxmlformats.org/officeDocument/2006/relationships/image" Target="../media/image55.emf"/><Relationship Id="rId64" Type="http://schemas.openxmlformats.org/officeDocument/2006/relationships/image" Target="../media/image71.emf"/><Relationship Id="rId69" Type="http://schemas.openxmlformats.org/officeDocument/2006/relationships/image" Target="../media/image76.emf"/><Relationship Id="rId113" Type="http://schemas.openxmlformats.org/officeDocument/2006/relationships/image" Target="../media/image120.emf"/><Relationship Id="rId118" Type="http://schemas.openxmlformats.org/officeDocument/2006/relationships/image" Target="../media/image125.emf"/><Relationship Id="rId134" Type="http://schemas.openxmlformats.org/officeDocument/2006/relationships/image" Target="../media/image141.emf"/><Relationship Id="rId139" Type="http://schemas.openxmlformats.org/officeDocument/2006/relationships/image" Target="../media/image146.emf"/><Relationship Id="rId80" Type="http://schemas.openxmlformats.org/officeDocument/2006/relationships/image" Target="../media/image87.emf"/><Relationship Id="rId85" Type="http://schemas.openxmlformats.org/officeDocument/2006/relationships/image" Target="../media/image92.emf"/><Relationship Id="rId150" Type="http://schemas.openxmlformats.org/officeDocument/2006/relationships/image" Target="../media/image157.png"/><Relationship Id="rId155" Type="http://schemas.openxmlformats.org/officeDocument/2006/relationships/image" Target="../media/image162.emf"/><Relationship Id="rId171" Type="http://schemas.openxmlformats.org/officeDocument/2006/relationships/image" Target="../media/image178.emf"/><Relationship Id="rId176" Type="http://schemas.openxmlformats.org/officeDocument/2006/relationships/image" Target="../media/image183.emf"/><Relationship Id="rId192" Type="http://schemas.openxmlformats.org/officeDocument/2006/relationships/image" Target="../media/image199.emf"/><Relationship Id="rId197" Type="http://schemas.openxmlformats.org/officeDocument/2006/relationships/image" Target="../media/image204.emf"/><Relationship Id="rId201" Type="http://schemas.openxmlformats.org/officeDocument/2006/relationships/image" Target="../media/image208.emf"/><Relationship Id="rId12" Type="http://schemas.openxmlformats.org/officeDocument/2006/relationships/image" Target="../media/image19.emf"/><Relationship Id="rId17" Type="http://schemas.openxmlformats.org/officeDocument/2006/relationships/image" Target="../media/image24.emf"/><Relationship Id="rId33" Type="http://schemas.openxmlformats.org/officeDocument/2006/relationships/image" Target="../media/image40.emf"/><Relationship Id="rId38" Type="http://schemas.openxmlformats.org/officeDocument/2006/relationships/image" Target="../media/image45.emf"/><Relationship Id="rId59" Type="http://schemas.openxmlformats.org/officeDocument/2006/relationships/image" Target="../media/image66.emf"/><Relationship Id="rId103" Type="http://schemas.openxmlformats.org/officeDocument/2006/relationships/image" Target="../media/image110.emf"/><Relationship Id="rId108" Type="http://schemas.openxmlformats.org/officeDocument/2006/relationships/image" Target="../media/image115.emf"/><Relationship Id="rId124" Type="http://schemas.openxmlformats.org/officeDocument/2006/relationships/image" Target="../media/image131.emf"/><Relationship Id="rId129" Type="http://schemas.openxmlformats.org/officeDocument/2006/relationships/image" Target="../media/image136.emf"/><Relationship Id="rId54" Type="http://schemas.openxmlformats.org/officeDocument/2006/relationships/image" Target="../media/image61.emf"/><Relationship Id="rId70" Type="http://schemas.openxmlformats.org/officeDocument/2006/relationships/image" Target="../media/image77.emf"/><Relationship Id="rId75" Type="http://schemas.openxmlformats.org/officeDocument/2006/relationships/image" Target="../media/image82.emf"/><Relationship Id="rId91" Type="http://schemas.openxmlformats.org/officeDocument/2006/relationships/image" Target="../media/image98.emf"/><Relationship Id="rId96" Type="http://schemas.openxmlformats.org/officeDocument/2006/relationships/image" Target="../media/image103.emf"/><Relationship Id="rId140" Type="http://schemas.openxmlformats.org/officeDocument/2006/relationships/image" Target="../media/image147.emf"/><Relationship Id="rId145" Type="http://schemas.openxmlformats.org/officeDocument/2006/relationships/image" Target="../media/image152.emf"/><Relationship Id="rId161" Type="http://schemas.openxmlformats.org/officeDocument/2006/relationships/image" Target="../media/image168.emf"/><Relationship Id="rId166" Type="http://schemas.openxmlformats.org/officeDocument/2006/relationships/image" Target="../media/image173.emf"/><Relationship Id="rId182" Type="http://schemas.openxmlformats.org/officeDocument/2006/relationships/image" Target="../media/image189.png"/><Relationship Id="rId187" Type="http://schemas.openxmlformats.org/officeDocument/2006/relationships/image" Target="../media/image194.png"/><Relationship Id="rId1" Type="http://schemas.openxmlformats.org/officeDocument/2006/relationships/slideLayout" Target="../slideLayouts/slideLayout2.xml"/><Relationship Id="rId6" Type="http://schemas.openxmlformats.org/officeDocument/2006/relationships/image" Target="../media/image13.emf"/><Relationship Id="rId23" Type="http://schemas.openxmlformats.org/officeDocument/2006/relationships/image" Target="../media/image30.emf"/><Relationship Id="rId28" Type="http://schemas.openxmlformats.org/officeDocument/2006/relationships/image" Target="../media/image35.emf"/><Relationship Id="rId49" Type="http://schemas.openxmlformats.org/officeDocument/2006/relationships/image" Target="../media/image56.emf"/><Relationship Id="rId114" Type="http://schemas.openxmlformats.org/officeDocument/2006/relationships/image" Target="../media/image121.emf"/><Relationship Id="rId119" Type="http://schemas.openxmlformats.org/officeDocument/2006/relationships/image" Target="../media/image126.emf"/><Relationship Id="rId44" Type="http://schemas.openxmlformats.org/officeDocument/2006/relationships/image" Target="../media/image51.emf"/><Relationship Id="rId60" Type="http://schemas.openxmlformats.org/officeDocument/2006/relationships/image" Target="../media/image67.emf"/><Relationship Id="rId65" Type="http://schemas.openxmlformats.org/officeDocument/2006/relationships/image" Target="../media/image72.emf"/><Relationship Id="rId81" Type="http://schemas.openxmlformats.org/officeDocument/2006/relationships/image" Target="../media/image88.emf"/><Relationship Id="rId86" Type="http://schemas.openxmlformats.org/officeDocument/2006/relationships/image" Target="../media/image93.emf"/><Relationship Id="rId130" Type="http://schemas.openxmlformats.org/officeDocument/2006/relationships/image" Target="../media/image137.emf"/><Relationship Id="rId135" Type="http://schemas.openxmlformats.org/officeDocument/2006/relationships/image" Target="../media/image142.emf"/><Relationship Id="rId151" Type="http://schemas.openxmlformats.org/officeDocument/2006/relationships/image" Target="../media/image158.png"/><Relationship Id="rId156" Type="http://schemas.openxmlformats.org/officeDocument/2006/relationships/image" Target="../media/image163.png"/><Relationship Id="rId177" Type="http://schemas.openxmlformats.org/officeDocument/2006/relationships/image" Target="../media/image184.emf"/><Relationship Id="rId198" Type="http://schemas.openxmlformats.org/officeDocument/2006/relationships/image" Target="../media/image205.emf"/><Relationship Id="rId172" Type="http://schemas.openxmlformats.org/officeDocument/2006/relationships/image" Target="../media/image179.png"/><Relationship Id="rId193" Type="http://schemas.openxmlformats.org/officeDocument/2006/relationships/image" Target="../media/image200.emf"/><Relationship Id="rId202" Type="http://schemas.openxmlformats.org/officeDocument/2006/relationships/image" Target="../media/image209.emf"/><Relationship Id="rId13" Type="http://schemas.openxmlformats.org/officeDocument/2006/relationships/image" Target="../media/image20.emf"/><Relationship Id="rId18" Type="http://schemas.openxmlformats.org/officeDocument/2006/relationships/image" Target="../media/image25.emf"/><Relationship Id="rId39" Type="http://schemas.openxmlformats.org/officeDocument/2006/relationships/image" Target="../media/image46.emf"/><Relationship Id="rId109" Type="http://schemas.openxmlformats.org/officeDocument/2006/relationships/image" Target="../media/image116.emf"/><Relationship Id="rId34" Type="http://schemas.openxmlformats.org/officeDocument/2006/relationships/image" Target="../media/image41.emf"/><Relationship Id="rId50" Type="http://schemas.openxmlformats.org/officeDocument/2006/relationships/image" Target="../media/image57.emf"/><Relationship Id="rId55" Type="http://schemas.openxmlformats.org/officeDocument/2006/relationships/image" Target="../media/image62.emf"/><Relationship Id="rId76" Type="http://schemas.openxmlformats.org/officeDocument/2006/relationships/image" Target="../media/image83.emf"/><Relationship Id="rId97" Type="http://schemas.openxmlformats.org/officeDocument/2006/relationships/image" Target="../media/image104.emf"/><Relationship Id="rId104" Type="http://schemas.openxmlformats.org/officeDocument/2006/relationships/image" Target="../media/image111.emf"/><Relationship Id="rId120" Type="http://schemas.openxmlformats.org/officeDocument/2006/relationships/image" Target="../media/image127.emf"/><Relationship Id="rId125" Type="http://schemas.openxmlformats.org/officeDocument/2006/relationships/image" Target="../media/image132.emf"/><Relationship Id="rId141" Type="http://schemas.openxmlformats.org/officeDocument/2006/relationships/image" Target="../media/image148.emf"/><Relationship Id="rId146" Type="http://schemas.openxmlformats.org/officeDocument/2006/relationships/image" Target="../media/image153.png"/><Relationship Id="rId167" Type="http://schemas.openxmlformats.org/officeDocument/2006/relationships/image" Target="../media/image174.png"/><Relationship Id="rId188" Type="http://schemas.openxmlformats.org/officeDocument/2006/relationships/image" Target="../media/image195.emf"/><Relationship Id="rId7" Type="http://schemas.openxmlformats.org/officeDocument/2006/relationships/image" Target="../media/image14.emf"/><Relationship Id="rId71" Type="http://schemas.openxmlformats.org/officeDocument/2006/relationships/image" Target="../media/image78.emf"/><Relationship Id="rId92" Type="http://schemas.openxmlformats.org/officeDocument/2006/relationships/image" Target="../media/image99.emf"/><Relationship Id="rId162" Type="http://schemas.openxmlformats.org/officeDocument/2006/relationships/image" Target="../media/image169.emf"/><Relationship Id="rId183" Type="http://schemas.openxmlformats.org/officeDocument/2006/relationships/image" Target="../media/image190.png"/><Relationship Id="rId2" Type="http://schemas.openxmlformats.org/officeDocument/2006/relationships/image" Target="../media/image1.png"/><Relationship Id="rId29" Type="http://schemas.openxmlformats.org/officeDocument/2006/relationships/image" Target="../media/image36.emf"/><Relationship Id="rId24" Type="http://schemas.openxmlformats.org/officeDocument/2006/relationships/image" Target="../media/image31.emf"/><Relationship Id="rId40" Type="http://schemas.openxmlformats.org/officeDocument/2006/relationships/image" Target="../media/image47.emf"/><Relationship Id="rId45" Type="http://schemas.openxmlformats.org/officeDocument/2006/relationships/image" Target="../media/image52.emf"/><Relationship Id="rId66" Type="http://schemas.openxmlformats.org/officeDocument/2006/relationships/image" Target="../media/image73.emf"/><Relationship Id="rId87" Type="http://schemas.openxmlformats.org/officeDocument/2006/relationships/image" Target="../media/image94.emf"/><Relationship Id="rId110" Type="http://schemas.openxmlformats.org/officeDocument/2006/relationships/image" Target="../media/image117.emf"/><Relationship Id="rId115" Type="http://schemas.openxmlformats.org/officeDocument/2006/relationships/image" Target="../media/image122.emf"/><Relationship Id="rId131" Type="http://schemas.openxmlformats.org/officeDocument/2006/relationships/image" Target="../media/image138.emf"/><Relationship Id="rId136" Type="http://schemas.openxmlformats.org/officeDocument/2006/relationships/image" Target="../media/image143.emf"/><Relationship Id="rId157" Type="http://schemas.openxmlformats.org/officeDocument/2006/relationships/image" Target="../media/image164.png"/><Relationship Id="rId178" Type="http://schemas.openxmlformats.org/officeDocument/2006/relationships/image" Target="../media/image185.png"/><Relationship Id="rId61" Type="http://schemas.openxmlformats.org/officeDocument/2006/relationships/image" Target="../media/image68.emf"/><Relationship Id="rId82" Type="http://schemas.openxmlformats.org/officeDocument/2006/relationships/image" Target="../media/image89.emf"/><Relationship Id="rId152" Type="http://schemas.openxmlformats.org/officeDocument/2006/relationships/image" Target="../media/image159.emf"/><Relationship Id="rId173" Type="http://schemas.openxmlformats.org/officeDocument/2006/relationships/image" Target="../media/image180.emf"/><Relationship Id="rId194" Type="http://schemas.openxmlformats.org/officeDocument/2006/relationships/image" Target="../media/image201.emf"/><Relationship Id="rId199" Type="http://schemas.openxmlformats.org/officeDocument/2006/relationships/image" Target="../media/image206.emf"/><Relationship Id="rId203" Type="http://schemas.openxmlformats.org/officeDocument/2006/relationships/image" Target="../media/image210.emf"/><Relationship Id="rId19" Type="http://schemas.openxmlformats.org/officeDocument/2006/relationships/image" Target="../media/image26.emf"/><Relationship Id="rId14" Type="http://schemas.openxmlformats.org/officeDocument/2006/relationships/image" Target="../media/image21.emf"/><Relationship Id="rId30" Type="http://schemas.openxmlformats.org/officeDocument/2006/relationships/image" Target="../media/image37.emf"/><Relationship Id="rId35" Type="http://schemas.openxmlformats.org/officeDocument/2006/relationships/image" Target="../media/image42.emf"/><Relationship Id="rId56" Type="http://schemas.openxmlformats.org/officeDocument/2006/relationships/image" Target="../media/image63.emf"/><Relationship Id="rId77" Type="http://schemas.openxmlformats.org/officeDocument/2006/relationships/image" Target="../media/image84.emf"/><Relationship Id="rId100" Type="http://schemas.openxmlformats.org/officeDocument/2006/relationships/image" Target="../media/image107.emf"/><Relationship Id="rId105" Type="http://schemas.openxmlformats.org/officeDocument/2006/relationships/image" Target="../media/image112.emf"/><Relationship Id="rId126" Type="http://schemas.openxmlformats.org/officeDocument/2006/relationships/image" Target="../media/image133.png"/><Relationship Id="rId147" Type="http://schemas.openxmlformats.org/officeDocument/2006/relationships/image" Target="../media/image154.emf"/><Relationship Id="rId168" Type="http://schemas.openxmlformats.org/officeDocument/2006/relationships/image" Target="../media/image175.emf"/><Relationship Id="rId8" Type="http://schemas.openxmlformats.org/officeDocument/2006/relationships/image" Target="../media/image15.emf"/><Relationship Id="rId51" Type="http://schemas.openxmlformats.org/officeDocument/2006/relationships/image" Target="../media/image58.emf"/><Relationship Id="rId72" Type="http://schemas.openxmlformats.org/officeDocument/2006/relationships/image" Target="../media/image79.png"/><Relationship Id="rId93" Type="http://schemas.openxmlformats.org/officeDocument/2006/relationships/image" Target="../media/image100.emf"/><Relationship Id="rId98" Type="http://schemas.openxmlformats.org/officeDocument/2006/relationships/image" Target="../media/image105.emf"/><Relationship Id="rId121" Type="http://schemas.openxmlformats.org/officeDocument/2006/relationships/image" Target="../media/image128.png"/><Relationship Id="rId142" Type="http://schemas.openxmlformats.org/officeDocument/2006/relationships/image" Target="../media/image149.emf"/><Relationship Id="rId163" Type="http://schemas.openxmlformats.org/officeDocument/2006/relationships/image" Target="../media/image170.emf"/><Relationship Id="rId184" Type="http://schemas.openxmlformats.org/officeDocument/2006/relationships/image" Target="../media/image191.emf"/><Relationship Id="rId189" Type="http://schemas.openxmlformats.org/officeDocument/2006/relationships/image" Target="../media/image196.emf"/><Relationship Id="rId3" Type="http://schemas.openxmlformats.org/officeDocument/2006/relationships/image" Target="../media/image10.emf"/><Relationship Id="rId25" Type="http://schemas.openxmlformats.org/officeDocument/2006/relationships/image" Target="../media/image32.emf"/><Relationship Id="rId46" Type="http://schemas.openxmlformats.org/officeDocument/2006/relationships/image" Target="../media/image53.emf"/><Relationship Id="rId67" Type="http://schemas.openxmlformats.org/officeDocument/2006/relationships/image" Target="../media/image74.png"/><Relationship Id="rId116" Type="http://schemas.openxmlformats.org/officeDocument/2006/relationships/image" Target="../media/image123.emf"/><Relationship Id="rId137" Type="http://schemas.openxmlformats.org/officeDocument/2006/relationships/image" Target="../media/image144.png"/><Relationship Id="rId158" Type="http://schemas.openxmlformats.org/officeDocument/2006/relationships/image" Target="../media/image165.png"/><Relationship Id="rId20" Type="http://schemas.openxmlformats.org/officeDocument/2006/relationships/image" Target="../media/image27.emf"/><Relationship Id="rId41" Type="http://schemas.openxmlformats.org/officeDocument/2006/relationships/image" Target="../media/image48.emf"/><Relationship Id="rId62" Type="http://schemas.openxmlformats.org/officeDocument/2006/relationships/image" Target="../media/image69.emf"/><Relationship Id="rId83" Type="http://schemas.openxmlformats.org/officeDocument/2006/relationships/image" Target="../media/image90.png"/><Relationship Id="rId88" Type="http://schemas.openxmlformats.org/officeDocument/2006/relationships/image" Target="../media/image95.emf"/><Relationship Id="rId111" Type="http://schemas.openxmlformats.org/officeDocument/2006/relationships/image" Target="../media/image118.emf"/><Relationship Id="rId132" Type="http://schemas.openxmlformats.org/officeDocument/2006/relationships/image" Target="../media/image139.png"/><Relationship Id="rId153" Type="http://schemas.openxmlformats.org/officeDocument/2006/relationships/image" Target="../media/image160.emf"/><Relationship Id="rId174" Type="http://schemas.openxmlformats.org/officeDocument/2006/relationships/image" Target="../media/image181.emf"/><Relationship Id="rId179" Type="http://schemas.openxmlformats.org/officeDocument/2006/relationships/image" Target="../media/image186.png"/><Relationship Id="rId195" Type="http://schemas.openxmlformats.org/officeDocument/2006/relationships/image" Target="../media/image202.emf"/><Relationship Id="rId190" Type="http://schemas.openxmlformats.org/officeDocument/2006/relationships/image" Target="../media/image197.emf"/><Relationship Id="rId204" Type="http://schemas.openxmlformats.org/officeDocument/2006/relationships/image" Target="../media/image211.emf"/><Relationship Id="rId15" Type="http://schemas.openxmlformats.org/officeDocument/2006/relationships/image" Target="../media/image22.emf"/><Relationship Id="rId36" Type="http://schemas.openxmlformats.org/officeDocument/2006/relationships/image" Target="../media/image43.emf"/><Relationship Id="rId57" Type="http://schemas.openxmlformats.org/officeDocument/2006/relationships/image" Target="../media/image64.emf"/><Relationship Id="rId106" Type="http://schemas.openxmlformats.org/officeDocument/2006/relationships/image" Target="../media/image113.emf"/><Relationship Id="rId127" Type="http://schemas.openxmlformats.org/officeDocument/2006/relationships/image" Target="../media/image134.png"/><Relationship Id="rId10" Type="http://schemas.openxmlformats.org/officeDocument/2006/relationships/image" Target="../media/image17.emf"/><Relationship Id="rId31" Type="http://schemas.openxmlformats.org/officeDocument/2006/relationships/image" Target="../media/image38.emf"/><Relationship Id="rId52" Type="http://schemas.openxmlformats.org/officeDocument/2006/relationships/image" Target="../media/image59.emf"/><Relationship Id="rId73" Type="http://schemas.openxmlformats.org/officeDocument/2006/relationships/image" Target="../media/image80.emf"/><Relationship Id="rId78" Type="http://schemas.openxmlformats.org/officeDocument/2006/relationships/image" Target="../media/image85.emf"/><Relationship Id="rId94" Type="http://schemas.openxmlformats.org/officeDocument/2006/relationships/image" Target="../media/image101.emf"/><Relationship Id="rId99" Type="http://schemas.openxmlformats.org/officeDocument/2006/relationships/image" Target="../media/image106.emf"/><Relationship Id="rId101" Type="http://schemas.openxmlformats.org/officeDocument/2006/relationships/image" Target="../media/image108.emf"/><Relationship Id="rId122" Type="http://schemas.openxmlformats.org/officeDocument/2006/relationships/image" Target="../media/image129.emf"/><Relationship Id="rId143" Type="http://schemas.openxmlformats.org/officeDocument/2006/relationships/image" Target="../media/image150.png"/><Relationship Id="rId148" Type="http://schemas.openxmlformats.org/officeDocument/2006/relationships/image" Target="../media/image155.emf"/><Relationship Id="rId164" Type="http://schemas.openxmlformats.org/officeDocument/2006/relationships/image" Target="../media/image171.emf"/><Relationship Id="rId169" Type="http://schemas.openxmlformats.org/officeDocument/2006/relationships/image" Target="../media/image176.emf"/><Relationship Id="rId185" Type="http://schemas.openxmlformats.org/officeDocument/2006/relationships/image" Target="../media/image192.emf"/><Relationship Id="rId4" Type="http://schemas.openxmlformats.org/officeDocument/2006/relationships/image" Target="../media/image11.emf"/><Relationship Id="rId9" Type="http://schemas.openxmlformats.org/officeDocument/2006/relationships/image" Target="../media/image16.emf"/><Relationship Id="rId180" Type="http://schemas.openxmlformats.org/officeDocument/2006/relationships/image" Target="../media/image187.emf"/><Relationship Id="rId26" Type="http://schemas.openxmlformats.org/officeDocument/2006/relationships/image" Target="../media/image33.emf"/><Relationship Id="rId47" Type="http://schemas.openxmlformats.org/officeDocument/2006/relationships/image" Target="../media/image54.emf"/><Relationship Id="rId68" Type="http://schemas.openxmlformats.org/officeDocument/2006/relationships/image" Target="../media/image75.emf"/><Relationship Id="rId89" Type="http://schemas.openxmlformats.org/officeDocument/2006/relationships/image" Target="../media/image96.emf"/><Relationship Id="rId112" Type="http://schemas.openxmlformats.org/officeDocument/2006/relationships/image" Target="../media/image119.emf"/><Relationship Id="rId133" Type="http://schemas.openxmlformats.org/officeDocument/2006/relationships/image" Target="../media/image140.emf"/><Relationship Id="rId154" Type="http://schemas.openxmlformats.org/officeDocument/2006/relationships/image" Target="../media/image161.emf"/><Relationship Id="rId175" Type="http://schemas.openxmlformats.org/officeDocument/2006/relationships/image" Target="../media/image182.png"/></Relationships>
</file>

<file path=ppt/slides/_rels/slide12.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4.JP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ctrTitle"/>
          </p:nvPr>
        </p:nvSpPr>
        <p:spPr>
          <a:xfrm>
            <a:off x="3124201" y="406189"/>
            <a:ext cx="6600451" cy="2262781"/>
          </a:xfrm>
        </p:spPr>
        <p:txBody>
          <a:bodyPr>
            <a:normAutofit/>
          </a:bodyPr>
          <a:lstStyle/>
          <a:p>
            <a:pPr algn="ctr"/>
            <a:r>
              <a:rPr lang="en-US" sz="4400" dirty="0" err="1" smtClean="0"/>
              <a:t>AirCom</a:t>
            </a:r>
            <a:r>
              <a:rPr lang="en-US" sz="4400" dirty="0" smtClean="0"/>
              <a:t/>
            </a:r>
            <a:br>
              <a:rPr lang="en-US" sz="4400" dirty="0" smtClean="0"/>
            </a:br>
            <a:r>
              <a:rPr lang="en-US" sz="4000" dirty="0" smtClean="0"/>
              <a:t>End User Training</a:t>
            </a:r>
            <a:endParaRPr lang="en-US" sz="3600" dirty="0"/>
          </a:p>
        </p:txBody>
      </p:sp>
      <p:sp>
        <p:nvSpPr>
          <p:cNvPr id="3" name="Rectangle 2"/>
          <p:cNvSpPr>
            <a:spLocks noGrp="1"/>
          </p:cNvSpPr>
          <p:nvPr>
            <p:ph type="subTitle" idx="1"/>
          </p:nvPr>
        </p:nvSpPr>
        <p:spPr>
          <a:xfrm>
            <a:off x="3505200" y="2417744"/>
            <a:ext cx="6096000" cy="914400"/>
          </a:xfrm>
        </p:spPr>
        <p:txBody>
          <a:bodyPr>
            <a:normAutofit/>
          </a:bodyPr>
          <a:lstStyle/>
          <a:p>
            <a:endParaRPr lang="en-US" dirty="0" smtClean="0"/>
          </a:p>
          <a:p>
            <a:r>
              <a:rPr lang="en-US" dirty="0" smtClean="0"/>
              <a:t>Compliance Assurance and Inspection Tool Module</a:t>
            </a:r>
          </a:p>
          <a:p>
            <a:endParaRPr lang="en-US" dirty="0" smtClean="0"/>
          </a:p>
        </p:txBody>
      </p:sp>
      <p:sp>
        <p:nvSpPr>
          <p:cNvPr id="4" name="TextBox 3"/>
          <p:cNvSpPr txBox="1"/>
          <p:nvPr/>
        </p:nvSpPr>
        <p:spPr>
          <a:xfrm>
            <a:off x="1669266" y="6201298"/>
            <a:ext cx="3426787" cy="646331"/>
          </a:xfrm>
          <a:prstGeom prst="rect">
            <a:avLst/>
          </a:prstGeom>
          <a:noFill/>
        </p:spPr>
        <p:txBody>
          <a:bodyPr wrap="square" rtlCol="0">
            <a:spAutoFit/>
          </a:bodyPr>
          <a:lstStyle/>
          <a:p>
            <a:r>
              <a:rPr lang="en-US" dirty="0"/>
              <a:t>Presented by:  </a:t>
            </a:r>
            <a:r>
              <a:rPr lang="en-US" dirty="0" smtClean="0"/>
              <a:t>DARM</a:t>
            </a:r>
            <a:endParaRPr lang="en-US" dirty="0"/>
          </a:p>
          <a:p>
            <a:r>
              <a:rPr lang="en-US" dirty="0"/>
              <a:t>Presented:    </a:t>
            </a:r>
            <a:r>
              <a:rPr lang="en-US" dirty="0" smtClean="0"/>
              <a:t>August  </a:t>
            </a:r>
            <a:r>
              <a:rPr lang="en-US" dirty="0"/>
              <a:t>2014</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86800" y="6011281"/>
            <a:ext cx="1688757" cy="780045"/>
          </a:xfrm>
          <a:prstGeom prst="rect">
            <a:avLst/>
          </a:prstGeom>
        </p:spPr>
      </p:pic>
      <p:sp>
        <p:nvSpPr>
          <p:cNvPr id="6" name="TextBox 5"/>
          <p:cNvSpPr txBox="1"/>
          <p:nvPr/>
        </p:nvSpPr>
        <p:spPr>
          <a:xfrm>
            <a:off x="5776725" y="3290551"/>
            <a:ext cx="1295400" cy="369332"/>
          </a:xfrm>
          <a:prstGeom prst="rect">
            <a:avLst/>
          </a:prstGeom>
          <a:noFill/>
        </p:spPr>
        <p:txBody>
          <a:bodyPr wrap="square" rtlCol="0">
            <a:spAutoFit/>
          </a:bodyPr>
          <a:lstStyle/>
          <a:p>
            <a:r>
              <a:rPr lang="en-US" dirty="0" smtClean="0"/>
              <a:t>PHASE 1</a:t>
            </a:r>
            <a:endParaRPr lang="en-US" dirty="0"/>
          </a:p>
        </p:txBody>
      </p:sp>
      <p:grpSp>
        <p:nvGrpSpPr>
          <p:cNvPr id="7" name="Group 6"/>
          <p:cNvGrpSpPr/>
          <p:nvPr/>
        </p:nvGrpSpPr>
        <p:grpSpPr>
          <a:xfrm>
            <a:off x="4724401" y="3810001"/>
            <a:ext cx="2628557" cy="2468563"/>
            <a:chOff x="388938" y="284163"/>
            <a:chExt cx="4818062" cy="5537200"/>
          </a:xfrm>
        </p:grpSpPr>
        <p:sp>
          <p:nvSpPr>
            <p:cNvPr id="8" name="AutoShape 92"/>
            <p:cNvSpPr>
              <a:spLocks noChangeAspect="1" noChangeArrowheads="1" noTextEdit="1"/>
            </p:cNvSpPr>
            <p:nvPr/>
          </p:nvSpPr>
          <p:spPr bwMode="auto">
            <a:xfrm>
              <a:off x="388938" y="284163"/>
              <a:ext cx="4818062" cy="553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94"/>
            <p:cNvSpPr>
              <a:spLocks/>
            </p:cNvSpPr>
            <p:nvPr/>
          </p:nvSpPr>
          <p:spPr bwMode="auto">
            <a:xfrm>
              <a:off x="407988" y="306388"/>
              <a:ext cx="4799012" cy="5511800"/>
            </a:xfrm>
            <a:custGeom>
              <a:avLst/>
              <a:gdLst>
                <a:gd name="T0" fmla="*/ 2501 w 3023"/>
                <a:gd name="T1" fmla="*/ 270 h 3472"/>
                <a:gd name="T2" fmla="*/ 2456 w 3023"/>
                <a:gd name="T3" fmla="*/ 147 h 3472"/>
                <a:gd name="T4" fmla="*/ 2410 w 3023"/>
                <a:gd name="T5" fmla="*/ 114 h 3472"/>
                <a:gd name="T6" fmla="*/ 2351 w 3023"/>
                <a:gd name="T7" fmla="*/ 100 h 3472"/>
                <a:gd name="T8" fmla="*/ 2305 w 3023"/>
                <a:gd name="T9" fmla="*/ 103 h 3472"/>
                <a:gd name="T10" fmla="*/ 2272 w 3023"/>
                <a:gd name="T11" fmla="*/ 109 h 3472"/>
                <a:gd name="T12" fmla="*/ 2228 w 3023"/>
                <a:gd name="T13" fmla="*/ 49 h 3472"/>
                <a:gd name="T14" fmla="*/ 2085 w 3023"/>
                <a:gd name="T15" fmla="*/ 2 h 3472"/>
                <a:gd name="T16" fmla="*/ 2013 w 3023"/>
                <a:gd name="T17" fmla="*/ 32 h 3472"/>
                <a:gd name="T18" fmla="*/ 1980 w 3023"/>
                <a:gd name="T19" fmla="*/ 84 h 3472"/>
                <a:gd name="T20" fmla="*/ 1919 w 3023"/>
                <a:gd name="T21" fmla="*/ 25 h 3472"/>
                <a:gd name="T22" fmla="*/ 1808 w 3023"/>
                <a:gd name="T23" fmla="*/ 2 h 3472"/>
                <a:gd name="T24" fmla="*/ 1705 w 3023"/>
                <a:gd name="T25" fmla="*/ 77 h 3472"/>
                <a:gd name="T26" fmla="*/ 1691 w 3023"/>
                <a:gd name="T27" fmla="*/ 142 h 3472"/>
                <a:gd name="T28" fmla="*/ 1651 w 3023"/>
                <a:gd name="T29" fmla="*/ 121 h 3472"/>
                <a:gd name="T30" fmla="*/ 1560 w 3023"/>
                <a:gd name="T31" fmla="*/ 107 h 3472"/>
                <a:gd name="T32" fmla="*/ 1463 w 3023"/>
                <a:gd name="T33" fmla="*/ 161 h 3472"/>
                <a:gd name="T34" fmla="*/ 1418 w 3023"/>
                <a:gd name="T35" fmla="*/ 212 h 3472"/>
                <a:gd name="T36" fmla="*/ 2164 w 3023"/>
                <a:gd name="T37" fmla="*/ 250 h 3472"/>
                <a:gd name="T38" fmla="*/ 2293 w 3023"/>
                <a:gd name="T39" fmla="*/ 348 h 3472"/>
                <a:gd name="T40" fmla="*/ 2220 w 3023"/>
                <a:gd name="T41" fmla="*/ 242 h 3472"/>
                <a:gd name="T42" fmla="*/ 2417 w 3023"/>
                <a:gd name="T43" fmla="*/ 217 h 3472"/>
                <a:gd name="T44" fmla="*/ 2409 w 3023"/>
                <a:gd name="T45" fmla="*/ 270 h 3472"/>
                <a:gd name="T46" fmla="*/ 2125 w 3023"/>
                <a:gd name="T47" fmla="*/ 352 h 3472"/>
                <a:gd name="T48" fmla="*/ 1983 w 3023"/>
                <a:gd name="T49" fmla="*/ 875 h 3472"/>
                <a:gd name="T50" fmla="*/ 1700 w 3023"/>
                <a:gd name="T51" fmla="*/ 590 h 3472"/>
                <a:gd name="T52" fmla="*/ 1329 w 3023"/>
                <a:gd name="T53" fmla="*/ 590 h 3472"/>
                <a:gd name="T54" fmla="*/ 1365 w 3023"/>
                <a:gd name="T55" fmla="*/ 777 h 3472"/>
                <a:gd name="T56" fmla="*/ 958 w 3023"/>
                <a:gd name="T57" fmla="*/ 810 h 3472"/>
                <a:gd name="T58" fmla="*/ 935 w 3023"/>
                <a:gd name="T59" fmla="*/ 1174 h 3472"/>
                <a:gd name="T60" fmla="*/ 849 w 3023"/>
                <a:gd name="T61" fmla="*/ 1141 h 3472"/>
                <a:gd name="T62" fmla="*/ 763 w 3023"/>
                <a:gd name="T63" fmla="*/ 1131 h 3472"/>
                <a:gd name="T64" fmla="*/ 756 w 3023"/>
                <a:gd name="T65" fmla="*/ 1089 h 3472"/>
                <a:gd name="T66" fmla="*/ 732 w 3023"/>
                <a:gd name="T67" fmla="*/ 1043 h 3472"/>
                <a:gd name="T68" fmla="*/ 697 w 3023"/>
                <a:gd name="T69" fmla="*/ 1010 h 3472"/>
                <a:gd name="T70" fmla="*/ 665 w 3023"/>
                <a:gd name="T71" fmla="*/ 1124 h 3472"/>
                <a:gd name="T72" fmla="*/ 674 w 3023"/>
                <a:gd name="T73" fmla="*/ 1190 h 3472"/>
                <a:gd name="T74" fmla="*/ 632 w 3023"/>
                <a:gd name="T75" fmla="*/ 1244 h 3472"/>
                <a:gd name="T76" fmla="*/ 564 w 3023"/>
                <a:gd name="T77" fmla="*/ 1253 h 3472"/>
                <a:gd name="T78" fmla="*/ 510 w 3023"/>
                <a:gd name="T79" fmla="*/ 1211 h 3472"/>
                <a:gd name="T80" fmla="*/ 501 w 3023"/>
                <a:gd name="T81" fmla="*/ 1145 h 3472"/>
                <a:gd name="T82" fmla="*/ 543 w 3023"/>
                <a:gd name="T83" fmla="*/ 1090 h 3472"/>
                <a:gd name="T84" fmla="*/ 585 w 3023"/>
                <a:gd name="T85" fmla="*/ 1078 h 3472"/>
                <a:gd name="T86" fmla="*/ 616 w 3023"/>
                <a:gd name="T87" fmla="*/ 1083 h 3472"/>
                <a:gd name="T88" fmla="*/ 646 w 3023"/>
                <a:gd name="T89" fmla="*/ 984 h 3472"/>
                <a:gd name="T90" fmla="*/ 560 w 3023"/>
                <a:gd name="T91" fmla="*/ 975 h 3472"/>
                <a:gd name="T92" fmla="*/ 450 w 3023"/>
                <a:gd name="T93" fmla="*/ 1022 h 3472"/>
                <a:gd name="T94" fmla="*/ 384 w 3023"/>
                <a:gd name="T95" fmla="*/ 1145 h 3472"/>
                <a:gd name="T96" fmla="*/ 403 w 3023"/>
                <a:gd name="T97" fmla="*/ 1237 h 3472"/>
                <a:gd name="T98" fmla="*/ 366 w 3023"/>
                <a:gd name="T99" fmla="*/ 1311 h 3472"/>
                <a:gd name="T100" fmla="*/ 298 w 3023"/>
                <a:gd name="T101" fmla="*/ 1451 h 3472"/>
                <a:gd name="T102" fmla="*/ 1131 w 3023"/>
                <a:gd name="T103" fmla="*/ 1299 h 3472"/>
                <a:gd name="T104" fmla="*/ 20 w 3023"/>
                <a:gd name="T105" fmla="*/ 1731 h 3472"/>
                <a:gd name="T106" fmla="*/ 0 w 3023"/>
                <a:gd name="T107" fmla="*/ 1799 h 3472"/>
                <a:gd name="T108" fmla="*/ 559 w 3023"/>
                <a:gd name="T109" fmla="*/ 3393 h 3472"/>
                <a:gd name="T110" fmla="*/ 606 w 3023"/>
                <a:gd name="T111" fmla="*/ 3437 h 3472"/>
                <a:gd name="T112" fmla="*/ 657 w 3023"/>
                <a:gd name="T113" fmla="*/ 3463 h 3472"/>
                <a:gd name="T114" fmla="*/ 706 w 3023"/>
                <a:gd name="T115" fmla="*/ 3472 h 3472"/>
                <a:gd name="T116" fmla="*/ 1976 w 3023"/>
                <a:gd name="T117" fmla="*/ 2996 h 3472"/>
                <a:gd name="T118" fmla="*/ 2020 w 3023"/>
                <a:gd name="T119" fmla="*/ 2938 h 3472"/>
                <a:gd name="T120" fmla="*/ 1642 w 3023"/>
                <a:gd name="T121" fmla="*/ 1773 h 3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23" h="3472">
                  <a:moveTo>
                    <a:pt x="3023" y="1236"/>
                  </a:moveTo>
                  <a:lnTo>
                    <a:pt x="2608" y="1236"/>
                  </a:lnTo>
                  <a:lnTo>
                    <a:pt x="2571" y="270"/>
                  </a:lnTo>
                  <a:lnTo>
                    <a:pt x="2501" y="270"/>
                  </a:lnTo>
                  <a:lnTo>
                    <a:pt x="2498" y="242"/>
                  </a:lnTo>
                  <a:lnTo>
                    <a:pt x="2489" y="208"/>
                  </a:lnTo>
                  <a:lnTo>
                    <a:pt x="2475" y="177"/>
                  </a:lnTo>
                  <a:lnTo>
                    <a:pt x="2456" y="147"/>
                  </a:lnTo>
                  <a:lnTo>
                    <a:pt x="2445" y="137"/>
                  </a:lnTo>
                  <a:lnTo>
                    <a:pt x="2435" y="128"/>
                  </a:lnTo>
                  <a:lnTo>
                    <a:pt x="2423" y="121"/>
                  </a:lnTo>
                  <a:lnTo>
                    <a:pt x="2410" y="114"/>
                  </a:lnTo>
                  <a:lnTo>
                    <a:pt x="2396" y="109"/>
                  </a:lnTo>
                  <a:lnTo>
                    <a:pt x="2382" y="105"/>
                  </a:lnTo>
                  <a:lnTo>
                    <a:pt x="2367" y="102"/>
                  </a:lnTo>
                  <a:lnTo>
                    <a:pt x="2351" y="100"/>
                  </a:lnTo>
                  <a:lnTo>
                    <a:pt x="2342" y="100"/>
                  </a:lnTo>
                  <a:lnTo>
                    <a:pt x="2332" y="102"/>
                  </a:lnTo>
                  <a:lnTo>
                    <a:pt x="2319" y="103"/>
                  </a:lnTo>
                  <a:lnTo>
                    <a:pt x="2305" y="103"/>
                  </a:lnTo>
                  <a:lnTo>
                    <a:pt x="2293" y="105"/>
                  </a:lnTo>
                  <a:lnTo>
                    <a:pt x="2283" y="107"/>
                  </a:lnTo>
                  <a:lnTo>
                    <a:pt x="2276" y="109"/>
                  </a:lnTo>
                  <a:lnTo>
                    <a:pt x="2272" y="109"/>
                  </a:lnTo>
                  <a:lnTo>
                    <a:pt x="2269" y="103"/>
                  </a:lnTo>
                  <a:lnTo>
                    <a:pt x="2262" y="89"/>
                  </a:lnTo>
                  <a:lnTo>
                    <a:pt x="2248" y="70"/>
                  </a:lnTo>
                  <a:lnTo>
                    <a:pt x="2228" y="49"/>
                  </a:lnTo>
                  <a:lnTo>
                    <a:pt x="2202" y="28"/>
                  </a:lnTo>
                  <a:lnTo>
                    <a:pt x="2169" y="12"/>
                  </a:lnTo>
                  <a:lnTo>
                    <a:pt x="2130" y="2"/>
                  </a:lnTo>
                  <a:lnTo>
                    <a:pt x="2085" y="2"/>
                  </a:lnTo>
                  <a:lnTo>
                    <a:pt x="2062" y="5"/>
                  </a:lnTo>
                  <a:lnTo>
                    <a:pt x="2043" y="12"/>
                  </a:lnTo>
                  <a:lnTo>
                    <a:pt x="2027" y="21"/>
                  </a:lnTo>
                  <a:lnTo>
                    <a:pt x="2013" y="32"/>
                  </a:lnTo>
                  <a:lnTo>
                    <a:pt x="2003" y="44"/>
                  </a:lnTo>
                  <a:lnTo>
                    <a:pt x="1992" y="58"/>
                  </a:lnTo>
                  <a:lnTo>
                    <a:pt x="1985" y="70"/>
                  </a:lnTo>
                  <a:lnTo>
                    <a:pt x="1980" y="84"/>
                  </a:lnTo>
                  <a:lnTo>
                    <a:pt x="1969" y="70"/>
                  </a:lnTo>
                  <a:lnTo>
                    <a:pt x="1955" y="54"/>
                  </a:lnTo>
                  <a:lnTo>
                    <a:pt x="1940" y="39"/>
                  </a:lnTo>
                  <a:lnTo>
                    <a:pt x="1919" y="25"/>
                  </a:lnTo>
                  <a:lnTo>
                    <a:pt x="1896" y="14"/>
                  </a:lnTo>
                  <a:lnTo>
                    <a:pt x="1870" y="5"/>
                  </a:lnTo>
                  <a:lnTo>
                    <a:pt x="1842" y="0"/>
                  </a:lnTo>
                  <a:lnTo>
                    <a:pt x="1808" y="2"/>
                  </a:lnTo>
                  <a:lnTo>
                    <a:pt x="1770" y="12"/>
                  </a:lnTo>
                  <a:lnTo>
                    <a:pt x="1740" y="30"/>
                  </a:lnTo>
                  <a:lnTo>
                    <a:pt x="1719" y="53"/>
                  </a:lnTo>
                  <a:lnTo>
                    <a:pt x="1705" y="77"/>
                  </a:lnTo>
                  <a:lnTo>
                    <a:pt x="1698" y="102"/>
                  </a:lnTo>
                  <a:lnTo>
                    <a:pt x="1693" y="123"/>
                  </a:lnTo>
                  <a:lnTo>
                    <a:pt x="1691" y="137"/>
                  </a:lnTo>
                  <a:lnTo>
                    <a:pt x="1691" y="142"/>
                  </a:lnTo>
                  <a:lnTo>
                    <a:pt x="1688" y="140"/>
                  </a:lnTo>
                  <a:lnTo>
                    <a:pt x="1681" y="135"/>
                  </a:lnTo>
                  <a:lnTo>
                    <a:pt x="1667" y="130"/>
                  </a:lnTo>
                  <a:lnTo>
                    <a:pt x="1651" y="121"/>
                  </a:lnTo>
                  <a:lnTo>
                    <a:pt x="1630" y="116"/>
                  </a:lnTo>
                  <a:lnTo>
                    <a:pt x="1609" y="109"/>
                  </a:lnTo>
                  <a:lnTo>
                    <a:pt x="1584" y="107"/>
                  </a:lnTo>
                  <a:lnTo>
                    <a:pt x="1560" y="107"/>
                  </a:lnTo>
                  <a:lnTo>
                    <a:pt x="1535" y="114"/>
                  </a:lnTo>
                  <a:lnTo>
                    <a:pt x="1509" y="126"/>
                  </a:lnTo>
                  <a:lnTo>
                    <a:pt x="1486" y="144"/>
                  </a:lnTo>
                  <a:lnTo>
                    <a:pt x="1463" y="161"/>
                  </a:lnTo>
                  <a:lnTo>
                    <a:pt x="1446" y="180"/>
                  </a:lnTo>
                  <a:lnTo>
                    <a:pt x="1430" y="196"/>
                  </a:lnTo>
                  <a:lnTo>
                    <a:pt x="1421" y="208"/>
                  </a:lnTo>
                  <a:lnTo>
                    <a:pt x="1418" y="212"/>
                  </a:lnTo>
                  <a:lnTo>
                    <a:pt x="2136" y="212"/>
                  </a:lnTo>
                  <a:lnTo>
                    <a:pt x="2139" y="217"/>
                  </a:lnTo>
                  <a:lnTo>
                    <a:pt x="2150" y="233"/>
                  </a:lnTo>
                  <a:lnTo>
                    <a:pt x="2164" y="250"/>
                  </a:lnTo>
                  <a:lnTo>
                    <a:pt x="2176" y="270"/>
                  </a:lnTo>
                  <a:lnTo>
                    <a:pt x="2129" y="270"/>
                  </a:lnTo>
                  <a:lnTo>
                    <a:pt x="2125" y="324"/>
                  </a:lnTo>
                  <a:lnTo>
                    <a:pt x="2293" y="348"/>
                  </a:lnTo>
                  <a:lnTo>
                    <a:pt x="2291" y="270"/>
                  </a:lnTo>
                  <a:lnTo>
                    <a:pt x="2223" y="270"/>
                  </a:lnTo>
                  <a:lnTo>
                    <a:pt x="2221" y="256"/>
                  </a:lnTo>
                  <a:lnTo>
                    <a:pt x="2220" y="242"/>
                  </a:lnTo>
                  <a:lnTo>
                    <a:pt x="2216" y="228"/>
                  </a:lnTo>
                  <a:lnTo>
                    <a:pt x="2213" y="212"/>
                  </a:lnTo>
                  <a:lnTo>
                    <a:pt x="2414" y="212"/>
                  </a:lnTo>
                  <a:lnTo>
                    <a:pt x="2417" y="217"/>
                  </a:lnTo>
                  <a:lnTo>
                    <a:pt x="2428" y="233"/>
                  </a:lnTo>
                  <a:lnTo>
                    <a:pt x="2442" y="250"/>
                  </a:lnTo>
                  <a:lnTo>
                    <a:pt x="2454" y="270"/>
                  </a:lnTo>
                  <a:lnTo>
                    <a:pt x="2409" y="270"/>
                  </a:lnTo>
                  <a:lnTo>
                    <a:pt x="2363" y="1236"/>
                  </a:lnTo>
                  <a:lnTo>
                    <a:pt x="2328" y="1236"/>
                  </a:lnTo>
                  <a:lnTo>
                    <a:pt x="2293" y="355"/>
                  </a:lnTo>
                  <a:lnTo>
                    <a:pt x="2125" y="352"/>
                  </a:lnTo>
                  <a:lnTo>
                    <a:pt x="2083" y="1236"/>
                  </a:lnTo>
                  <a:lnTo>
                    <a:pt x="1931" y="1236"/>
                  </a:lnTo>
                  <a:lnTo>
                    <a:pt x="1931" y="1003"/>
                  </a:lnTo>
                  <a:lnTo>
                    <a:pt x="1983" y="875"/>
                  </a:lnTo>
                  <a:lnTo>
                    <a:pt x="1651" y="875"/>
                  </a:lnTo>
                  <a:lnTo>
                    <a:pt x="1590" y="777"/>
                  </a:lnTo>
                  <a:lnTo>
                    <a:pt x="1590" y="590"/>
                  </a:lnTo>
                  <a:lnTo>
                    <a:pt x="1700" y="590"/>
                  </a:lnTo>
                  <a:lnTo>
                    <a:pt x="1486" y="429"/>
                  </a:lnTo>
                  <a:lnTo>
                    <a:pt x="1252" y="590"/>
                  </a:lnTo>
                  <a:lnTo>
                    <a:pt x="1329" y="590"/>
                  </a:lnTo>
                  <a:lnTo>
                    <a:pt x="1329" y="590"/>
                  </a:lnTo>
                  <a:lnTo>
                    <a:pt x="1463" y="590"/>
                  </a:lnTo>
                  <a:lnTo>
                    <a:pt x="1463" y="630"/>
                  </a:lnTo>
                  <a:lnTo>
                    <a:pt x="1365" y="630"/>
                  </a:lnTo>
                  <a:lnTo>
                    <a:pt x="1365" y="777"/>
                  </a:lnTo>
                  <a:lnTo>
                    <a:pt x="1301" y="875"/>
                  </a:lnTo>
                  <a:lnTo>
                    <a:pt x="1252" y="875"/>
                  </a:lnTo>
                  <a:lnTo>
                    <a:pt x="1252" y="810"/>
                  </a:lnTo>
                  <a:lnTo>
                    <a:pt x="958" y="810"/>
                  </a:lnTo>
                  <a:lnTo>
                    <a:pt x="958" y="875"/>
                  </a:lnTo>
                  <a:lnTo>
                    <a:pt x="877" y="875"/>
                  </a:lnTo>
                  <a:lnTo>
                    <a:pt x="935" y="985"/>
                  </a:lnTo>
                  <a:lnTo>
                    <a:pt x="935" y="1174"/>
                  </a:lnTo>
                  <a:lnTo>
                    <a:pt x="914" y="1164"/>
                  </a:lnTo>
                  <a:lnTo>
                    <a:pt x="893" y="1155"/>
                  </a:lnTo>
                  <a:lnTo>
                    <a:pt x="870" y="1148"/>
                  </a:lnTo>
                  <a:lnTo>
                    <a:pt x="849" y="1141"/>
                  </a:lnTo>
                  <a:lnTo>
                    <a:pt x="826" y="1138"/>
                  </a:lnTo>
                  <a:lnTo>
                    <a:pt x="805" y="1134"/>
                  </a:lnTo>
                  <a:lnTo>
                    <a:pt x="784" y="1131"/>
                  </a:lnTo>
                  <a:lnTo>
                    <a:pt x="763" y="1131"/>
                  </a:lnTo>
                  <a:lnTo>
                    <a:pt x="763" y="1120"/>
                  </a:lnTo>
                  <a:lnTo>
                    <a:pt x="762" y="1110"/>
                  </a:lnTo>
                  <a:lnTo>
                    <a:pt x="760" y="1099"/>
                  </a:lnTo>
                  <a:lnTo>
                    <a:pt x="756" y="1089"/>
                  </a:lnTo>
                  <a:lnTo>
                    <a:pt x="751" y="1076"/>
                  </a:lnTo>
                  <a:lnTo>
                    <a:pt x="746" y="1064"/>
                  </a:lnTo>
                  <a:lnTo>
                    <a:pt x="739" y="1054"/>
                  </a:lnTo>
                  <a:lnTo>
                    <a:pt x="732" y="1043"/>
                  </a:lnTo>
                  <a:lnTo>
                    <a:pt x="725" y="1034"/>
                  </a:lnTo>
                  <a:lnTo>
                    <a:pt x="716" y="1026"/>
                  </a:lnTo>
                  <a:lnTo>
                    <a:pt x="706" y="1017"/>
                  </a:lnTo>
                  <a:lnTo>
                    <a:pt x="697" y="1010"/>
                  </a:lnTo>
                  <a:lnTo>
                    <a:pt x="632" y="1090"/>
                  </a:lnTo>
                  <a:lnTo>
                    <a:pt x="644" y="1099"/>
                  </a:lnTo>
                  <a:lnTo>
                    <a:pt x="655" y="1110"/>
                  </a:lnTo>
                  <a:lnTo>
                    <a:pt x="665" y="1124"/>
                  </a:lnTo>
                  <a:lnTo>
                    <a:pt x="672" y="1138"/>
                  </a:lnTo>
                  <a:lnTo>
                    <a:pt x="676" y="1155"/>
                  </a:lnTo>
                  <a:lnTo>
                    <a:pt x="678" y="1173"/>
                  </a:lnTo>
                  <a:lnTo>
                    <a:pt x="674" y="1190"/>
                  </a:lnTo>
                  <a:lnTo>
                    <a:pt x="669" y="1206"/>
                  </a:lnTo>
                  <a:lnTo>
                    <a:pt x="658" y="1222"/>
                  </a:lnTo>
                  <a:lnTo>
                    <a:pt x="648" y="1234"/>
                  </a:lnTo>
                  <a:lnTo>
                    <a:pt x="632" y="1244"/>
                  </a:lnTo>
                  <a:lnTo>
                    <a:pt x="616" y="1251"/>
                  </a:lnTo>
                  <a:lnTo>
                    <a:pt x="599" y="1255"/>
                  </a:lnTo>
                  <a:lnTo>
                    <a:pt x="581" y="1257"/>
                  </a:lnTo>
                  <a:lnTo>
                    <a:pt x="564" y="1253"/>
                  </a:lnTo>
                  <a:lnTo>
                    <a:pt x="548" y="1246"/>
                  </a:lnTo>
                  <a:lnTo>
                    <a:pt x="532" y="1237"/>
                  </a:lnTo>
                  <a:lnTo>
                    <a:pt x="520" y="1227"/>
                  </a:lnTo>
                  <a:lnTo>
                    <a:pt x="510" y="1211"/>
                  </a:lnTo>
                  <a:lnTo>
                    <a:pt x="503" y="1195"/>
                  </a:lnTo>
                  <a:lnTo>
                    <a:pt x="499" y="1178"/>
                  </a:lnTo>
                  <a:lnTo>
                    <a:pt x="497" y="1160"/>
                  </a:lnTo>
                  <a:lnTo>
                    <a:pt x="501" y="1145"/>
                  </a:lnTo>
                  <a:lnTo>
                    <a:pt x="508" y="1127"/>
                  </a:lnTo>
                  <a:lnTo>
                    <a:pt x="517" y="1113"/>
                  </a:lnTo>
                  <a:lnTo>
                    <a:pt x="527" y="1101"/>
                  </a:lnTo>
                  <a:lnTo>
                    <a:pt x="543" y="1090"/>
                  </a:lnTo>
                  <a:lnTo>
                    <a:pt x="559" y="1082"/>
                  </a:lnTo>
                  <a:lnTo>
                    <a:pt x="567" y="1080"/>
                  </a:lnTo>
                  <a:lnTo>
                    <a:pt x="576" y="1078"/>
                  </a:lnTo>
                  <a:lnTo>
                    <a:pt x="585" y="1078"/>
                  </a:lnTo>
                  <a:lnTo>
                    <a:pt x="592" y="1078"/>
                  </a:lnTo>
                  <a:lnTo>
                    <a:pt x="601" y="1078"/>
                  </a:lnTo>
                  <a:lnTo>
                    <a:pt x="609" y="1080"/>
                  </a:lnTo>
                  <a:lnTo>
                    <a:pt x="616" y="1083"/>
                  </a:lnTo>
                  <a:lnTo>
                    <a:pt x="625" y="1087"/>
                  </a:lnTo>
                  <a:lnTo>
                    <a:pt x="683" y="999"/>
                  </a:lnTo>
                  <a:lnTo>
                    <a:pt x="665" y="991"/>
                  </a:lnTo>
                  <a:lnTo>
                    <a:pt x="646" y="984"/>
                  </a:lnTo>
                  <a:lnTo>
                    <a:pt x="625" y="978"/>
                  </a:lnTo>
                  <a:lnTo>
                    <a:pt x="604" y="975"/>
                  </a:lnTo>
                  <a:lnTo>
                    <a:pt x="583" y="973"/>
                  </a:lnTo>
                  <a:lnTo>
                    <a:pt x="560" y="975"/>
                  </a:lnTo>
                  <a:lnTo>
                    <a:pt x="539" y="978"/>
                  </a:lnTo>
                  <a:lnTo>
                    <a:pt x="517" y="985"/>
                  </a:lnTo>
                  <a:lnTo>
                    <a:pt x="482" y="1001"/>
                  </a:lnTo>
                  <a:lnTo>
                    <a:pt x="450" y="1022"/>
                  </a:lnTo>
                  <a:lnTo>
                    <a:pt x="426" y="1048"/>
                  </a:lnTo>
                  <a:lnTo>
                    <a:pt x="405" y="1078"/>
                  </a:lnTo>
                  <a:lnTo>
                    <a:pt x="392" y="1110"/>
                  </a:lnTo>
                  <a:lnTo>
                    <a:pt x="384" y="1145"/>
                  </a:lnTo>
                  <a:lnTo>
                    <a:pt x="385" y="1180"/>
                  </a:lnTo>
                  <a:lnTo>
                    <a:pt x="392" y="1215"/>
                  </a:lnTo>
                  <a:lnTo>
                    <a:pt x="398" y="1227"/>
                  </a:lnTo>
                  <a:lnTo>
                    <a:pt x="403" y="1237"/>
                  </a:lnTo>
                  <a:lnTo>
                    <a:pt x="410" y="1248"/>
                  </a:lnTo>
                  <a:lnTo>
                    <a:pt x="417" y="1257"/>
                  </a:lnTo>
                  <a:lnTo>
                    <a:pt x="391" y="1281"/>
                  </a:lnTo>
                  <a:lnTo>
                    <a:pt x="366" y="1311"/>
                  </a:lnTo>
                  <a:lnTo>
                    <a:pt x="345" y="1342"/>
                  </a:lnTo>
                  <a:lnTo>
                    <a:pt x="326" y="1376"/>
                  </a:lnTo>
                  <a:lnTo>
                    <a:pt x="310" y="1412"/>
                  </a:lnTo>
                  <a:lnTo>
                    <a:pt x="298" y="1451"/>
                  </a:lnTo>
                  <a:lnTo>
                    <a:pt x="289" y="1491"/>
                  </a:lnTo>
                  <a:lnTo>
                    <a:pt x="284" y="1533"/>
                  </a:lnTo>
                  <a:lnTo>
                    <a:pt x="1028" y="1250"/>
                  </a:lnTo>
                  <a:lnTo>
                    <a:pt x="1131" y="1299"/>
                  </a:lnTo>
                  <a:lnTo>
                    <a:pt x="65" y="1698"/>
                  </a:lnTo>
                  <a:lnTo>
                    <a:pt x="48" y="1706"/>
                  </a:lnTo>
                  <a:lnTo>
                    <a:pt x="32" y="1717"/>
                  </a:lnTo>
                  <a:lnTo>
                    <a:pt x="20" y="1731"/>
                  </a:lnTo>
                  <a:lnTo>
                    <a:pt x="9" y="1747"/>
                  </a:lnTo>
                  <a:lnTo>
                    <a:pt x="4" y="1762"/>
                  </a:lnTo>
                  <a:lnTo>
                    <a:pt x="0" y="1782"/>
                  </a:lnTo>
                  <a:lnTo>
                    <a:pt x="0" y="1799"/>
                  </a:lnTo>
                  <a:lnTo>
                    <a:pt x="6" y="1818"/>
                  </a:lnTo>
                  <a:lnTo>
                    <a:pt x="543" y="3369"/>
                  </a:lnTo>
                  <a:lnTo>
                    <a:pt x="550" y="3381"/>
                  </a:lnTo>
                  <a:lnTo>
                    <a:pt x="559" y="3393"/>
                  </a:lnTo>
                  <a:lnTo>
                    <a:pt x="569" y="3404"/>
                  </a:lnTo>
                  <a:lnTo>
                    <a:pt x="580" y="3416"/>
                  </a:lnTo>
                  <a:lnTo>
                    <a:pt x="592" y="3427"/>
                  </a:lnTo>
                  <a:lnTo>
                    <a:pt x="606" y="3437"/>
                  </a:lnTo>
                  <a:lnTo>
                    <a:pt x="620" y="3446"/>
                  </a:lnTo>
                  <a:lnTo>
                    <a:pt x="636" y="3455"/>
                  </a:lnTo>
                  <a:lnTo>
                    <a:pt x="646" y="3458"/>
                  </a:lnTo>
                  <a:lnTo>
                    <a:pt x="657" y="3463"/>
                  </a:lnTo>
                  <a:lnTo>
                    <a:pt x="669" y="3467"/>
                  </a:lnTo>
                  <a:lnTo>
                    <a:pt x="681" y="3469"/>
                  </a:lnTo>
                  <a:lnTo>
                    <a:pt x="693" y="3470"/>
                  </a:lnTo>
                  <a:lnTo>
                    <a:pt x="706" y="3472"/>
                  </a:lnTo>
                  <a:lnTo>
                    <a:pt x="718" y="3472"/>
                  </a:lnTo>
                  <a:lnTo>
                    <a:pt x="732" y="3472"/>
                  </a:lnTo>
                  <a:lnTo>
                    <a:pt x="1959" y="3005"/>
                  </a:lnTo>
                  <a:lnTo>
                    <a:pt x="1976" y="2996"/>
                  </a:lnTo>
                  <a:lnTo>
                    <a:pt x="1992" y="2986"/>
                  </a:lnTo>
                  <a:lnTo>
                    <a:pt x="2004" y="2972"/>
                  </a:lnTo>
                  <a:lnTo>
                    <a:pt x="2015" y="2956"/>
                  </a:lnTo>
                  <a:lnTo>
                    <a:pt x="2020" y="2938"/>
                  </a:lnTo>
                  <a:lnTo>
                    <a:pt x="2024" y="2921"/>
                  </a:lnTo>
                  <a:lnTo>
                    <a:pt x="2024" y="2903"/>
                  </a:lnTo>
                  <a:lnTo>
                    <a:pt x="2018" y="2884"/>
                  </a:lnTo>
                  <a:lnTo>
                    <a:pt x="1642" y="1773"/>
                  </a:lnTo>
                  <a:lnTo>
                    <a:pt x="3023" y="1773"/>
                  </a:lnTo>
                  <a:lnTo>
                    <a:pt x="3023" y="1236"/>
                  </a:lnTo>
                  <a:close/>
                </a:path>
              </a:pathLst>
            </a:custGeom>
            <a:solidFill>
              <a:srgbClr val="84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95"/>
            <p:cNvSpPr>
              <a:spLocks/>
            </p:cNvSpPr>
            <p:nvPr/>
          </p:nvSpPr>
          <p:spPr bwMode="auto">
            <a:xfrm>
              <a:off x="3781425" y="820738"/>
              <a:ext cx="266700" cy="49213"/>
            </a:xfrm>
            <a:custGeom>
              <a:avLst/>
              <a:gdLst>
                <a:gd name="T0" fmla="*/ 168 w 168"/>
                <a:gd name="T1" fmla="*/ 24 h 31"/>
                <a:gd name="T2" fmla="*/ 0 w 168"/>
                <a:gd name="T3" fmla="*/ 0 h 31"/>
                <a:gd name="T4" fmla="*/ 0 w 168"/>
                <a:gd name="T5" fmla="*/ 28 h 31"/>
                <a:gd name="T6" fmla="*/ 168 w 168"/>
                <a:gd name="T7" fmla="*/ 31 h 31"/>
                <a:gd name="T8" fmla="*/ 168 w 168"/>
                <a:gd name="T9" fmla="*/ 24 h 31"/>
              </a:gdLst>
              <a:ahLst/>
              <a:cxnLst>
                <a:cxn ang="0">
                  <a:pos x="T0" y="T1"/>
                </a:cxn>
                <a:cxn ang="0">
                  <a:pos x="T2" y="T3"/>
                </a:cxn>
                <a:cxn ang="0">
                  <a:pos x="T4" y="T5"/>
                </a:cxn>
                <a:cxn ang="0">
                  <a:pos x="T6" y="T7"/>
                </a:cxn>
                <a:cxn ang="0">
                  <a:pos x="T8" y="T9"/>
                </a:cxn>
              </a:cxnLst>
              <a:rect l="0" t="0" r="r" b="b"/>
              <a:pathLst>
                <a:path w="168" h="31">
                  <a:moveTo>
                    <a:pt x="168" y="24"/>
                  </a:moveTo>
                  <a:lnTo>
                    <a:pt x="0" y="0"/>
                  </a:lnTo>
                  <a:lnTo>
                    <a:pt x="0" y="28"/>
                  </a:lnTo>
                  <a:lnTo>
                    <a:pt x="168" y="31"/>
                  </a:lnTo>
                  <a:lnTo>
                    <a:pt x="168" y="24"/>
                  </a:lnTo>
                  <a:close/>
                </a:path>
              </a:pathLst>
            </a:custGeom>
            <a:solidFill>
              <a:srgbClr val="84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96"/>
            <p:cNvSpPr>
              <a:spLocks/>
            </p:cNvSpPr>
            <p:nvPr/>
          </p:nvSpPr>
          <p:spPr bwMode="auto">
            <a:xfrm>
              <a:off x="1400175" y="1892301"/>
              <a:ext cx="114300" cy="144463"/>
            </a:xfrm>
            <a:custGeom>
              <a:avLst/>
              <a:gdLst>
                <a:gd name="T0" fmla="*/ 7 w 72"/>
                <a:gd name="T1" fmla="*/ 91 h 91"/>
                <a:gd name="T2" fmla="*/ 72 w 72"/>
                <a:gd name="T3" fmla="*/ 11 h 91"/>
                <a:gd name="T4" fmla="*/ 68 w 72"/>
                <a:gd name="T5" fmla="*/ 7 h 91"/>
                <a:gd name="T6" fmla="*/ 65 w 72"/>
                <a:gd name="T7" fmla="*/ 6 h 91"/>
                <a:gd name="T8" fmla="*/ 61 w 72"/>
                <a:gd name="T9" fmla="*/ 2 h 91"/>
                <a:gd name="T10" fmla="*/ 58 w 72"/>
                <a:gd name="T11" fmla="*/ 0 h 91"/>
                <a:gd name="T12" fmla="*/ 0 w 72"/>
                <a:gd name="T13" fmla="*/ 88 h 91"/>
                <a:gd name="T14" fmla="*/ 2 w 72"/>
                <a:gd name="T15" fmla="*/ 88 h 91"/>
                <a:gd name="T16" fmla="*/ 4 w 72"/>
                <a:gd name="T17" fmla="*/ 90 h 91"/>
                <a:gd name="T18" fmla="*/ 5 w 72"/>
                <a:gd name="T19" fmla="*/ 90 h 91"/>
                <a:gd name="T20" fmla="*/ 7 w 72"/>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91">
                  <a:moveTo>
                    <a:pt x="7" y="91"/>
                  </a:moveTo>
                  <a:lnTo>
                    <a:pt x="72" y="11"/>
                  </a:lnTo>
                  <a:lnTo>
                    <a:pt x="68" y="7"/>
                  </a:lnTo>
                  <a:lnTo>
                    <a:pt x="65" y="6"/>
                  </a:lnTo>
                  <a:lnTo>
                    <a:pt x="61" y="2"/>
                  </a:lnTo>
                  <a:lnTo>
                    <a:pt x="58" y="0"/>
                  </a:lnTo>
                  <a:lnTo>
                    <a:pt x="0" y="88"/>
                  </a:lnTo>
                  <a:lnTo>
                    <a:pt x="2" y="88"/>
                  </a:lnTo>
                  <a:lnTo>
                    <a:pt x="4" y="90"/>
                  </a:lnTo>
                  <a:lnTo>
                    <a:pt x="5" y="90"/>
                  </a:lnTo>
                  <a:lnTo>
                    <a:pt x="7" y="91"/>
                  </a:lnTo>
                  <a:close/>
                </a:path>
              </a:pathLst>
            </a:custGeom>
            <a:solidFill>
              <a:srgbClr val="84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Rectangle 97"/>
            <p:cNvSpPr>
              <a:spLocks noChangeArrowheads="1"/>
            </p:cNvSpPr>
            <p:nvPr/>
          </p:nvSpPr>
          <p:spPr bwMode="auto">
            <a:xfrm>
              <a:off x="4887913" y="2465388"/>
              <a:ext cx="157162"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Rectangle 98"/>
            <p:cNvSpPr>
              <a:spLocks noChangeArrowheads="1"/>
            </p:cNvSpPr>
            <p:nvPr/>
          </p:nvSpPr>
          <p:spPr bwMode="auto">
            <a:xfrm>
              <a:off x="4592638" y="2465388"/>
              <a:ext cx="158750"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Rectangle 99"/>
            <p:cNvSpPr>
              <a:spLocks noChangeArrowheads="1"/>
            </p:cNvSpPr>
            <p:nvPr/>
          </p:nvSpPr>
          <p:spPr bwMode="auto">
            <a:xfrm>
              <a:off x="4298950" y="2465388"/>
              <a:ext cx="157162"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Rectangle 100"/>
            <p:cNvSpPr>
              <a:spLocks noChangeArrowheads="1"/>
            </p:cNvSpPr>
            <p:nvPr/>
          </p:nvSpPr>
          <p:spPr bwMode="auto">
            <a:xfrm>
              <a:off x="4003675" y="2465388"/>
              <a:ext cx="158750"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Rectangle 101"/>
            <p:cNvSpPr>
              <a:spLocks noChangeArrowheads="1"/>
            </p:cNvSpPr>
            <p:nvPr/>
          </p:nvSpPr>
          <p:spPr bwMode="auto">
            <a:xfrm>
              <a:off x="3721100" y="2465388"/>
              <a:ext cx="157162"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Rectangle 102"/>
            <p:cNvSpPr>
              <a:spLocks noChangeArrowheads="1"/>
            </p:cNvSpPr>
            <p:nvPr/>
          </p:nvSpPr>
          <p:spPr bwMode="auto">
            <a:xfrm>
              <a:off x="3425825" y="2465388"/>
              <a:ext cx="158750"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Rectangle 103"/>
            <p:cNvSpPr>
              <a:spLocks noChangeArrowheads="1"/>
            </p:cNvSpPr>
            <p:nvPr/>
          </p:nvSpPr>
          <p:spPr bwMode="auto">
            <a:xfrm>
              <a:off x="3065463" y="1914526"/>
              <a:ext cx="157162"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Rectangle 104"/>
            <p:cNvSpPr>
              <a:spLocks noChangeArrowheads="1"/>
            </p:cNvSpPr>
            <p:nvPr/>
          </p:nvSpPr>
          <p:spPr bwMode="auto">
            <a:xfrm>
              <a:off x="2770188" y="1914526"/>
              <a:ext cx="158750"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Rectangle 105"/>
            <p:cNvSpPr>
              <a:spLocks noChangeArrowheads="1"/>
            </p:cNvSpPr>
            <p:nvPr/>
          </p:nvSpPr>
          <p:spPr bwMode="auto">
            <a:xfrm>
              <a:off x="2486025" y="1914526"/>
              <a:ext cx="161925"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Rectangle 106"/>
            <p:cNvSpPr>
              <a:spLocks noChangeArrowheads="1"/>
            </p:cNvSpPr>
            <p:nvPr/>
          </p:nvSpPr>
          <p:spPr bwMode="auto">
            <a:xfrm>
              <a:off x="2192338" y="1914526"/>
              <a:ext cx="160337" cy="147638"/>
            </a:xfrm>
            <a:prstGeom prst="rect">
              <a:avLst/>
            </a:prstGeom>
            <a:solidFill>
              <a:srgbClr val="3FD6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107"/>
            <p:cNvSpPr>
              <a:spLocks/>
            </p:cNvSpPr>
            <p:nvPr/>
          </p:nvSpPr>
          <p:spPr bwMode="auto">
            <a:xfrm>
              <a:off x="1477963" y="4665663"/>
              <a:ext cx="1147762" cy="525463"/>
            </a:xfrm>
            <a:custGeom>
              <a:avLst/>
              <a:gdLst>
                <a:gd name="T0" fmla="*/ 0 w 723"/>
                <a:gd name="T1" fmla="*/ 257 h 331"/>
                <a:gd name="T2" fmla="*/ 25 w 723"/>
                <a:gd name="T3" fmla="*/ 331 h 331"/>
                <a:gd name="T4" fmla="*/ 723 w 723"/>
                <a:gd name="T5" fmla="*/ 73 h 331"/>
                <a:gd name="T6" fmla="*/ 698 w 723"/>
                <a:gd name="T7" fmla="*/ 0 h 331"/>
                <a:gd name="T8" fmla="*/ 0 w 723"/>
                <a:gd name="T9" fmla="*/ 257 h 331"/>
              </a:gdLst>
              <a:ahLst/>
              <a:cxnLst>
                <a:cxn ang="0">
                  <a:pos x="T0" y="T1"/>
                </a:cxn>
                <a:cxn ang="0">
                  <a:pos x="T2" y="T3"/>
                </a:cxn>
                <a:cxn ang="0">
                  <a:pos x="T4" y="T5"/>
                </a:cxn>
                <a:cxn ang="0">
                  <a:pos x="T6" y="T7"/>
                </a:cxn>
                <a:cxn ang="0">
                  <a:pos x="T8" y="T9"/>
                </a:cxn>
              </a:cxnLst>
              <a:rect l="0" t="0" r="r" b="b"/>
              <a:pathLst>
                <a:path w="723" h="331">
                  <a:moveTo>
                    <a:pt x="0" y="257"/>
                  </a:moveTo>
                  <a:lnTo>
                    <a:pt x="25" y="331"/>
                  </a:lnTo>
                  <a:lnTo>
                    <a:pt x="723" y="73"/>
                  </a:lnTo>
                  <a:lnTo>
                    <a:pt x="698" y="0"/>
                  </a:lnTo>
                  <a:lnTo>
                    <a:pt x="0" y="25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108"/>
            <p:cNvSpPr>
              <a:spLocks/>
            </p:cNvSpPr>
            <p:nvPr/>
          </p:nvSpPr>
          <p:spPr bwMode="auto">
            <a:xfrm>
              <a:off x="1300163" y="4235451"/>
              <a:ext cx="1150937" cy="523875"/>
            </a:xfrm>
            <a:custGeom>
              <a:avLst/>
              <a:gdLst>
                <a:gd name="T0" fmla="*/ 0 w 725"/>
                <a:gd name="T1" fmla="*/ 257 h 330"/>
                <a:gd name="T2" fmla="*/ 26 w 725"/>
                <a:gd name="T3" fmla="*/ 330 h 330"/>
                <a:gd name="T4" fmla="*/ 725 w 725"/>
                <a:gd name="T5" fmla="*/ 75 h 330"/>
                <a:gd name="T6" fmla="*/ 698 w 725"/>
                <a:gd name="T7" fmla="*/ 0 h 330"/>
                <a:gd name="T8" fmla="*/ 0 w 725"/>
                <a:gd name="T9" fmla="*/ 257 h 330"/>
              </a:gdLst>
              <a:ahLst/>
              <a:cxnLst>
                <a:cxn ang="0">
                  <a:pos x="T0" y="T1"/>
                </a:cxn>
                <a:cxn ang="0">
                  <a:pos x="T2" y="T3"/>
                </a:cxn>
                <a:cxn ang="0">
                  <a:pos x="T4" y="T5"/>
                </a:cxn>
                <a:cxn ang="0">
                  <a:pos x="T6" y="T7"/>
                </a:cxn>
                <a:cxn ang="0">
                  <a:pos x="T8" y="T9"/>
                </a:cxn>
              </a:cxnLst>
              <a:rect l="0" t="0" r="r" b="b"/>
              <a:pathLst>
                <a:path w="725" h="330">
                  <a:moveTo>
                    <a:pt x="0" y="257"/>
                  </a:moveTo>
                  <a:lnTo>
                    <a:pt x="26" y="330"/>
                  </a:lnTo>
                  <a:lnTo>
                    <a:pt x="725" y="75"/>
                  </a:lnTo>
                  <a:lnTo>
                    <a:pt x="698" y="0"/>
                  </a:lnTo>
                  <a:lnTo>
                    <a:pt x="0" y="25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09"/>
            <p:cNvSpPr>
              <a:spLocks/>
            </p:cNvSpPr>
            <p:nvPr/>
          </p:nvSpPr>
          <p:spPr bwMode="auto">
            <a:xfrm>
              <a:off x="1184275" y="3806826"/>
              <a:ext cx="1149350" cy="525463"/>
            </a:xfrm>
            <a:custGeom>
              <a:avLst/>
              <a:gdLst>
                <a:gd name="T0" fmla="*/ 0 w 724"/>
                <a:gd name="T1" fmla="*/ 257 h 331"/>
                <a:gd name="T2" fmla="*/ 26 w 724"/>
                <a:gd name="T3" fmla="*/ 331 h 331"/>
                <a:gd name="T4" fmla="*/ 724 w 724"/>
                <a:gd name="T5" fmla="*/ 74 h 331"/>
                <a:gd name="T6" fmla="*/ 698 w 724"/>
                <a:gd name="T7" fmla="*/ 0 h 331"/>
                <a:gd name="T8" fmla="*/ 0 w 724"/>
                <a:gd name="T9" fmla="*/ 257 h 331"/>
              </a:gdLst>
              <a:ahLst/>
              <a:cxnLst>
                <a:cxn ang="0">
                  <a:pos x="T0" y="T1"/>
                </a:cxn>
                <a:cxn ang="0">
                  <a:pos x="T2" y="T3"/>
                </a:cxn>
                <a:cxn ang="0">
                  <a:pos x="T4" y="T5"/>
                </a:cxn>
                <a:cxn ang="0">
                  <a:pos x="T6" y="T7"/>
                </a:cxn>
                <a:cxn ang="0">
                  <a:pos x="T8" y="T9"/>
                </a:cxn>
              </a:cxnLst>
              <a:rect l="0" t="0" r="r" b="b"/>
              <a:pathLst>
                <a:path w="724" h="331">
                  <a:moveTo>
                    <a:pt x="0" y="257"/>
                  </a:moveTo>
                  <a:lnTo>
                    <a:pt x="26" y="331"/>
                  </a:lnTo>
                  <a:lnTo>
                    <a:pt x="724" y="74"/>
                  </a:lnTo>
                  <a:lnTo>
                    <a:pt x="698" y="0"/>
                  </a:lnTo>
                  <a:lnTo>
                    <a:pt x="0" y="25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10"/>
            <p:cNvSpPr>
              <a:spLocks/>
            </p:cNvSpPr>
            <p:nvPr/>
          </p:nvSpPr>
          <p:spPr bwMode="auto">
            <a:xfrm>
              <a:off x="1030288" y="3413126"/>
              <a:ext cx="1150937" cy="523875"/>
            </a:xfrm>
            <a:custGeom>
              <a:avLst/>
              <a:gdLst>
                <a:gd name="T0" fmla="*/ 0 w 725"/>
                <a:gd name="T1" fmla="*/ 257 h 330"/>
                <a:gd name="T2" fmla="*/ 27 w 725"/>
                <a:gd name="T3" fmla="*/ 330 h 330"/>
                <a:gd name="T4" fmla="*/ 725 w 725"/>
                <a:gd name="T5" fmla="*/ 75 h 330"/>
                <a:gd name="T6" fmla="*/ 699 w 725"/>
                <a:gd name="T7" fmla="*/ 0 h 330"/>
                <a:gd name="T8" fmla="*/ 0 w 725"/>
                <a:gd name="T9" fmla="*/ 257 h 330"/>
              </a:gdLst>
              <a:ahLst/>
              <a:cxnLst>
                <a:cxn ang="0">
                  <a:pos x="T0" y="T1"/>
                </a:cxn>
                <a:cxn ang="0">
                  <a:pos x="T2" y="T3"/>
                </a:cxn>
                <a:cxn ang="0">
                  <a:pos x="T4" y="T5"/>
                </a:cxn>
                <a:cxn ang="0">
                  <a:pos x="T6" y="T7"/>
                </a:cxn>
                <a:cxn ang="0">
                  <a:pos x="T8" y="T9"/>
                </a:cxn>
              </a:cxnLst>
              <a:rect l="0" t="0" r="r" b="b"/>
              <a:pathLst>
                <a:path w="725" h="330">
                  <a:moveTo>
                    <a:pt x="0" y="257"/>
                  </a:moveTo>
                  <a:lnTo>
                    <a:pt x="27" y="330"/>
                  </a:lnTo>
                  <a:lnTo>
                    <a:pt x="725" y="75"/>
                  </a:lnTo>
                  <a:lnTo>
                    <a:pt x="699" y="0"/>
                  </a:lnTo>
                  <a:lnTo>
                    <a:pt x="0" y="25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11"/>
            <p:cNvSpPr>
              <a:spLocks/>
            </p:cNvSpPr>
            <p:nvPr/>
          </p:nvSpPr>
          <p:spPr bwMode="auto">
            <a:xfrm>
              <a:off x="862013" y="3001963"/>
              <a:ext cx="1149350" cy="522288"/>
            </a:xfrm>
            <a:custGeom>
              <a:avLst/>
              <a:gdLst>
                <a:gd name="T0" fmla="*/ 0 w 724"/>
                <a:gd name="T1" fmla="*/ 253 h 329"/>
                <a:gd name="T2" fmla="*/ 26 w 724"/>
                <a:gd name="T3" fmla="*/ 329 h 329"/>
                <a:gd name="T4" fmla="*/ 724 w 724"/>
                <a:gd name="T5" fmla="*/ 73 h 329"/>
                <a:gd name="T6" fmla="*/ 698 w 724"/>
                <a:gd name="T7" fmla="*/ 0 h 329"/>
                <a:gd name="T8" fmla="*/ 0 w 724"/>
                <a:gd name="T9" fmla="*/ 253 h 329"/>
              </a:gdLst>
              <a:ahLst/>
              <a:cxnLst>
                <a:cxn ang="0">
                  <a:pos x="T0" y="T1"/>
                </a:cxn>
                <a:cxn ang="0">
                  <a:pos x="T2" y="T3"/>
                </a:cxn>
                <a:cxn ang="0">
                  <a:pos x="T4" y="T5"/>
                </a:cxn>
                <a:cxn ang="0">
                  <a:pos x="T6" y="T7"/>
                </a:cxn>
                <a:cxn ang="0">
                  <a:pos x="T8" y="T9"/>
                </a:cxn>
              </a:cxnLst>
              <a:rect l="0" t="0" r="r" b="b"/>
              <a:pathLst>
                <a:path w="724" h="329">
                  <a:moveTo>
                    <a:pt x="0" y="253"/>
                  </a:moveTo>
                  <a:lnTo>
                    <a:pt x="26" y="329"/>
                  </a:lnTo>
                  <a:lnTo>
                    <a:pt x="724" y="73"/>
                  </a:lnTo>
                  <a:lnTo>
                    <a:pt x="698" y="0"/>
                  </a:lnTo>
                  <a:lnTo>
                    <a:pt x="0" y="253"/>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12"/>
            <p:cNvSpPr>
              <a:spLocks/>
            </p:cNvSpPr>
            <p:nvPr/>
          </p:nvSpPr>
          <p:spPr bwMode="auto">
            <a:xfrm>
              <a:off x="2559050" y="3684588"/>
              <a:ext cx="428625" cy="500063"/>
            </a:xfrm>
            <a:custGeom>
              <a:avLst/>
              <a:gdLst>
                <a:gd name="T0" fmla="*/ 205 w 270"/>
                <a:gd name="T1" fmla="*/ 0 h 315"/>
                <a:gd name="T2" fmla="*/ 193 w 270"/>
                <a:gd name="T3" fmla="*/ 28 h 315"/>
                <a:gd name="T4" fmla="*/ 182 w 270"/>
                <a:gd name="T5" fmla="*/ 54 h 315"/>
                <a:gd name="T6" fmla="*/ 172 w 270"/>
                <a:gd name="T7" fmla="*/ 84 h 315"/>
                <a:gd name="T8" fmla="*/ 161 w 270"/>
                <a:gd name="T9" fmla="*/ 112 h 315"/>
                <a:gd name="T10" fmla="*/ 152 w 270"/>
                <a:gd name="T11" fmla="*/ 142 h 315"/>
                <a:gd name="T12" fmla="*/ 145 w 270"/>
                <a:gd name="T13" fmla="*/ 170 h 315"/>
                <a:gd name="T14" fmla="*/ 136 w 270"/>
                <a:gd name="T15" fmla="*/ 200 h 315"/>
                <a:gd name="T16" fmla="*/ 128 w 270"/>
                <a:gd name="T17" fmla="*/ 229 h 315"/>
                <a:gd name="T18" fmla="*/ 115 w 270"/>
                <a:gd name="T19" fmla="*/ 219 h 315"/>
                <a:gd name="T20" fmla="*/ 103 w 270"/>
                <a:gd name="T21" fmla="*/ 207 h 315"/>
                <a:gd name="T22" fmla="*/ 89 w 270"/>
                <a:gd name="T23" fmla="*/ 196 h 315"/>
                <a:gd name="T24" fmla="*/ 77 w 270"/>
                <a:gd name="T25" fmla="*/ 186 h 315"/>
                <a:gd name="T26" fmla="*/ 63 w 270"/>
                <a:gd name="T27" fmla="*/ 175 h 315"/>
                <a:gd name="T28" fmla="*/ 49 w 270"/>
                <a:gd name="T29" fmla="*/ 166 h 315"/>
                <a:gd name="T30" fmla="*/ 33 w 270"/>
                <a:gd name="T31" fmla="*/ 159 h 315"/>
                <a:gd name="T32" fmla="*/ 17 w 270"/>
                <a:gd name="T33" fmla="*/ 154 h 315"/>
                <a:gd name="T34" fmla="*/ 0 w 270"/>
                <a:gd name="T35" fmla="*/ 196 h 315"/>
                <a:gd name="T36" fmla="*/ 14 w 270"/>
                <a:gd name="T37" fmla="*/ 212 h 315"/>
                <a:gd name="T38" fmla="*/ 30 w 270"/>
                <a:gd name="T39" fmla="*/ 226 h 315"/>
                <a:gd name="T40" fmla="*/ 44 w 270"/>
                <a:gd name="T41" fmla="*/ 240 h 315"/>
                <a:gd name="T42" fmla="*/ 58 w 270"/>
                <a:gd name="T43" fmla="*/ 256 h 315"/>
                <a:gd name="T44" fmla="*/ 72 w 270"/>
                <a:gd name="T45" fmla="*/ 270 h 315"/>
                <a:gd name="T46" fmla="*/ 87 w 270"/>
                <a:gd name="T47" fmla="*/ 284 h 315"/>
                <a:gd name="T48" fmla="*/ 100 w 270"/>
                <a:gd name="T49" fmla="*/ 299 h 315"/>
                <a:gd name="T50" fmla="*/ 114 w 270"/>
                <a:gd name="T51" fmla="*/ 315 h 315"/>
                <a:gd name="T52" fmla="*/ 180 w 270"/>
                <a:gd name="T53" fmla="*/ 305 h 315"/>
                <a:gd name="T54" fmla="*/ 194 w 270"/>
                <a:gd name="T55" fmla="*/ 271 h 315"/>
                <a:gd name="T56" fmla="*/ 207 w 270"/>
                <a:gd name="T57" fmla="*/ 236 h 315"/>
                <a:gd name="T58" fmla="*/ 217 w 270"/>
                <a:gd name="T59" fmla="*/ 201 h 315"/>
                <a:gd name="T60" fmla="*/ 228 w 270"/>
                <a:gd name="T61" fmla="*/ 166 h 315"/>
                <a:gd name="T62" fmla="*/ 236 w 270"/>
                <a:gd name="T63" fmla="*/ 130 h 315"/>
                <a:gd name="T64" fmla="*/ 247 w 270"/>
                <a:gd name="T65" fmla="*/ 95 h 315"/>
                <a:gd name="T66" fmla="*/ 257 w 270"/>
                <a:gd name="T67" fmla="*/ 60 h 315"/>
                <a:gd name="T68" fmla="*/ 270 w 270"/>
                <a:gd name="T69" fmla="*/ 25 h 315"/>
                <a:gd name="T70" fmla="*/ 205 w 270"/>
                <a:gd name="T71"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70" h="315">
                  <a:moveTo>
                    <a:pt x="205" y="0"/>
                  </a:moveTo>
                  <a:lnTo>
                    <a:pt x="193" y="28"/>
                  </a:lnTo>
                  <a:lnTo>
                    <a:pt x="182" y="54"/>
                  </a:lnTo>
                  <a:lnTo>
                    <a:pt x="172" y="84"/>
                  </a:lnTo>
                  <a:lnTo>
                    <a:pt x="161" y="112"/>
                  </a:lnTo>
                  <a:lnTo>
                    <a:pt x="152" y="142"/>
                  </a:lnTo>
                  <a:lnTo>
                    <a:pt x="145" y="170"/>
                  </a:lnTo>
                  <a:lnTo>
                    <a:pt x="136" y="200"/>
                  </a:lnTo>
                  <a:lnTo>
                    <a:pt x="128" y="229"/>
                  </a:lnTo>
                  <a:lnTo>
                    <a:pt x="115" y="219"/>
                  </a:lnTo>
                  <a:lnTo>
                    <a:pt x="103" y="207"/>
                  </a:lnTo>
                  <a:lnTo>
                    <a:pt x="89" y="196"/>
                  </a:lnTo>
                  <a:lnTo>
                    <a:pt x="77" y="186"/>
                  </a:lnTo>
                  <a:lnTo>
                    <a:pt x="63" y="175"/>
                  </a:lnTo>
                  <a:lnTo>
                    <a:pt x="49" y="166"/>
                  </a:lnTo>
                  <a:lnTo>
                    <a:pt x="33" y="159"/>
                  </a:lnTo>
                  <a:lnTo>
                    <a:pt x="17" y="154"/>
                  </a:lnTo>
                  <a:lnTo>
                    <a:pt x="0" y="196"/>
                  </a:lnTo>
                  <a:lnTo>
                    <a:pt x="14" y="212"/>
                  </a:lnTo>
                  <a:lnTo>
                    <a:pt x="30" y="226"/>
                  </a:lnTo>
                  <a:lnTo>
                    <a:pt x="44" y="240"/>
                  </a:lnTo>
                  <a:lnTo>
                    <a:pt x="58" y="256"/>
                  </a:lnTo>
                  <a:lnTo>
                    <a:pt x="72" y="270"/>
                  </a:lnTo>
                  <a:lnTo>
                    <a:pt x="87" y="284"/>
                  </a:lnTo>
                  <a:lnTo>
                    <a:pt x="100" y="299"/>
                  </a:lnTo>
                  <a:lnTo>
                    <a:pt x="114" y="315"/>
                  </a:lnTo>
                  <a:lnTo>
                    <a:pt x="180" y="305"/>
                  </a:lnTo>
                  <a:lnTo>
                    <a:pt x="194" y="271"/>
                  </a:lnTo>
                  <a:lnTo>
                    <a:pt x="207" y="236"/>
                  </a:lnTo>
                  <a:lnTo>
                    <a:pt x="217" y="201"/>
                  </a:lnTo>
                  <a:lnTo>
                    <a:pt x="228" y="166"/>
                  </a:lnTo>
                  <a:lnTo>
                    <a:pt x="236" y="130"/>
                  </a:lnTo>
                  <a:lnTo>
                    <a:pt x="247" y="95"/>
                  </a:lnTo>
                  <a:lnTo>
                    <a:pt x="257" y="60"/>
                  </a:lnTo>
                  <a:lnTo>
                    <a:pt x="270" y="25"/>
                  </a:lnTo>
                  <a:lnTo>
                    <a:pt x="205" y="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3"/>
            <p:cNvSpPr>
              <a:spLocks/>
            </p:cNvSpPr>
            <p:nvPr/>
          </p:nvSpPr>
          <p:spPr bwMode="auto">
            <a:xfrm>
              <a:off x="2751138" y="4181476"/>
              <a:ext cx="425450" cy="503238"/>
            </a:xfrm>
            <a:custGeom>
              <a:avLst/>
              <a:gdLst>
                <a:gd name="T0" fmla="*/ 205 w 268"/>
                <a:gd name="T1" fmla="*/ 0 h 317"/>
                <a:gd name="T2" fmla="*/ 192 w 268"/>
                <a:gd name="T3" fmla="*/ 28 h 317"/>
                <a:gd name="T4" fmla="*/ 180 w 268"/>
                <a:gd name="T5" fmla="*/ 56 h 317"/>
                <a:gd name="T6" fmla="*/ 170 w 268"/>
                <a:gd name="T7" fmla="*/ 84 h 317"/>
                <a:gd name="T8" fmla="*/ 161 w 268"/>
                <a:gd name="T9" fmla="*/ 114 h 317"/>
                <a:gd name="T10" fmla="*/ 152 w 268"/>
                <a:gd name="T11" fmla="*/ 142 h 317"/>
                <a:gd name="T12" fmla="*/ 143 w 268"/>
                <a:gd name="T13" fmla="*/ 172 h 317"/>
                <a:gd name="T14" fmla="*/ 136 w 268"/>
                <a:gd name="T15" fmla="*/ 200 h 317"/>
                <a:gd name="T16" fmla="*/ 128 w 268"/>
                <a:gd name="T17" fmla="*/ 230 h 317"/>
                <a:gd name="T18" fmla="*/ 115 w 268"/>
                <a:gd name="T19" fmla="*/ 219 h 317"/>
                <a:gd name="T20" fmla="*/ 101 w 268"/>
                <a:gd name="T21" fmla="*/ 207 h 317"/>
                <a:gd name="T22" fmla="*/ 89 w 268"/>
                <a:gd name="T23" fmla="*/ 196 h 317"/>
                <a:gd name="T24" fmla="*/ 75 w 268"/>
                <a:gd name="T25" fmla="*/ 186 h 317"/>
                <a:gd name="T26" fmla="*/ 63 w 268"/>
                <a:gd name="T27" fmla="*/ 177 h 317"/>
                <a:gd name="T28" fmla="*/ 49 w 268"/>
                <a:gd name="T29" fmla="*/ 168 h 317"/>
                <a:gd name="T30" fmla="*/ 33 w 268"/>
                <a:gd name="T31" fmla="*/ 161 h 317"/>
                <a:gd name="T32" fmla="*/ 17 w 268"/>
                <a:gd name="T33" fmla="*/ 156 h 317"/>
                <a:gd name="T34" fmla="*/ 0 w 268"/>
                <a:gd name="T35" fmla="*/ 198 h 317"/>
                <a:gd name="T36" fmla="*/ 14 w 268"/>
                <a:gd name="T37" fmla="*/ 212 h 317"/>
                <a:gd name="T38" fmla="*/ 28 w 268"/>
                <a:gd name="T39" fmla="*/ 228 h 317"/>
                <a:gd name="T40" fmla="*/ 42 w 268"/>
                <a:gd name="T41" fmla="*/ 242 h 317"/>
                <a:gd name="T42" fmla="*/ 56 w 268"/>
                <a:gd name="T43" fmla="*/ 256 h 317"/>
                <a:gd name="T44" fmla="*/ 70 w 268"/>
                <a:gd name="T45" fmla="*/ 272 h 317"/>
                <a:gd name="T46" fmla="*/ 86 w 268"/>
                <a:gd name="T47" fmla="*/ 286 h 317"/>
                <a:gd name="T48" fmla="*/ 98 w 268"/>
                <a:gd name="T49" fmla="*/ 301 h 317"/>
                <a:gd name="T50" fmla="*/ 112 w 268"/>
                <a:gd name="T51" fmla="*/ 317 h 317"/>
                <a:gd name="T52" fmla="*/ 178 w 268"/>
                <a:gd name="T53" fmla="*/ 307 h 317"/>
                <a:gd name="T54" fmla="*/ 192 w 268"/>
                <a:gd name="T55" fmla="*/ 273 h 317"/>
                <a:gd name="T56" fmla="*/ 205 w 268"/>
                <a:gd name="T57" fmla="*/ 238 h 317"/>
                <a:gd name="T58" fmla="*/ 215 w 268"/>
                <a:gd name="T59" fmla="*/ 203 h 317"/>
                <a:gd name="T60" fmla="*/ 226 w 268"/>
                <a:gd name="T61" fmla="*/ 167 h 317"/>
                <a:gd name="T62" fmla="*/ 234 w 268"/>
                <a:gd name="T63" fmla="*/ 132 h 317"/>
                <a:gd name="T64" fmla="*/ 245 w 268"/>
                <a:gd name="T65" fmla="*/ 97 h 317"/>
                <a:gd name="T66" fmla="*/ 255 w 268"/>
                <a:gd name="T67" fmla="*/ 62 h 317"/>
                <a:gd name="T68" fmla="*/ 268 w 268"/>
                <a:gd name="T69" fmla="*/ 27 h 317"/>
                <a:gd name="T70" fmla="*/ 205 w 268"/>
                <a:gd name="T7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8" h="317">
                  <a:moveTo>
                    <a:pt x="205" y="0"/>
                  </a:moveTo>
                  <a:lnTo>
                    <a:pt x="192" y="28"/>
                  </a:lnTo>
                  <a:lnTo>
                    <a:pt x="180" y="56"/>
                  </a:lnTo>
                  <a:lnTo>
                    <a:pt x="170" y="84"/>
                  </a:lnTo>
                  <a:lnTo>
                    <a:pt x="161" y="114"/>
                  </a:lnTo>
                  <a:lnTo>
                    <a:pt x="152" y="142"/>
                  </a:lnTo>
                  <a:lnTo>
                    <a:pt x="143" y="172"/>
                  </a:lnTo>
                  <a:lnTo>
                    <a:pt x="136" y="200"/>
                  </a:lnTo>
                  <a:lnTo>
                    <a:pt x="128" y="230"/>
                  </a:lnTo>
                  <a:lnTo>
                    <a:pt x="115" y="219"/>
                  </a:lnTo>
                  <a:lnTo>
                    <a:pt x="101" y="207"/>
                  </a:lnTo>
                  <a:lnTo>
                    <a:pt x="89" y="196"/>
                  </a:lnTo>
                  <a:lnTo>
                    <a:pt x="75" y="186"/>
                  </a:lnTo>
                  <a:lnTo>
                    <a:pt x="63" y="177"/>
                  </a:lnTo>
                  <a:lnTo>
                    <a:pt x="49" y="168"/>
                  </a:lnTo>
                  <a:lnTo>
                    <a:pt x="33" y="161"/>
                  </a:lnTo>
                  <a:lnTo>
                    <a:pt x="17" y="156"/>
                  </a:lnTo>
                  <a:lnTo>
                    <a:pt x="0" y="198"/>
                  </a:lnTo>
                  <a:lnTo>
                    <a:pt x="14" y="212"/>
                  </a:lnTo>
                  <a:lnTo>
                    <a:pt x="28" y="228"/>
                  </a:lnTo>
                  <a:lnTo>
                    <a:pt x="42" y="242"/>
                  </a:lnTo>
                  <a:lnTo>
                    <a:pt x="56" y="256"/>
                  </a:lnTo>
                  <a:lnTo>
                    <a:pt x="70" y="272"/>
                  </a:lnTo>
                  <a:lnTo>
                    <a:pt x="86" y="286"/>
                  </a:lnTo>
                  <a:lnTo>
                    <a:pt x="98" y="301"/>
                  </a:lnTo>
                  <a:lnTo>
                    <a:pt x="112" y="317"/>
                  </a:lnTo>
                  <a:lnTo>
                    <a:pt x="178" y="307"/>
                  </a:lnTo>
                  <a:lnTo>
                    <a:pt x="192" y="273"/>
                  </a:lnTo>
                  <a:lnTo>
                    <a:pt x="205" y="238"/>
                  </a:lnTo>
                  <a:lnTo>
                    <a:pt x="215" y="203"/>
                  </a:lnTo>
                  <a:lnTo>
                    <a:pt x="226" y="167"/>
                  </a:lnTo>
                  <a:lnTo>
                    <a:pt x="234" y="132"/>
                  </a:lnTo>
                  <a:lnTo>
                    <a:pt x="245" y="97"/>
                  </a:lnTo>
                  <a:lnTo>
                    <a:pt x="255" y="62"/>
                  </a:lnTo>
                  <a:lnTo>
                    <a:pt x="268" y="27"/>
                  </a:lnTo>
                  <a:lnTo>
                    <a:pt x="205" y="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14"/>
            <p:cNvSpPr>
              <a:spLocks/>
            </p:cNvSpPr>
            <p:nvPr/>
          </p:nvSpPr>
          <p:spPr bwMode="auto">
            <a:xfrm>
              <a:off x="2181225" y="2590801"/>
              <a:ext cx="427037" cy="501650"/>
            </a:xfrm>
            <a:custGeom>
              <a:avLst/>
              <a:gdLst>
                <a:gd name="T0" fmla="*/ 205 w 269"/>
                <a:gd name="T1" fmla="*/ 0 h 316"/>
                <a:gd name="T2" fmla="*/ 192 w 269"/>
                <a:gd name="T3" fmla="*/ 28 h 316"/>
                <a:gd name="T4" fmla="*/ 182 w 269"/>
                <a:gd name="T5" fmla="*/ 56 h 316"/>
                <a:gd name="T6" fmla="*/ 171 w 269"/>
                <a:gd name="T7" fmla="*/ 84 h 316"/>
                <a:gd name="T8" fmla="*/ 163 w 269"/>
                <a:gd name="T9" fmla="*/ 113 h 316"/>
                <a:gd name="T10" fmla="*/ 154 w 269"/>
                <a:gd name="T11" fmla="*/ 141 h 316"/>
                <a:gd name="T12" fmla="*/ 145 w 269"/>
                <a:gd name="T13" fmla="*/ 171 h 316"/>
                <a:gd name="T14" fmla="*/ 136 w 269"/>
                <a:gd name="T15" fmla="*/ 199 h 316"/>
                <a:gd name="T16" fmla="*/ 128 w 269"/>
                <a:gd name="T17" fmla="*/ 229 h 316"/>
                <a:gd name="T18" fmla="*/ 115 w 269"/>
                <a:gd name="T19" fmla="*/ 218 h 316"/>
                <a:gd name="T20" fmla="*/ 103 w 269"/>
                <a:gd name="T21" fmla="*/ 206 h 316"/>
                <a:gd name="T22" fmla="*/ 89 w 269"/>
                <a:gd name="T23" fmla="*/ 196 h 316"/>
                <a:gd name="T24" fmla="*/ 77 w 269"/>
                <a:gd name="T25" fmla="*/ 185 h 316"/>
                <a:gd name="T26" fmla="*/ 63 w 269"/>
                <a:gd name="T27" fmla="*/ 176 h 316"/>
                <a:gd name="T28" fmla="*/ 49 w 269"/>
                <a:gd name="T29" fmla="*/ 168 h 316"/>
                <a:gd name="T30" fmla="*/ 33 w 269"/>
                <a:gd name="T31" fmla="*/ 161 h 316"/>
                <a:gd name="T32" fmla="*/ 17 w 269"/>
                <a:gd name="T33" fmla="*/ 155 h 316"/>
                <a:gd name="T34" fmla="*/ 0 w 269"/>
                <a:gd name="T35" fmla="*/ 197 h 316"/>
                <a:gd name="T36" fmla="*/ 14 w 269"/>
                <a:gd name="T37" fmla="*/ 211 h 316"/>
                <a:gd name="T38" fmla="*/ 30 w 269"/>
                <a:gd name="T39" fmla="*/ 227 h 316"/>
                <a:gd name="T40" fmla="*/ 44 w 269"/>
                <a:gd name="T41" fmla="*/ 241 h 316"/>
                <a:gd name="T42" fmla="*/ 58 w 269"/>
                <a:gd name="T43" fmla="*/ 255 h 316"/>
                <a:gd name="T44" fmla="*/ 72 w 269"/>
                <a:gd name="T45" fmla="*/ 271 h 316"/>
                <a:gd name="T46" fmla="*/ 87 w 269"/>
                <a:gd name="T47" fmla="*/ 285 h 316"/>
                <a:gd name="T48" fmla="*/ 100 w 269"/>
                <a:gd name="T49" fmla="*/ 301 h 316"/>
                <a:gd name="T50" fmla="*/ 114 w 269"/>
                <a:gd name="T51" fmla="*/ 316 h 316"/>
                <a:gd name="T52" fmla="*/ 180 w 269"/>
                <a:gd name="T53" fmla="*/ 306 h 316"/>
                <a:gd name="T54" fmla="*/ 194 w 269"/>
                <a:gd name="T55" fmla="*/ 273 h 316"/>
                <a:gd name="T56" fmla="*/ 206 w 269"/>
                <a:gd name="T57" fmla="*/ 238 h 316"/>
                <a:gd name="T58" fmla="*/ 217 w 269"/>
                <a:gd name="T59" fmla="*/ 203 h 316"/>
                <a:gd name="T60" fmla="*/ 227 w 269"/>
                <a:gd name="T61" fmla="*/ 166 h 316"/>
                <a:gd name="T62" fmla="*/ 236 w 269"/>
                <a:gd name="T63" fmla="*/ 131 h 316"/>
                <a:gd name="T64" fmla="*/ 247 w 269"/>
                <a:gd name="T65" fmla="*/ 96 h 316"/>
                <a:gd name="T66" fmla="*/ 257 w 269"/>
                <a:gd name="T67" fmla="*/ 61 h 316"/>
                <a:gd name="T68" fmla="*/ 269 w 269"/>
                <a:gd name="T69" fmla="*/ 26 h 316"/>
                <a:gd name="T70" fmla="*/ 205 w 269"/>
                <a:gd name="T71"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316">
                  <a:moveTo>
                    <a:pt x="205" y="0"/>
                  </a:moveTo>
                  <a:lnTo>
                    <a:pt x="192" y="28"/>
                  </a:lnTo>
                  <a:lnTo>
                    <a:pt x="182" y="56"/>
                  </a:lnTo>
                  <a:lnTo>
                    <a:pt x="171" y="84"/>
                  </a:lnTo>
                  <a:lnTo>
                    <a:pt x="163" y="113"/>
                  </a:lnTo>
                  <a:lnTo>
                    <a:pt x="154" y="141"/>
                  </a:lnTo>
                  <a:lnTo>
                    <a:pt x="145" y="171"/>
                  </a:lnTo>
                  <a:lnTo>
                    <a:pt x="136" y="199"/>
                  </a:lnTo>
                  <a:lnTo>
                    <a:pt x="128" y="229"/>
                  </a:lnTo>
                  <a:lnTo>
                    <a:pt x="115" y="218"/>
                  </a:lnTo>
                  <a:lnTo>
                    <a:pt x="103" y="206"/>
                  </a:lnTo>
                  <a:lnTo>
                    <a:pt x="89" y="196"/>
                  </a:lnTo>
                  <a:lnTo>
                    <a:pt x="77" y="185"/>
                  </a:lnTo>
                  <a:lnTo>
                    <a:pt x="63" y="176"/>
                  </a:lnTo>
                  <a:lnTo>
                    <a:pt x="49" y="168"/>
                  </a:lnTo>
                  <a:lnTo>
                    <a:pt x="33" y="161"/>
                  </a:lnTo>
                  <a:lnTo>
                    <a:pt x="17" y="155"/>
                  </a:lnTo>
                  <a:lnTo>
                    <a:pt x="0" y="197"/>
                  </a:lnTo>
                  <a:lnTo>
                    <a:pt x="14" y="211"/>
                  </a:lnTo>
                  <a:lnTo>
                    <a:pt x="30" y="227"/>
                  </a:lnTo>
                  <a:lnTo>
                    <a:pt x="44" y="241"/>
                  </a:lnTo>
                  <a:lnTo>
                    <a:pt x="58" y="255"/>
                  </a:lnTo>
                  <a:lnTo>
                    <a:pt x="72" y="271"/>
                  </a:lnTo>
                  <a:lnTo>
                    <a:pt x="87" y="285"/>
                  </a:lnTo>
                  <a:lnTo>
                    <a:pt x="100" y="301"/>
                  </a:lnTo>
                  <a:lnTo>
                    <a:pt x="114" y="316"/>
                  </a:lnTo>
                  <a:lnTo>
                    <a:pt x="180" y="306"/>
                  </a:lnTo>
                  <a:lnTo>
                    <a:pt x="194" y="273"/>
                  </a:lnTo>
                  <a:lnTo>
                    <a:pt x="206" y="238"/>
                  </a:lnTo>
                  <a:lnTo>
                    <a:pt x="217" y="203"/>
                  </a:lnTo>
                  <a:lnTo>
                    <a:pt x="227" y="166"/>
                  </a:lnTo>
                  <a:lnTo>
                    <a:pt x="236" y="131"/>
                  </a:lnTo>
                  <a:lnTo>
                    <a:pt x="247" y="96"/>
                  </a:lnTo>
                  <a:lnTo>
                    <a:pt x="257" y="61"/>
                  </a:lnTo>
                  <a:lnTo>
                    <a:pt x="269" y="26"/>
                  </a:lnTo>
                  <a:lnTo>
                    <a:pt x="205" y="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15"/>
            <p:cNvSpPr>
              <a:spLocks/>
            </p:cNvSpPr>
            <p:nvPr/>
          </p:nvSpPr>
          <p:spPr bwMode="auto">
            <a:xfrm>
              <a:off x="2373313" y="3117851"/>
              <a:ext cx="427037" cy="496888"/>
            </a:xfrm>
            <a:custGeom>
              <a:avLst/>
              <a:gdLst>
                <a:gd name="T0" fmla="*/ 204 w 269"/>
                <a:gd name="T1" fmla="*/ 0 h 313"/>
                <a:gd name="T2" fmla="*/ 192 w 269"/>
                <a:gd name="T3" fmla="*/ 26 h 313"/>
                <a:gd name="T4" fmla="*/ 182 w 269"/>
                <a:gd name="T5" fmla="*/ 54 h 313"/>
                <a:gd name="T6" fmla="*/ 171 w 269"/>
                <a:gd name="T7" fmla="*/ 82 h 313"/>
                <a:gd name="T8" fmla="*/ 161 w 269"/>
                <a:gd name="T9" fmla="*/ 110 h 313"/>
                <a:gd name="T10" fmla="*/ 152 w 269"/>
                <a:gd name="T11" fmla="*/ 140 h 313"/>
                <a:gd name="T12" fmla="*/ 145 w 269"/>
                <a:gd name="T13" fmla="*/ 168 h 313"/>
                <a:gd name="T14" fmla="*/ 136 w 269"/>
                <a:gd name="T15" fmla="*/ 198 h 313"/>
                <a:gd name="T16" fmla="*/ 127 w 269"/>
                <a:gd name="T17" fmla="*/ 228 h 313"/>
                <a:gd name="T18" fmla="*/ 115 w 269"/>
                <a:gd name="T19" fmla="*/ 217 h 313"/>
                <a:gd name="T20" fmla="*/ 103 w 269"/>
                <a:gd name="T21" fmla="*/ 205 h 313"/>
                <a:gd name="T22" fmla="*/ 89 w 269"/>
                <a:gd name="T23" fmla="*/ 194 h 313"/>
                <a:gd name="T24" fmla="*/ 77 w 269"/>
                <a:gd name="T25" fmla="*/ 184 h 313"/>
                <a:gd name="T26" fmla="*/ 63 w 269"/>
                <a:gd name="T27" fmla="*/ 175 h 313"/>
                <a:gd name="T28" fmla="*/ 49 w 269"/>
                <a:gd name="T29" fmla="*/ 166 h 313"/>
                <a:gd name="T30" fmla="*/ 33 w 269"/>
                <a:gd name="T31" fmla="*/ 158 h 313"/>
                <a:gd name="T32" fmla="*/ 17 w 269"/>
                <a:gd name="T33" fmla="*/ 152 h 313"/>
                <a:gd name="T34" fmla="*/ 0 w 269"/>
                <a:gd name="T35" fmla="*/ 194 h 313"/>
                <a:gd name="T36" fmla="*/ 14 w 269"/>
                <a:gd name="T37" fmla="*/ 210 h 313"/>
                <a:gd name="T38" fmla="*/ 29 w 269"/>
                <a:gd name="T39" fmla="*/ 224 h 313"/>
                <a:gd name="T40" fmla="*/ 43 w 269"/>
                <a:gd name="T41" fmla="*/ 238 h 313"/>
                <a:gd name="T42" fmla="*/ 57 w 269"/>
                <a:gd name="T43" fmla="*/ 254 h 313"/>
                <a:gd name="T44" fmla="*/ 71 w 269"/>
                <a:gd name="T45" fmla="*/ 268 h 313"/>
                <a:gd name="T46" fmla="*/ 87 w 269"/>
                <a:gd name="T47" fmla="*/ 282 h 313"/>
                <a:gd name="T48" fmla="*/ 99 w 269"/>
                <a:gd name="T49" fmla="*/ 298 h 313"/>
                <a:gd name="T50" fmla="*/ 113 w 269"/>
                <a:gd name="T51" fmla="*/ 313 h 313"/>
                <a:gd name="T52" fmla="*/ 180 w 269"/>
                <a:gd name="T53" fmla="*/ 305 h 313"/>
                <a:gd name="T54" fmla="*/ 194 w 269"/>
                <a:gd name="T55" fmla="*/ 271 h 313"/>
                <a:gd name="T56" fmla="*/ 206 w 269"/>
                <a:gd name="T57" fmla="*/ 236 h 313"/>
                <a:gd name="T58" fmla="*/ 217 w 269"/>
                <a:gd name="T59" fmla="*/ 201 h 313"/>
                <a:gd name="T60" fmla="*/ 227 w 269"/>
                <a:gd name="T61" fmla="*/ 165 h 313"/>
                <a:gd name="T62" fmla="*/ 236 w 269"/>
                <a:gd name="T63" fmla="*/ 130 h 313"/>
                <a:gd name="T64" fmla="*/ 246 w 269"/>
                <a:gd name="T65" fmla="*/ 95 h 313"/>
                <a:gd name="T66" fmla="*/ 257 w 269"/>
                <a:gd name="T67" fmla="*/ 60 h 313"/>
                <a:gd name="T68" fmla="*/ 269 w 269"/>
                <a:gd name="T69" fmla="*/ 26 h 313"/>
                <a:gd name="T70" fmla="*/ 204 w 269"/>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313">
                  <a:moveTo>
                    <a:pt x="204" y="0"/>
                  </a:moveTo>
                  <a:lnTo>
                    <a:pt x="192" y="26"/>
                  </a:lnTo>
                  <a:lnTo>
                    <a:pt x="182" y="54"/>
                  </a:lnTo>
                  <a:lnTo>
                    <a:pt x="171" y="82"/>
                  </a:lnTo>
                  <a:lnTo>
                    <a:pt x="161" y="110"/>
                  </a:lnTo>
                  <a:lnTo>
                    <a:pt x="152" y="140"/>
                  </a:lnTo>
                  <a:lnTo>
                    <a:pt x="145" y="168"/>
                  </a:lnTo>
                  <a:lnTo>
                    <a:pt x="136" y="198"/>
                  </a:lnTo>
                  <a:lnTo>
                    <a:pt x="127" y="228"/>
                  </a:lnTo>
                  <a:lnTo>
                    <a:pt x="115" y="217"/>
                  </a:lnTo>
                  <a:lnTo>
                    <a:pt x="103" y="205"/>
                  </a:lnTo>
                  <a:lnTo>
                    <a:pt x="89" y="194"/>
                  </a:lnTo>
                  <a:lnTo>
                    <a:pt x="77" y="184"/>
                  </a:lnTo>
                  <a:lnTo>
                    <a:pt x="63" y="175"/>
                  </a:lnTo>
                  <a:lnTo>
                    <a:pt x="49" y="166"/>
                  </a:lnTo>
                  <a:lnTo>
                    <a:pt x="33" y="158"/>
                  </a:lnTo>
                  <a:lnTo>
                    <a:pt x="17" y="152"/>
                  </a:lnTo>
                  <a:lnTo>
                    <a:pt x="0" y="194"/>
                  </a:lnTo>
                  <a:lnTo>
                    <a:pt x="14" y="210"/>
                  </a:lnTo>
                  <a:lnTo>
                    <a:pt x="29" y="224"/>
                  </a:lnTo>
                  <a:lnTo>
                    <a:pt x="43" y="238"/>
                  </a:lnTo>
                  <a:lnTo>
                    <a:pt x="57" y="254"/>
                  </a:lnTo>
                  <a:lnTo>
                    <a:pt x="71" y="268"/>
                  </a:lnTo>
                  <a:lnTo>
                    <a:pt x="87" y="282"/>
                  </a:lnTo>
                  <a:lnTo>
                    <a:pt x="99" y="298"/>
                  </a:lnTo>
                  <a:lnTo>
                    <a:pt x="113" y="313"/>
                  </a:lnTo>
                  <a:lnTo>
                    <a:pt x="180" y="305"/>
                  </a:lnTo>
                  <a:lnTo>
                    <a:pt x="194" y="271"/>
                  </a:lnTo>
                  <a:lnTo>
                    <a:pt x="206" y="236"/>
                  </a:lnTo>
                  <a:lnTo>
                    <a:pt x="217" y="201"/>
                  </a:lnTo>
                  <a:lnTo>
                    <a:pt x="227" y="165"/>
                  </a:lnTo>
                  <a:lnTo>
                    <a:pt x="236" y="130"/>
                  </a:lnTo>
                  <a:lnTo>
                    <a:pt x="246" y="95"/>
                  </a:lnTo>
                  <a:lnTo>
                    <a:pt x="257" y="60"/>
                  </a:lnTo>
                  <a:lnTo>
                    <a:pt x="269" y="26"/>
                  </a:lnTo>
                  <a:lnTo>
                    <a:pt x="204" y="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258367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2133600" y="609600"/>
            <a:ext cx="8314267" cy="821267"/>
          </a:xfrm>
        </p:spPr>
        <p:txBody>
          <a:bodyPr/>
          <a:lstStyle/>
          <a:p>
            <a:r>
              <a:rPr lang="en-US" dirty="0" smtClean="0">
                <a:latin typeface="Copperplate Gothic Light" panose="020E0507020206020404" pitchFamily="34" charset="0"/>
              </a:rPr>
              <a:t>Presentation Overview</a:t>
            </a:r>
            <a:endParaRPr lang="en-US" dirty="0">
              <a:latin typeface="Copperplate Gothic Light" panose="020E0507020206020404" pitchFamily="34" charset="0"/>
            </a:endParaRPr>
          </a:p>
        </p:txBody>
      </p:sp>
      <p:sp>
        <p:nvSpPr>
          <p:cNvPr id="3" name="Rectangle 2"/>
          <p:cNvSpPr>
            <a:spLocks noGrp="1"/>
          </p:cNvSpPr>
          <p:nvPr>
            <p:ph idx="1"/>
          </p:nvPr>
        </p:nvSpPr>
        <p:spPr>
          <a:xfrm>
            <a:off x="3894665" y="2167465"/>
            <a:ext cx="4419601" cy="2599268"/>
          </a:xfrm>
        </p:spPr>
        <p:txBody>
          <a:bodyPr>
            <a:normAutofit/>
          </a:bodyPr>
          <a:lstStyle/>
          <a:p>
            <a:pPr lvl="1"/>
            <a:r>
              <a:rPr lang="en-US" sz="1800" dirty="0" smtClean="0">
                <a:latin typeface="Copperplate Gothic Light" panose="020E0507020206020404" pitchFamily="34" charset="0"/>
              </a:rPr>
              <a:t>What is </a:t>
            </a:r>
            <a:r>
              <a:rPr lang="en-US" sz="1800" dirty="0" err="1" smtClean="0">
                <a:latin typeface="Copperplate Gothic Light" panose="020E0507020206020404" pitchFamily="34" charset="0"/>
              </a:rPr>
              <a:t>AirCom</a:t>
            </a:r>
            <a:r>
              <a:rPr lang="en-US" sz="1800" dirty="0" smtClean="0">
                <a:latin typeface="Copperplate Gothic Light" panose="020E0507020206020404" pitchFamily="34" charset="0"/>
              </a:rPr>
              <a:t> ?</a:t>
            </a:r>
          </a:p>
          <a:p>
            <a:pPr lvl="1"/>
            <a:r>
              <a:rPr lang="en-US" sz="1800" dirty="0" smtClean="0">
                <a:latin typeface="Copperplate Gothic Light" panose="020E0507020206020404" pitchFamily="34" charset="0"/>
              </a:rPr>
              <a:t>Why </a:t>
            </a:r>
            <a:r>
              <a:rPr lang="en-US" sz="1800" dirty="0" err="1" smtClean="0">
                <a:latin typeface="Copperplate Gothic Light" panose="020E0507020206020404" pitchFamily="34" charset="0"/>
              </a:rPr>
              <a:t>AirCom</a:t>
            </a:r>
            <a:r>
              <a:rPr lang="en-US" sz="1800" dirty="0" smtClean="0">
                <a:latin typeface="Copperplate Gothic Light" panose="020E0507020206020404" pitchFamily="34" charset="0"/>
              </a:rPr>
              <a:t> ?</a:t>
            </a:r>
          </a:p>
          <a:p>
            <a:pPr lvl="1"/>
            <a:r>
              <a:rPr lang="en-US" sz="1800" dirty="0" smtClean="0">
                <a:latin typeface="Copperplate Gothic Light" panose="020E0507020206020404" pitchFamily="34" charset="0"/>
              </a:rPr>
              <a:t>Key Features of </a:t>
            </a:r>
            <a:r>
              <a:rPr lang="en-US" sz="1800" dirty="0" err="1" smtClean="0">
                <a:latin typeface="Copperplate Gothic Light" panose="020E0507020206020404" pitchFamily="34" charset="0"/>
              </a:rPr>
              <a:t>AirCom</a:t>
            </a:r>
            <a:endParaRPr lang="en-US" sz="1800" dirty="0" smtClean="0">
              <a:latin typeface="Copperplate Gothic Light" panose="020E0507020206020404" pitchFamily="34" charset="0"/>
            </a:endParaRPr>
          </a:p>
          <a:p>
            <a:pPr lvl="1"/>
            <a:r>
              <a:rPr lang="en-US" sz="1800" dirty="0" smtClean="0">
                <a:latin typeface="Copperplate Gothic Light" panose="020E0507020206020404" pitchFamily="34" charset="0"/>
              </a:rPr>
              <a:t>Process Flow (old vs New)</a:t>
            </a:r>
          </a:p>
          <a:p>
            <a:pPr lvl="1"/>
            <a:r>
              <a:rPr lang="en-US" sz="1800" dirty="0" smtClean="0">
                <a:latin typeface="Copperplate Gothic Light" panose="020E0507020206020404" pitchFamily="34" charset="0"/>
              </a:rPr>
              <a:t>Training Agenda</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75307" y="5867401"/>
            <a:ext cx="2000250" cy="92392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57669" y="3606244"/>
            <a:ext cx="1557223" cy="181782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84656" y="4690533"/>
            <a:ext cx="1805940" cy="1705356"/>
          </a:xfrm>
          <a:prstGeom prst="rect">
            <a:avLst/>
          </a:prstGeom>
        </p:spPr>
      </p:pic>
    </p:spTree>
    <p:extLst>
      <p:ext uri="{BB962C8B-B14F-4D97-AF65-F5344CB8AC3E}">
        <p14:creationId xmlns:p14="http://schemas.microsoft.com/office/powerpoint/2010/main" val="2916519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pperplate Gothic Light" panose="020E0507020206020404" pitchFamily="34" charset="0"/>
              </a:rPr>
              <a:t>What is </a:t>
            </a:r>
            <a:r>
              <a:rPr lang="en-US" dirty="0" err="1" smtClean="0">
                <a:latin typeface="Copperplate Gothic Light" panose="020E0507020206020404" pitchFamily="34" charset="0"/>
              </a:rPr>
              <a:t>AirCom</a:t>
            </a:r>
            <a:r>
              <a:rPr lang="en-US" dirty="0" smtClean="0">
                <a:latin typeface="Copperplate Gothic Light" panose="020E0507020206020404" pitchFamily="34" charset="0"/>
              </a:rPr>
              <a:t> ?</a:t>
            </a:r>
            <a:endParaRPr lang="en-US" dirty="0">
              <a:latin typeface="Copperplate Gothic Light" panose="020E0507020206020404" pitchFamily="34" charset="0"/>
            </a:endParaRPr>
          </a:p>
        </p:txBody>
      </p:sp>
      <p:sp>
        <p:nvSpPr>
          <p:cNvPr id="3" name="Content Placeholder 2"/>
          <p:cNvSpPr>
            <a:spLocks noGrp="1"/>
          </p:cNvSpPr>
          <p:nvPr>
            <p:ph idx="1"/>
          </p:nvPr>
        </p:nvSpPr>
        <p:spPr>
          <a:xfrm>
            <a:off x="2593602" y="1833034"/>
            <a:ext cx="6815666" cy="4334933"/>
          </a:xfrm>
        </p:spPr>
        <p:txBody>
          <a:bodyPr/>
          <a:lstStyle/>
          <a:p>
            <a:r>
              <a:rPr lang="en-US" sz="1600" dirty="0" smtClean="0"/>
              <a:t>Division of Air Compliance Assurance &amp; Inspection tool</a:t>
            </a:r>
          </a:p>
          <a:p>
            <a:r>
              <a:rPr lang="en-US" sz="1600" dirty="0" smtClean="0"/>
              <a:t>Compliance Activities are documented in </a:t>
            </a:r>
            <a:r>
              <a:rPr lang="en-US" sz="1600" dirty="0" err="1" smtClean="0"/>
              <a:t>AirCom</a:t>
            </a:r>
            <a:endParaRPr lang="en-US" sz="1600" dirty="0" smtClean="0"/>
          </a:p>
          <a:p>
            <a:pPr marL="914400" lvl="2" indent="-398463">
              <a:buFont typeface="Wingdings" panose="05000000000000000000" pitchFamily="2" charset="2"/>
              <a:buChar char="Ø"/>
            </a:pPr>
            <a:r>
              <a:rPr lang="en-US" dirty="0"/>
              <a:t>GPCI, ARMS-CA and EASIIR will be retired</a:t>
            </a:r>
          </a:p>
          <a:p>
            <a:pPr marL="914400" lvl="2" indent="-398463">
              <a:buFont typeface="Wingdings" panose="05000000000000000000" pitchFamily="2" charset="2"/>
              <a:buChar char="Ø"/>
            </a:pPr>
            <a:r>
              <a:rPr lang="en-US" dirty="0"/>
              <a:t>ARMS Inventory will remain </a:t>
            </a:r>
            <a:r>
              <a:rPr lang="en-US" dirty="0" smtClean="0"/>
              <a:t>active</a:t>
            </a:r>
            <a:endParaRPr lang="en-US" strike="sngStrike" dirty="0" smtClean="0">
              <a:solidFill>
                <a:srgbClr val="FF0000"/>
              </a:solidFill>
            </a:endParaRPr>
          </a:p>
          <a:p>
            <a:pPr marL="342900" lvl="1" indent="-342900"/>
            <a:r>
              <a:rPr lang="en-US" dirty="0" smtClean="0">
                <a:solidFill>
                  <a:schemeClr val="tx1"/>
                </a:solidFill>
              </a:rPr>
              <a:t>DEP Access to Inspection Reports for Division of Air </a:t>
            </a:r>
            <a:endParaRPr lang="en-US" dirty="0">
              <a:solidFill>
                <a:schemeClr val="tx1"/>
              </a:solidFill>
            </a:endParaRPr>
          </a:p>
          <a:p>
            <a:r>
              <a:rPr lang="en-US" sz="1600" dirty="0">
                <a:solidFill>
                  <a:schemeClr val="tx1"/>
                </a:solidFill>
              </a:rPr>
              <a:t>Public Access to Division of Air Inspection Reports</a:t>
            </a:r>
          </a:p>
          <a:p>
            <a:pPr marL="0" indent="0">
              <a:buNone/>
            </a:pP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83248" y="4669706"/>
            <a:ext cx="1820570" cy="1819656"/>
          </a:xfrm>
          <a:prstGeom prst="rect">
            <a:avLst/>
          </a:prstGeom>
        </p:spPr>
      </p:pic>
    </p:spTree>
    <p:extLst>
      <p:ext uri="{BB962C8B-B14F-4D97-AF65-F5344CB8AC3E}">
        <p14:creationId xmlns:p14="http://schemas.microsoft.com/office/powerpoint/2010/main" val="29682190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3603" y="624110"/>
            <a:ext cx="4391398" cy="1280890"/>
          </a:xfrm>
        </p:spPr>
        <p:txBody>
          <a:bodyPr/>
          <a:lstStyle/>
          <a:p>
            <a:r>
              <a:rPr lang="en-US" dirty="0" smtClean="0">
                <a:latin typeface="Copperplate Gothic Light" panose="020E0507020206020404" pitchFamily="34" charset="0"/>
              </a:rPr>
              <a:t>Why </a:t>
            </a:r>
            <a:r>
              <a:rPr lang="en-US" dirty="0" err="1" smtClean="0">
                <a:latin typeface="Copperplate Gothic Light" panose="020E0507020206020404" pitchFamily="34" charset="0"/>
              </a:rPr>
              <a:t>AirCom</a:t>
            </a:r>
            <a:r>
              <a:rPr lang="en-US" dirty="0">
                <a:latin typeface="Copperplate Gothic Light" panose="020E0507020206020404" pitchFamily="34" charset="0"/>
              </a:rPr>
              <a:t>?</a:t>
            </a:r>
          </a:p>
        </p:txBody>
      </p:sp>
      <p:sp>
        <p:nvSpPr>
          <p:cNvPr id="3" name="Content Placeholder 2"/>
          <p:cNvSpPr>
            <a:spLocks noGrp="1"/>
          </p:cNvSpPr>
          <p:nvPr>
            <p:ph idx="1"/>
          </p:nvPr>
        </p:nvSpPr>
        <p:spPr>
          <a:xfrm>
            <a:off x="2593603" y="1413933"/>
            <a:ext cx="7065598" cy="4682067"/>
          </a:xfrm>
        </p:spPr>
        <p:txBody>
          <a:bodyPr>
            <a:normAutofit/>
          </a:bodyPr>
          <a:lstStyle/>
          <a:p>
            <a:r>
              <a:rPr lang="en-US" sz="1700" dirty="0"/>
              <a:t>Current situation </a:t>
            </a:r>
            <a:r>
              <a:rPr lang="en-US" sz="1700" dirty="0" smtClean="0"/>
              <a:t>difficult (Before </a:t>
            </a:r>
            <a:r>
              <a:rPr lang="en-US" sz="1700" dirty="0" err="1" smtClean="0"/>
              <a:t>AirCom</a:t>
            </a:r>
            <a:r>
              <a:rPr lang="en-US" sz="1700" dirty="0" smtClean="0"/>
              <a:t>)</a:t>
            </a:r>
          </a:p>
          <a:p>
            <a:pPr marL="0" indent="0">
              <a:buNone/>
            </a:pPr>
            <a:endParaRPr lang="en-US" sz="1700" dirty="0"/>
          </a:p>
          <a:p>
            <a:pPr lvl="1">
              <a:buFont typeface="Wingdings" panose="05000000000000000000" pitchFamily="2" charset="2"/>
              <a:buChar char="Ø"/>
            </a:pPr>
            <a:r>
              <a:rPr lang="en-US" sz="1500" dirty="0"/>
              <a:t>Old technology – </a:t>
            </a:r>
            <a:r>
              <a:rPr lang="en-US" sz="1500" dirty="0" smtClean="0"/>
              <a:t>Forms, not web based</a:t>
            </a:r>
            <a:endParaRPr lang="en-US" sz="1500" dirty="0"/>
          </a:p>
          <a:p>
            <a:pPr lvl="1">
              <a:buFont typeface="Wingdings" panose="05000000000000000000" pitchFamily="2" charset="2"/>
              <a:buChar char="Ø"/>
            </a:pPr>
            <a:r>
              <a:rPr lang="en-US" sz="1500" dirty="0" smtClean="0"/>
              <a:t>Workstation or mobile device requires software download</a:t>
            </a:r>
            <a:endParaRPr lang="en-US" sz="1500" dirty="0"/>
          </a:p>
          <a:p>
            <a:pPr lvl="1">
              <a:buFont typeface="Wingdings" panose="05000000000000000000" pitchFamily="2" charset="2"/>
              <a:buChar char="Ø"/>
            </a:pPr>
            <a:r>
              <a:rPr lang="en-US" sz="1500" dirty="0"/>
              <a:t>Multiple applications </a:t>
            </a:r>
            <a:r>
              <a:rPr lang="en-US" sz="1500" dirty="0" smtClean="0"/>
              <a:t>for storing and viewing data</a:t>
            </a:r>
            <a:endParaRPr lang="en-US" sz="1500" dirty="0"/>
          </a:p>
          <a:p>
            <a:pPr lvl="1">
              <a:buFont typeface="Wingdings" panose="05000000000000000000" pitchFamily="2" charset="2"/>
              <a:buChar char="Ø"/>
            </a:pPr>
            <a:r>
              <a:rPr lang="en-US" sz="1500" dirty="0"/>
              <a:t>Databases not synced – duplicate data</a:t>
            </a:r>
          </a:p>
          <a:p>
            <a:pPr lvl="1">
              <a:buFont typeface="Wingdings" panose="05000000000000000000" pitchFamily="2" charset="2"/>
              <a:buChar char="Ø"/>
            </a:pPr>
            <a:r>
              <a:rPr lang="en-US" sz="1500" dirty="0"/>
              <a:t>Convoluted technical maintenance process </a:t>
            </a:r>
            <a:endParaRPr lang="en-US" sz="1500" dirty="0" smtClean="0"/>
          </a:p>
          <a:p>
            <a:pPr lvl="1">
              <a:buFont typeface="Wingdings" panose="05000000000000000000" pitchFamily="2" charset="2"/>
              <a:buChar char="Ø"/>
            </a:pPr>
            <a:r>
              <a:rPr lang="en-US" sz="1500" dirty="0" smtClean="0"/>
              <a:t>Difficulty determining what and when to report to EPA</a:t>
            </a:r>
            <a:endParaRPr lang="en-US" sz="1500" dirty="0"/>
          </a:p>
          <a:p>
            <a:pPr lvl="1">
              <a:buFont typeface="Wingdings" panose="05000000000000000000" pitchFamily="2" charset="2"/>
              <a:buChar char="Ø"/>
            </a:pPr>
            <a:r>
              <a:rPr lang="en-US" sz="1500" dirty="0" smtClean="0"/>
              <a:t>No Standardization for data input</a:t>
            </a:r>
            <a:endParaRPr lang="en-US" sz="1500" dirty="0"/>
          </a:p>
          <a:p>
            <a:pPr lvl="1">
              <a:buFont typeface="Wingdings" panose="05000000000000000000" pitchFamily="2" charset="2"/>
              <a:buChar char="Ø"/>
            </a:pPr>
            <a:r>
              <a:rPr lang="en-US" sz="1500" dirty="0" smtClean="0"/>
              <a:t>Inability to track or plan data entry</a:t>
            </a:r>
            <a:endParaRPr lang="en-US" sz="1500" dirty="0"/>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78698" y="5818919"/>
            <a:ext cx="915314" cy="914400"/>
          </a:xfrm>
          <a:prstGeom prst="rect">
            <a:avLst/>
          </a:prstGeom>
        </p:spPr>
      </p:pic>
    </p:spTree>
    <p:extLst>
      <p:ext uri="{BB962C8B-B14F-4D97-AF65-F5344CB8AC3E}">
        <p14:creationId xmlns:p14="http://schemas.microsoft.com/office/powerpoint/2010/main" val="13640254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2733" y="624109"/>
            <a:ext cx="6053668" cy="1374023"/>
          </a:xfrm>
        </p:spPr>
        <p:txBody>
          <a:bodyPr>
            <a:normAutofit/>
          </a:bodyPr>
          <a:lstStyle/>
          <a:p>
            <a:r>
              <a:rPr lang="en-US" dirty="0">
                <a:latin typeface="Copperplate Gothic Light" panose="020E0507020206020404" pitchFamily="34" charset="0"/>
              </a:rPr>
              <a:t>Why </a:t>
            </a:r>
            <a:r>
              <a:rPr lang="en-US" dirty="0" err="1">
                <a:latin typeface="Copperplate Gothic Light" panose="020E0507020206020404" pitchFamily="34" charset="0"/>
              </a:rPr>
              <a:t>AirCom</a:t>
            </a:r>
            <a:r>
              <a:rPr lang="en-US" dirty="0">
                <a:latin typeface="Copperplate Gothic Light" panose="020E0507020206020404" pitchFamily="34" charset="0"/>
              </a:rPr>
              <a:t>?</a:t>
            </a:r>
          </a:p>
        </p:txBody>
      </p:sp>
      <p:sp>
        <p:nvSpPr>
          <p:cNvPr id="3" name="Content Placeholder 2"/>
          <p:cNvSpPr>
            <a:spLocks noGrp="1"/>
          </p:cNvSpPr>
          <p:nvPr>
            <p:ph idx="1"/>
          </p:nvPr>
        </p:nvSpPr>
        <p:spPr>
          <a:xfrm>
            <a:off x="2065868" y="1617133"/>
            <a:ext cx="6400799" cy="4783667"/>
          </a:xfrm>
        </p:spPr>
        <p:txBody>
          <a:bodyPr>
            <a:noAutofit/>
          </a:bodyPr>
          <a:lstStyle/>
          <a:p>
            <a:r>
              <a:rPr lang="en-US" sz="1600" dirty="0" err="1"/>
              <a:t>AirCom</a:t>
            </a:r>
            <a:r>
              <a:rPr lang="en-US" sz="1600" dirty="0"/>
              <a:t> </a:t>
            </a:r>
            <a:r>
              <a:rPr lang="en-US" sz="1600" dirty="0" smtClean="0"/>
              <a:t>resolutions to Issues</a:t>
            </a:r>
          </a:p>
          <a:p>
            <a:pPr marL="0" indent="0">
              <a:buNone/>
            </a:pPr>
            <a:endParaRPr lang="en-US" sz="1600" dirty="0" smtClean="0"/>
          </a:p>
          <a:p>
            <a:pPr lvl="1">
              <a:buFont typeface="Wingdings" panose="05000000000000000000" pitchFamily="2" charset="2"/>
              <a:buChar char="Ø"/>
            </a:pPr>
            <a:r>
              <a:rPr lang="en-US" dirty="0" smtClean="0"/>
              <a:t>Web-based </a:t>
            </a:r>
            <a:r>
              <a:rPr lang="en-US" dirty="0"/>
              <a:t>platform </a:t>
            </a:r>
          </a:p>
          <a:p>
            <a:pPr lvl="1">
              <a:buFont typeface="Wingdings" panose="05000000000000000000" pitchFamily="2" charset="2"/>
              <a:buChar char="Ø"/>
            </a:pPr>
            <a:r>
              <a:rPr lang="en-US" dirty="0" smtClean="0"/>
              <a:t>No software download is required for client machine</a:t>
            </a:r>
          </a:p>
          <a:p>
            <a:pPr lvl="1">
              <a:buFont typeface="Wingdings" panose="05000000000000000000" pitchFamily="2" charset="2"/>
              <a:buChar char="Ø"/>
            </a:pPr>
            <a:r>
              <a:rPr lang="en-US" dirty="0" smtClean="0">
                <a:solidFill>
                  <a:schemeClr val="tx1"/>
                </a:solidFill>
              </a:rPr>
              <a:t>Single </a:t>
            </a:r>
            <a:r>
              <a:rPr lang="en-US" dirty="0">
                <a:solidFill>
                  <a:schemeClr val="tx1"/>
                </a:solidFill>
              </a:rPr>
              <a:t>application </a:t>
            </a:r>
            <a:r>
              <a:rPr lang="en-US" dirty="0" smtClean="0">
                <a:solidFill>
                  <a:schemeClr val="tx1"/>
                </a:solidFill>
              </a:rPr>
              <a:t>used to perform Compliance and Inspection Activities</a:t>
            </a:r>
          </a:p>
          <a:p>
            <a:pPr lvl="1">
              <a:buFont typeface="Wingdings" panose="05000000000000000000" pitchFamily="2" charset="2"/>
              <a:buChar char="Ø"/>
            </a:pPr>
            <a:r>
              <a:rPr lang="en-US" dirty="0" smtClean="0"/>
              <a:t>Single database for compliance and inspection data</a:t>
            </a:r>
          </a:p>
          <a:p>
            <a:pPr lvl="1">
              <a:buFont typeface="Wingdings" panose="05000000000000000000" pitchFamily="2" charset="2"/>
              <a:buChar char="Ø"/>
            </a:pPr>
            <a:r>
              <a:rPr lang="en-US" dirty="0" smtClean="0"/>
              <a:t>Real time data entry </a:t>
            </a:r>
          </a:p>
          <a:p>
            <a:pPr lvl="1">
              <a:buFont typeface="Wingdings" panose="05000000000000000000" pitchFamily="2" charset="2"/>
              <a:buChar char="Ø"/>
            </a:pPr>
            <a:r>
              <a:rPr lang="en-US" dirty="0" smtClean="0"/>
              <a:t>Built in data quality check</a:t>
            </a:r>
          </a:p>
          <a:p>
            <a:pPr lvl="1">
              <a:buFont typeface="Wingdings" panose="05000000000000000000" pitchFamily="2" charset="2"/>
              <a:buChar char="Ø"/>
            </a:pPr>
            <a:r>
              <a:rPr lang="en-US" dirty="0" smtClean="0"/>
              <a:t>EPA Collection, Notification, and System Upload simplified</a:t>
            </a:r>
            <a:endParaRPr lang="en-US" dirty="0"/>
          </a:p>
          <a:p>
            <a:pPr lvl="1">
              <a:buFont typeface="Wingdings" panose="05000000000000000000" pitchFamily="2" charset="2"/>
              <a:buChar char="Ø"/>
            </a:pPr>
            <a:r>
              <a:rPr lang="en-US" dirty="0" smtClean="0"/>
              <a:t>Built In Workflow for consistency in data entry and timely data entry</a:t>
            </a:r>
          </a:p>
          <a:p>
            <a:pPr lvl="1">
              <a:buFont typeface="Wingdings" panose="05000000000000000000" pitchFamily="2" charset="2"/>
              <a:buChar char="Ø"/>
            </a:pPr>
            <a:endParaRPr lang="en-US" dirty="0"/>
          </a:p>
          <a:p>
            <a:endParaRPr lang="en-US" sz="2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19972" y="997459"/>
            <a:ext cx="1819656" cy="1815084"/>
          </a:xfrm>
          <a:prstGeom prst="rect">
            <a:avLst/>
          </a:prstGeom>
        </p:spPr>
      </p:pic>
    </p:spTree>
    <p:extLst>
      <p:ext uri="{BB962C8B-B14F-4D97-AF65-F5344CB8AC3E}">
        <p14:creationId xmlns:p14="http://schemas.microsoft.com/office/powerpoint/2010/main" val="16970499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7869" y="629728"/>
            <a:ext cx="8785599" cy="1280890"/>
          </a:xfrm>
        </p:spPr>
        <p:txBody>
          <a:bodyPr>
            <a:normAutofit/>
          </a:bodyPr>
          <a:lstStyle/>
          <a:p>
            <a:r>
              <a:rPr lang="en-US" dirty="0" err="1">
                <a:latin typeface="Copperplate Gothic Light" panose="020E0507020206020404" pitchFamily="34" charset="0"/>
              </a:rPr>
              <a:t>AirCom</a:t>
            </a:r>
            <a:r>
              <a:rPr lang="en-US" dirty="0">
                <a:latin typeface="Copperplate Gothic Light" panose="020E0507020206020404" pitchFamily="34" charset="0"/>
              </a:rPr>
              <a:t> Key Features</a:t>
            </a:r>
          </a:p>
        </p:txBody>
      </p:sp>
      <p:sp>
        <p:nvSpPr>
          <p:cNvPr id="3" name="Content Placeholder 2"/>
          <p:cNvSpPr>
            <a:spLocks noGrp="1"/>
          </p:cNvSpPr>
          <p:nvPr>
            <p:ph idx="1"/>
          </p:nvPr>
        </p:nvSpPr>
        <p:spPr>
          <a:xfrm>
            <a:off x="1624688" y="1964266"/>
            <a:ext cx="4310446" cy="3598334"/>
          </a:xfrm>
        </p:spPr>
        <p:txBody>
          <a:bodyPr>
            <a:normAutofit/>
          </a:bodyPr>
          <a:lstStyle/>
          <a:p>
            <a:r>
              <a:rPr lang="en-US" dirty="0" smtClean="0"/>
              <a:t>Online Experience</a:t>
            </a:r>
          </a:p>
          <a:p>
            <a:pPr marL="914400" lvl="1" indent="-457200">
              <a:buFont typeface="Arial" pitchFamily="34" charset="0"/>
              <a:buChar char="•"/>
            </a:pPr>
            <a:r>
              <a:rPr lang="en-US" sz="1400" dirty="0">
                <a:cs typeface="Arial" pitchFamily="34" charset="0"/>
              </a:rPr>
              <a:t>Bring your own devices (BYOD)</a:t>
            </a:r>
          </a:p>
          <a:p>
            <a:pPr marL="914400" lvl="1" indent="-457200">
              <a:buFont typeface="Arial" pitchFamily="34" charset="0"/>
              <a:buChar char="•"/>
            </a:pPr>
            <a:r>
              <a:rPr lang="en-US" sz="1400" dirty="0" smtClean="0">
                <a:cs typeface="Arial" pitchFamily="34" charset="0"/>
              </a:rPr>
              <a:t>Ease </a:t>
            </a:r>
            <a:r>
              <a:rPr lang="en-US" sz="1400" dirty="0">
                <a:cs typeface="Arial" pitchFamily="34" charset="0"/>
              </a:rPr>
              <a:t>of use</a:t>
            </a:r>
          </a:p>
          <a:p>
            <a:pPr marL="914400" lvl="1" indent="-457200">
              <a:buFont typeface="Arial" pitchFamily="34" charset="0"/>
              <a:buChar char="•"/>
            </a:pPr>
            <a:r>
              <a:rPr lang="en-US" sz="1400" dirty="0">
                <a:cs typeface="Arial" pitchFamily="34" charset="0"/>
              </a:rPr>
              <a:t>Browser Based</a:t>
            </a:r>
          </a:p>
          <a:p>
            <a:pPr marL="914400" lvl="1" indent="-457200">
              <a:buFont typeface="Arial" pitchFamily="34" charset="0"/>
              <a:buChar char="•"/>
            </a:pPr>
            <a:r>
              <a:rPr lang="en-US" sz="1400" dirty="0">
                <a:cs typeface="Arial" pitchFamily="34" charset="0"/>
              </a:rPr>
              <a:t>Works on any device</a:t>
            </a:r>
          </a:p>
          <a:p>
            <a:pPr marL="914400" lvl="1" indent="-457200">
              <a:buFont typeface="Arial" pitchFamily="34" charset="0"/>
              <a:buChar char="•"/>
            </a:pPr>
            <a:r>
              <a:rPr lang="en-US" sz="1400" dirty="0">
                <a:cs typeface="Arial" pitchFamily="34" charset="0"/>
              </a:rPr>
              <a:t>Real time data</a:t>
            </a:r>
          </a:p>
          <a:p>
            <a:pPr marL="914400" lvl="1" indent="-457200">
              <a:buFont typeface="Arial" pitchFamily="34" charset="0"/>
              <a:buChar char="•"/>
            </a:pPr>
            <a:r>
              <a:rPr lang="en-US" sz="1400" dirty="0">
                <a:cs typeface="Arial" pitchFamily="34" charset="0"/>
              </a:rPr>
              <a:t>Easy integration with DEP enterprise Systems</a:t>
            </a:r>
          </a:p>
          <a:p>
            <a:pPr marL="914400" lvl="1" indent="-457200">
              <a:buFont typeface="Arial" pitchFamily="34" charset="0"/>
              <a:buChar char="•"/>
            </a:pPr>
            <a:r>
              <a:rPr lang="en-US" sz="1400" dirty="0" smtClean="0">
                <a:cs typeface="Arial" pitchFamily="34" charset="0"/>
              </a:rPr>
              <a:t>Minimal Training Required</a:t>
            </a:r>
            <a:endParaRPr lang="en-US" sz="1400" dirty="0">
              <a:cs typeface="Arial" pitchFamily="34" charset="0"/>
            </a:endParaRPr>
          </a:p>
          <a:p>
            <a:pPr marL="914400" lvl="1" indent="-457200">
              <a:buFont typeface="Arial" pitchFamily="34" charset="0"/>
              <a:buChar char="•"/>
            </a:pPr>
            <a:r>
              <a:rPr lang="en-US" sz="1400" dirty="0">
                <a:cs typeface="Arial" pitchFamily="34" charset="0"/>
              </a:rPr>
              <a:t>Easy Maintenance</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929" y="4916684"/>
            <a:ext cx="2353988" cy="1833569"/>
          </a:xfrm>
          <a:prstGeom prst="rect">
            <a:avLst/>
          </a:prstGeom>
        </p:spPr>
      </p:pic>
      <p:sp>
        <p:nvSpPr>
          <p:cNvPr id="6" name="Rectangle 5"/>
          <p:cNvSpPr/>
          <p:nvPr/>
        </p:nvSpPr>
        <p:spPr>
          <a:xfrm>
            <a:off x="5935134" y="1910618"/>
            <a:ext cx="4478866" cy="3724096"/>
          </a:xfrm>
          <a:prstGeom prst="rect">
            <a:avLst/>
          </a:prstGeom>
        </p:spPr>
        <p:txBody>
          <a:bodyPr wrap="square">
            <a:spAutoFit/>
          </a:bodyPr>
          <a:lstStyle/>
          <a:p>
            <a:pPr marL="342900" lvl="1" indent="-342900" defTabSz="457200">
              <a:spcBef>
                <a:spcPts val="1000"/>
              </a:spcBef>
              <a:buClr>
                <a:schemeClr val="accent1"/>
              </a:buClr>
              <a:buFont typeface="Wingdings 3" charset="2"/>
              <a:buChar char=""/>
              <a:defRPr/>
            </a:pPr>
            <a:r>
              <a:rPr lang="en-US" dirty="0">
                <a:solidFill>
                  <a:schemeClr val="tx1">
                    <a:lumMod val="75000"/>
                    <a:lumOff val="25000"/>
                  </a:schemeClr>
                </a:solidFill>
              </a:rPr>
              <a:t>Offline </a:t>
            </a:r>
            <a:r>
              <a:rPr lang="en-US" dirty="0" smtClean="0">
                <a:solidFill>
                  <a:schemeClr val="tx1">
                    <a:lumMod val="75000"/>
                    <a:lumOff val="25000"/>
                  </a:schemeClr>
                </a:solidFill>
              </a:rPr>
              <a:t>Experience</a:t>
            </a:r>
            <a:endParaRPr lang="en-US" dirty="0">
              <a:solidFill>
                <a:schemeClr val="tx1">
                  <a:lumMod val="75000"/>
                  <a:lumOff val="25000"/>
                </a:schemeClr>
              </a:solidFill>
            </a:endParaRPr>
          </a:p>
          <a:p>
            <a:pPr marL="914400" lvl="1" indent="-457200" defTabSz="457200">
              <a:spcBef>
                <a:spcPts val="1000"/>
              </a:spcBef>
              <a:buClr>
                <a:schemeClr val="accent1"/>
              </a:buClr>
              <a:buFont typeface="Arial" pitchFamily="34" charset="0"/>
              <a:buChar char="•"/>
              <a:defRPr/>
            </a:pPr>
            <a:r>
              <a:rPr lang="en-US" sz="1400" dirty="0" smtClean="0">
                <a:solidFill>
                  <a:schemeClr val="tx1">
                    <a:lumMod val="75000"/>
                    <a:lumOff val="25000"/>
                  </a:schemeClr>
                </a:solidFill>
                <a:cs typeface="Arial" pitchFamily="34" charset="0"/>
              </a:rPr>
              <a:t>Bring your own devices (BYOD)</a:t>
            </a:r>
            <a:endParaRPr lang="en-US" sz="1400" dirty="0">
              <a:solidFill>
                <a:schemeClr val="tx1">
                  <a:lumMod val="75000"/>
                  <a:lumOff val="25000"/>
                </a:schemeClr>
              </a:solidFill>
              <a:cs typeface="Arial" pitchFamily="34" charset="0"/>
            </a:endParaRPr>
          </a:p>
          <a:p>
            <a:pPr marL="914400" lvl="1" indent="-457200" defTabSz="457200">
              <a:spcBef>
                <a:spcPts val="1000"/>
              </a:spcBef>
              <a:buClr>
                <a:schemeClr val="accent1"/>
              </a:buClr>
              <a:buFont typeface="Arial" pitchFamily="34" charset="0"/>
              <a:buChar char="•"/>
              <a:defRPr/>
            </a:pPr>
            <a:r>
              <a:rPr lang="en-US" sz="1400" dirty="0" smtClean="0">
                <a:solidFill>
                  <a:schemeClr val="tx1">
                    <a:lumMod val="75000"/>
                    <a:lumOff val="25000"/>
                  </a:schemeClr>
                </a:solidFill>
                <a:cs typeface="Arial" pitchFamily="34" charset="0"/>
              </a:rPr>
              <a:t>Pre-populate </a:t>
            </a:r>
            <a:r>
              <a:rPr lang="en-US" sz="1400" dirty="0">
                <a:solidFill>
                  <a:schemeClr val="tx1">
                    <a:lumMod val="75000"/>
                    <a:lumOff val="25000"/>
                  </a:schemeClr>
                </a:solidFill>
                <a:cs typeface="Arial" pitchFamily="34" charset="0"/>
              </a:rPr>
              <a:t>PDF form with inspection data available for edit.</a:t>
            </a:r>
          </a:p>
          <a:p>
            <a:pPr marL="914400" lvl="1" indent="-457200" defTabSz="457200">
              <a:spcBef>
                <a:spcPts val="1000"/>
              </a:spcBef>
              <a:buClr>
                <a:schemeClr val="accent1"/>
              </a:buClr>
              <a:buFont typeface="Arial" pitchFamily="34" charset="0"/>
              <a:buChar char="•"/>
              <a:defRPr/>
            </a:pPr>
            <a:r>
              <a:rPr lang="en-US" sz="1400" dirty="0" smtClean="0">
                <a:cs typeface="Arial" pitchFamily="34" charset="0"/>
              </a:rPr>
              <a:t>Utilizes Adobe PDF Reader</a:t>
            </a:r>
          </a:p>
          <a:p>
            <a:pPr marL="914400" lvl="1" indent="-457200" defTabSz="457200">
              <a:spcBef>
                <a:spcPts val="1000"/>
              </a:spcBef>
              <a:buClr>
                <a:schemeClr val="accent1"/>
              </a:buClr>
              <a:buFont typeface="Arial" pitchFamily="34" charset="0"/>
              <a:buChar char="•"/>
              <a:defRPr/>
            </a:pPr>
            <a:r>
              <a:rPr lang="en-US" sz="1400" dirty="0" smtClean="0">
                <a:cs typeface="Arial" pitchFamily="34" charset="0"/>
              </a:rPr>
              <a:t>For Non-General Permit Facilities -will parse uploaded form to AirCom and attach it to the selected Activity </a:t>
            </a:r>
          </a:p>
          <a:p>
            <a:pPr marL="914400" lvl="1" indent="-457200" defTabSz="457200">
              <a:spcBef>
                <a:spcPts val="1000"/>
              </a:spcBef>
              <a:buClr>
                <a:schemeClr val="accent1"/>
              </a:buClr>
              <a:buFont typeface="Arial" pitchFamily="34" charset="0"/>
              <a:buChar char="•"/>
              <a:defRPr/>
            </a:pPr>
            <a:r>
              <a:rPr lang="en-US" sz="1400" dirty="0" smtClean="0">
                <a:cs typeface="Arial" pitchFamily="34" charset="0"/>
              </a:rPr>
              <a:t>For General Permit Facilities – will attach the Inspection form to the selected Activity in AirCom</a:t>
            </a:r>
          </a:p>
          <a:p>
            <a:pPr marL="914400" lvl="1" indent="-457200" defTabSz="457200">
              <a:spcBef>
                <a:spcPts val="1000"/>
              </a:spcBef>
              <a:buClr>
                <a:schemeClr val="accent1"/>
              </a:buClr>
              <a:buFont typeface="Arial" pitchFamily="34" charset="0"/>
              <a:buChar char="•"/>
              <a:defRPr/>
            </a:pPr>
            <a:r>
              <a:rPr lang="en-US" sz="1400" dirty="0" smtClean="0">
                <a:cs typeface="Arial" pitchFamily="34" charset="0"/>
              </a:rPr>
              <a:t>Uploaded Inspection forms are saved to OCULUS</a:t>
            </a:r>
            <a:endParaRPr lang="en-US" sz="1400" dirty="0">
              <a:cs typeface="Arial" pitchFamily="34" charset="0"/>
            </a:endParaRPr>
          </a:p>
        </p:txBody>
      </p:sp>
      <p:sp>
        <p:nvSpPr>
          <p:cNvPr id="7" name="TextBox 6"/>
          <p:cNvSpPr txBox="1"/>
          <p:nvPr/>
        </p:nvSpPr>
        <p:spPr>
          <a:xfrm>
            <a:off x="2468880" y="1283629"/>
            <a:ext cx="6644640" cy="400110"/>
          </a:xfrm>
          <a:prstGeom prst="rect">
            <a:avLst/>
          </a:prstGeom>
          <a:noFill/>
        </p:spPr>
        <p:txBody>
          <a:bodyPr wrap="square" rtlCol="0">
            <a:spAutoFit/>
          </a:bodyPr>
          <a:lstStyle/>
          <a:p>
            <a:r>
              <a:rPr lang="en-US" sz="2000" dirty="0" smtClean="0"/>
              <a:t>Support Hybrid option (Both Online and Offline)</a:t>
            </a:r>
            <a:endParaRPr lang="en-US" sz="2000" dirty="0"/>
          </a:p>
        </p:txBody>
      </p:sp>
    </p:spTree>
    <p:extLst>
      <p:ext uri="{BB962C8B-B14F-4D97-AF65-F5344CB8AC3E}">
        <p14:creationId xmlns:p14="http://schemas.microsoft.com/office/powerpoint/2010/main" val="15152420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3602" y="624110"/>
            <a:ext cx="8785599" cy="772890"/>
          </a:xfrm>
        </p:spPr>
        <p:txBody>
          <a:bodyPr/>
          <a:lstStyle/>
          <a:p>
            <a:r>
              <a:rPr lang="en-US" dirty="0" err="1" smtClean="0">
                <a:latin typeface="Copperplate Gothic Light" panose="020E0507020206020404" pitchFamily="34" charset="0"/>
              </a:rPr>
              <a:t>AirCom</a:t>
            </a:r>
            <a:r>
              <a:rPr lang="en-US" dirty="0" smtClean="0">
                <a:latin typeface="Copperplate Gothic Light" panose="020E0507020206020404" pitchFamily="34" charset="0"/>
              </a:rPr>
              <a:t> Key Features</a:t>
            </a:r>
            <a:endParaRPr lang="en-US" dirty="0">
              <a:latin typeface="Copperplate Gothic Light" panose="020E0507020206020404" pitchFamily="34" charset="0"/>
            </a:endParaRPr>
          </a:p>
        </p:txBody>
      </p:sp>
      <p:sp>
        <p:nvSpPr>
          <p:cNvPr id="3" name="Content Placeholder 2"/>
          <p:cNvSpPr>
            <a:spLocks noGrp="1"/>
          </p:cNvSpPr>
          <p:nvPr>
            <p:ph idx="1"/>
          </p:nvPr>
        </p:nvSpPr>
        <p:spPr>
          <a:xfrm>
            <a:off x="2702011" y="1814291"/>
            <a:ext cx="8313122" cy="4144126"/>
          </a:xfrm>
        </p:spPr>
        <p:txBody>
          <a:bodyPr>
            <a:normAutofit/>
          </a:bodyPr>
          <a:lstStyle/>
          <a:p>
            <a:r>
              <a:rPr lang="en-US" sz="1600" dirty="0" smtClean="0"/>
              <a:t>System Automated Email Notifications to Inspectors and Managers</a:t>
            </a:r>
            <a:endParaRPr lang="en-US" sz="1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716" y="5149901"/>
            <a:ext cx="1827886" cy="1708099"/>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779099132"/>
              </p:ext>
            </p:extLst>
          </p:nvPr>
        </p:nvGraphicFramePr>
        <p:xfrm>
          <a:off x="2734276" y="2265403"/>
          <a:ext cx="7442657" cy="4157726"/>
        </p:xfrm>
        <a:graphic>
          <a:graphicData uri="http://schemas.openxmlformats.org/drawingml/2006/table">
            <a:tbl>
              <a:tblPr firstRow="1" firstCol="1" bandRow="1">
                <a:tableStyleId>{5C22544A-7EE6-4342-B048-85BDC9FD1C3A}</a:tableStyleId>
              </a:tblPr>
              <a:tblGrid>
                <a:gridCol w="1389208"/>
                <a:gridCol w="2200816"/>
                <a:gridCol w="938776"/>
                <a:gridCol w="2913857"/>
              </a:tblGrid>
              <a:tr h="578878">
                <a:tc>
                  <a:txBody>
                    <a:bodyPr/>
                    <a:lstStyle/>
                    <a:p>
                      <a:pPr marL="0" marR="0" algn="ctr">
                        <a:spcBef>
                          <a:spcPts val="0"/>
                        </a:spcBef>
                        <a:spcAft>
                          <a:spcPts val="0"/>
                        </a:spcAft>
                      </a:pPr>
                      <a:r>
                        <a:rPr lang="en-US" sz="1000" dirty="0">
                          <a:effectLst/>
                        </a:rPr>
                        <a:t>Addressee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nchor="ctr"/>
                </a:tc>
                <a:tc>
                  <a:txBody>
                    <a:bodyPr/>
                    <a:lstStyle/>
                    <a:p>
                      <a:pPr marL="0" marR="0" algn="ctr">
                        <a:spcBef>
                          <a:spcPts val="0"/>
                        </a:spcBef>
                        <a:spcAft>
                          <a:spcPts val="0"/>
                        </a:spcAft>
                      </a:pPr>
                      <a:r>
                        <a:rPr lang="en-US" sz="1000">
                          <a:effectLst/>
                        </a:rPr>
                        <a:t> </a:t>
                      </a:r>
                    </a:p>
                    <a:p>
                      <a:pPr marL="0" marR="0" algn="ctr">
                        <a:spcBef>
                          <a:spcPts val="0"/>
                        </a:spcBef>
                        <a:spcAft>
                          <a:spcPts val="0"/>
                        </a:spcAft>
                      </a:pPr>
                      <a:r>
                        <a:rPr lang="en-US" sz="1000">
                          <a:effectLst/>
                        </a:rPr>
                        <a:t>Condition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lgn="ctr">
                        <a:spcBef>
                          <a:spcPts val="0"/>
                        </a:spcBef>
                        <a:spcAft>
                          <a:spcPts val="0"/>
                        </a:spcAft>
                      </a:pPr>
                      <a:r>
                        <a:rPr lang="en-US" sz="1000" dirty="0">
                          <a:effectLst/>
                        </a:rPr>
                        <a:t>Email Trigger by # of Days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nchor="ctr"/>
                </a:tc>
                <a:tc>
                  <a:txBody>
                    <a:bodyPr/>
                    <a:lstStyle/>
                    <a:p>
                      <a:pPr marL="0" marR="0" algn="ctr">
                        <a:spcBef>
                          <a:spcPts val="0"/>
                        </a:spcBef>
                        <a:spcAft>
                          <a:spcPts val="0"/>
                        </a:spcAft>
                      </a:pPr>
                      <a:r>
                        <a:rPr lang="en-US" sz="1000">
                          <a:effectLst/>
                        </a:rPr>
                        <a:t>Date from which # of Days is counted</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464616">
                <a:tc>
                  <a:txBody>
                    <a:bodyPr/>
                    <a:lstStyle/>
                    <a:p>
                      <a:pPr marL="0" marR="0">
                        <a:spcBef>
                          <a:spcPts val="0"/>
                        </a:spcBef>
                        <a:spcAft>
                          <a:spcPts val="0"/>
                        </a:spcAft>
                      </a:pPr>
                      <a:r>
                        <a:rPr lang="en-US" sz="1000">
                          <a:effectLst/>
                        </a:rPr>
                        <a:t>General User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Activity Status = </a:t>
                      </a:r>
                      <a:r>
                        <a:rPr lang="en-US" sz="1000" b="1" dirty="0">
                          <a:effectLst/>
                        </a:rPr>
                        <a:t>In Progress</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5, 10, 15, 20, 25 thru 30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Date Activity marked In Progress.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309744">
                <a:tc>
                  <a:txBody>
                    <a:bodyPr/>
                    <a:lstStyle/>
                    <a:p>
                      <a:pPr marL="0" marR="0">
                        <a:spcBef>
                          <a:spcPts val="0"/>
                        </a:spcBef>
                        <a:spcAft>
                          <a:spcPts val="0"/>
                        </a:spcAft>
                      </a:pPr>
                      <a:r>
                        <a:rPr lang="en-US" sz="1000" dirty="0">
                          <a:effectLst/>
                        </a:rPr>
                        <a:t>Office Manager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Activity Status = </a:t>
                      </a:r>
                      <a:r>
                        <a:rPr lang="en-US" sz="1000" b="1" dirty="0">
                          <a:effectLst/>
                        </a:rPr>
                        <a:t>In Progress</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15, 20, 25 thru 30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Date Activity marked In Progress.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309744">
                <a:tc>
                  <a:txBody>
                    <a:bodyPr/>
                    <a:lstStyle/>
                    <a:p>
                      <a:pPr marL="0" marR="0">
                        <a:spcBef>
                          <a:spcPts val="0"/>
                        </a:spcBef>
                        <a:spcAft>
                          <a:spcPts val="0"/>
                        </a:spcAft>
                      </a:pPr>
                      <a:r>
                        <a:rPr lang="en-US" sz="1000" b="1" kern="1200" dirty="0" smtClean="0">
                          <a:solidFill>
                            <a:schemeClr val="lt1"/>
                          </a:solidFill>
                          <a:effectLst/>
                          <a:latin typeface="+mn-lt"/>
                          <a:ea typeface="+mn-ea"/>
                          <a:cs typeface="+mn-cs"/>
                        </a:rPr>
                        <a:t>System Manager</a:t>
                      </a:r>
                      <a:endParaRPr lang="en-US" sz="1000" b="1" kern="1200" dirty="0">
                        <a:solidFill>
                          <a:schemeClr val="lt1"/>
                        </a:solidFill>
                        <a:effectLst/>
                        <a:latin typeface="+mn-lt"/>
                        <a:ea typeface="+mn-ea"/>
                        <a:cs typeface="+mn-cs"/>
                      </a:endParaRPr>
                    </a:p>
                  </a:txBody>
                  <a:tcPr marL="60199" marR="60199" marT="0" marB="0"/>
                </a:tc>
                <a:tc>
                  <a:txBody>
                    <a:bodyPr/>
                    <a:lstStyle/>
                    <a:p>
                      <a:pPr marL="0" marR="0">
                        <a:spcBef>
                          <a:spcPts val="0"/>
                        </a:spcBef>
                        <a:spcAft>
                          <a:spcPts val="0"/>
                        </a:spcAft>
                      </a:pPr>
                      <a:r>
                        <a:rPr lang="en-US" sz="1000" dirty="0">
                          <a:effectLst/>
                        </a:rPr>
                        <a:t>Activity Status = </a:t>
                      </a:r>
                      <a:r>
                        <a:rPr lang="en-US" sz="1000" b="1" dirty="0">
                          <a:effectLst/>
                        </a:rPr>
                        <a:t>In Progress</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smtClean="0">
                          <a:effectLst/>
                        </a:rPr>
                        <a:t>25 </a:t>
                      </a:r>
                      <a:r>
                        <a:rPr lang="en-US" sz="1000" dirty="0">
                          <a:effectLst/>
                        </a:rPr>
                        <a:t>thru 30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Date Activity marked In Progress.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309744">
                <a:tc>
                  <a:txBody>
                    <a:bodyPr/>
                    <a:lstStyle/>
                    <a:p>
                      <a:pPr marL="0" marR="0">
                        <a:spcBef>
                          <a:spcPts val="0"/>
                        </a:spcBef>
                        <a:spcAft>
                          <a:spcPts val="0"/>
                        </a:spcAft>
                      </a:pPr>
                      <a:r>
                        <a:rPr lang="en-US" sz="1000" dirty="0">
                          <a:effectLst/>
                        </a:rPr>
                        <a:t>General User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Activity Status = </a:t>
                      </a:r>
                      <a:r>
                        <a:rPr lang="en-US" sz="1000" b="1" dirty="0">
                          <a:effectLst/>
                        </a:rPr>
                        <a:t>Ready for Review</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15 thru 30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a:effectLst/>
                        </a:rPr>
                        <a:t>Date Activity Performed</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309744">
                <a:tc>
                  <a:txBody>
                    <a:bodyPr/>
                    <a:lstStyle/>
                    <a:p>
                      <a:pPr marL="0" marR="0">
                        <a:spcBef>
                          <a:spcPts val="0"/>
                        </a:spcBef>
                        <a:spcAft>
                          <a:spcPts val="0"/>
                        </a:spcAft>
                      </a:pPr>
                      <a:r>
                        <a:rPr lang="en-US" sz="1000">
                          <a:effectLst/>
                        </a:rPr>
                        <a:t>Office Manager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Activity Status = </a:t>
                      </a:r>
                      <a:r>
                        <a:rPr lang="en-US" sz="1000" b="1" dirty="0">
                          <a:effectLst/>
                        </a:rPr>
                        <a:t>Ready for Review</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smtClean="0">
                          <a:effectLst/>
                        </a:rPr>
                        <a:t>5</a:t>
                      </a:r>
                      <a:r>
                        <a:rPr lang="en-US" sz="1000" dirty="0">
                          <a:effectLst/>
                        </a:rPr>
                        <a:t>, 10, 15 thru 30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Date Activity Performed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4646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000" b="1" kern="1200" dirty="0" smtClean="0">
                          <a:solidFill>
                            <a:schemeClr val="lt1"/>
                          </a:solidFill>
                          <a:effectLst/>
                          <a:latin typeface="+mn-lt"/>
                          <a:ea typeface="+mn-ea"/>
                          <a:cs typeface="+mn-cs"/>
                        </a:rPr>
                        <a:t>System Manager</a:t>
                      </a:r>
                    </a:p>
                    <a:p>
                      <a:pPr marL="0" marR="0">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Activity Status = </a:t>
                      </a:r>
                      <a:r>
                        <a:rPr lang="en-US" sz="1000" b="1" dirty="0">
                          <a:effectLst/>
                        </a:rPr>
                        <a:t>Ready for Review</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smtClean="0">
                          <a:effectLst/>
                        </a:rPr>
                        <a:t>25 thru </a:t>
                      </a:r>
                      <a:r>
                        <a:rPr lang="en-US" sz="1000" dirty="0">
                          <a:effectLst/>
                        </a:rPr>
                        <a:t>30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Date Activity Performed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464616">
                <a:tc>
                  <a:txBody>
                    <a:bodyPr/>
                    <a:lstStyle/>
                    <a:p>
                      <a:pPr marL="0" marR="0">
                        <a:spcBef>
                          <a:spcPts val="0"/>
                        </a:spcBef>
                        <a:spcAft>
                          <a:spcPts val="0"/>
                        </a:spcAft>
                      </a:pPr>
                      <a:r>
                        <a:rPr lang="en-US" sz="1000" dirty="0">
                          <a:effectLst/>
                        </a:rPr>
                        <a:t>General User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Stack Test Report Activity Status = </a:t>
                      </a:r>
                      <a:r>
                        <a:rPr lang="en-US" sz="1000" b="1" dirty="0">
                          <a:effectLst/>
                        </a:rPr>
                        <a:t>In Progress </a:t>
                      </a:r>
                      <a:r>
                        <a:rPr lang="en-US" sz="1000" dirty="0">
                          <a:effectLst/>
                        </a:rPr>
                        <a:t>or </a:t>
                      </a:r>
                      <a:r>
                        <a:rPr lang="en-US" sz="1000" b="1" dirty="0">
                          <a:effectLst/>
                        </a:rPr>
                        <a:t>Ready for Review </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60, 65, 70 thru 75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a:effectLst/>
                        </a:rPr>
                        <a:t>Test Date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481408">
                <a:tc>
                  <a:txBody>
                    <a:bodyPr/>
                    <a:lstStyle/>
                    <a:p>
                      <a:pPr marL="0" marR="0">
                        <a:spcBef>
                          <a:spcPts val="0"/>
                        </a:spcBef>
                        <a:spcAft>
                          <a:spcPts val="0"/>
                        </a:spcAft>
                      </a:pPr>
                      <a:r>
                        <a:rPr lang="en-US" sz="1000" dirty="0">
                          <a:effectLst/>
                        </a:rPr>
                        <a:t>Office Manager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b="1" dirty="0">
                          <a:effectLst/>
                        </a:rPr>
                        <a:t>Stack Test Report </a:t>
                      </a:r>
                      <a:r>
                        <a:rPr lang="en-US" sz="1000" dirty="0">
                          <a:effectLst/>
                        </a:rPr>
                        <a:t>Activity Status = </a:t>
                      </a:r>
                      <a:r>
                        <a:rPr lang="en-US" sz="1000" b="1" dirty="0">
                          <a:effectLst/>
                        </a:rPr>
                        <a:t>In Progress or Ready for Review</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65, 70 thru 75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a:effectLst/>
                        </a:rPr>
                        <a:t>Test Date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r h="464616">
                <a:tc>
                  <a:txBody>
                    <a:bodyPr/>
                    <a:lstStyle/>
                    <a:p>
                      <a:pPr marL="0" marR="0">
                        <a:spcBef>
                          <a:spcPts val="0"/>
                        </a:spcBef>
                        <a:spcAft>
                          <a:spcPts val="0"/>
                        </a:spcAft>
                      </a:pPr>
                      <a:r>
                        <a:rPr lang="en-US" sz="1000">
                          <a:effectLst/>
                        </a:rPr>
                        <a:t>System Manager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b="1" dirty="0">
                          <a:effectLst/>
                        </a:rPr>
                        <a:t>Stack Test Report</a:t>
                      </a:r>
                      <a:r>
                        <a:rPr lang="en-US" sz="1000" dirty="0">
                          <a:effectLst/>
                        </a:rPr>
                        <a:t> Activity Status = </a:t>
                      </a:r>
                      <a:r>
                        <a:rPr lang="en-US" sz="1000" b="1" dirty="0">
                          <a:effectLst/>
                        </a:rPr>
                        <a:t>In Progress or Ready for Review</a:t>
                      </a: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a:effectLst/>
                        </a:rPr>
                        <a:t>80, 100, 110 thru 120</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c>
                  <a:txBody>
                    <a:bodyPr/>
                    <a:lstStyle/>
                    <a:p>
                      <a:pPr marL="0" marR="0">
                        <a:spcBef>
                          <a:spcPts val="0"/>
                        </a:spcBef>
                        <a:spcAft>
                          <a:spcPts val="0"/>
                        </a:spcAft>
                      </a:pPr>
                      <a:r>
                        <a:rPr lang="en-US" sz="1000" dirty="0">
                          <a:effectLst/>
                        </a:rPr>
                        <a:t>Test Date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199" marR="60199" marT="0" marB="0"/>
                </a:tc>
              </a:tr>
            </a:tbl>
          </a:graphicData>
        </a:graphic>
      </p:graphicFrame>
      <p:sp>
        <p:nvSpPr>
          <p:cNvPr id="7" name="TextBox 6"/>
          <p:cNvSpPr txBox="1"/>
          <p:nvPr/>
        </p:nvSpPr>
        <p:spPr>
          <a:xfrm>
            <a:off x="2702011" y="1229516"/>
            <a:ext cx="7205133" cy="584775"/>
          </a:xfrm>
          <a:prstGeom prst="rect">
            <a:avLst/>
          </a:prstGeom>
          <a:noFill/>
        </p:spPr>
        <p:txBody>
          <a:bodyPr wrap="square" rtlCol="0">
            <a:spAutoFit/>
          </a:bodyPr>
          <a:lstStyle/>
          <a:p>
            <a:pPr marL="342900" indent="-342900" defTabSz="457200">
              <a:spcBef>
                <a:spcPts val="1000"/>
              </a:spcBef>
              <a:buClr>
                <a:schemeClr val="accent1"/>
              </a:buClr>
              <a:buFont typeface="Wingdings 3" charset="2"/>
              <a:buChar char=""/>
            </a:pPr>
            <a:r>
              <a:rPr lang="en-US" sz="1600" dirty="0">
                <a:solidFill>
                  <a:schemeClr val="tx1">
                    <a:lumMod val="75000"/>
                    <a:lumOff val="25000"/>
                  </a:schemeClr>
                </a:solidFill>
              </a:rPr>
              <a:t>An Email notification to Managers will be generated on click of Save and Mark Ready for Review button</a:t>
            </a:r>
          </a:p>
        </p:txBody>
      </p:sp>
    </p:spTree>
    <p:extLst>
      <p:ext uri="{BB962C8B-B14F-4D97-AF65-F5344CB8AC3E}">
        <p14:creationId xmlns:p14="http://schemas.microsoft.com/office/powerpoint/2010/main" val="4335062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27412" y="2065556"/>
            <a:ext cx="9108691" cy="4357570"/>
          </a:xfrm>
        </p:spPr>
        <p:txBody>
          <a:bodyPr>
            <a:normAutofit/>
          </a:bodyPr>
          <a:lstStyle/>
          <a:p>
            <a:r>
              <a:rPr lang="en-US" dirty="0" smtClean="0"/>
              <a:t>Activity Statuses</a:t>
            </a:r>
          </a:p>
          <a:p>
            <a:pPr lvl="1">
              <a:buFont typeface="Wingdings" panose="05000000000000000000" pitchFamily="2" charset="2"/>
              <a:buChar char="Ø"/>
            </a:pPr>
            <a:r>
              <a:rPr lang="en-US" b="1" dirty="0" smtClean="0"/>
              <a:t>Planned</a:t>
            </a:r>
            <a:r>
              <a:rPr lang="en-US" dirty="0" smtClean="0"/>
              <a:t> – Used when preparing Compliance Activities for Non-general permits.  The Activity has not started, no email notifications during this status.</a:t>
            </a:r>
          </a:p>
          <a:p>
            <a:pPr lvl="1">
              <a:buFont typeface="Wingdings" panose="05000000000000000000" pitchFamily="2" charset="2"/>
              <a:buChar char="Ø"/>
            </a:pPr>
            <a:r>
              <a:rPr lang="en-US" b="1" dirty="0" smtClean="0"/>
              <a:t>In Progress </a:t>
            </a:r>
            <a:r>
              <a:rPr lang="en-US" dirty="0" smtClean="0"/>
              <a:t>– Begins when “Verify Compliance” has been selected on an activity.  This will begin the timed period for which the activity must be completed.  Email reminders will be sent during this status.</a:t>
            </a:r>
          </a:p>
          <a:p>
            <a:pPr lvl="1">
              <a:buFont typeface="Wingdings" panose="05000000000000000000" pitchFamily="2" charset="2"/>
              <a:buChar char="Ø"/>
            </a:pPr>
            <a:r>
              <a:rPr lang="en-US" b="1" dirty="0" smtClean="0"/>
              <a:t>Ready for Review</a:t>
            </a:r>
            <a:r>
              <a:rPr lang="en-US" dirty="0" smtClean="0"/>
              <a:t>- Status is set when an inspector completes an activity and submit for </a:t>
            </a:r>
            <a:r>
              <a:rPr lang="en-US" dirty="0"/>
              <a:t>manager review. Email reminders will be sent during this status.</a:t>
            </a:r>
            <a:endParaRPr lang="en-US" dirty="0" smtClean="0"/>
          </a:p>
          <a:p>
            <a:pPr lvl="1">
              <a:buFont typeface="Wingdings" panose="05000000000000000000" pitchFamily="2" charset="2"/>
              <a:buChar char="Ø"/>
            </a:pPr>
            <a:r>
              <a:rPr lang="en-US" b="1" dirty="0" smtClean="0"/>
              <a:t>In Violation </a:t>
            </a:r>
            <a:r>
              <a:rPr lang="en-US" dirty="0" smtClean="0"/>
              <a:t>– Status is set when a manager confirms an Activity is found out of Compliance</a:t>
            </a:r>
            <a:endParaRPr lang="en-US" b="1" dirty="0" smtClean="0"/>
          </a:p>
          <a:p>
            <a:pPr lvl="1">
              <a:buFont typeface="Wingdings" panose="05000000000000000000" pitchFamily="2" charset="2"/>
              <a:buChar char="Ø"/>
            </a:pPr>
            <a:r>
              <a:rPr lang="en-US" b="1" dirty="0" smtClean="0"/>
              <a:t>Violation Resolved </a:t>
            </a:r>
            <a:r>
              <a:rPr lang="en-US" dirty="0"/>
              <a:t>– Status is set when the status of </a:t>
            </a:r>
            <a:r>
              <a:rPr lang="en-US" dirty="0" smtClean="0"/>
              <a:t>Violation(s) is resolved using resolution activities</a:t>
            </a:r>
          </a:p>
          <a:p>
            <a:pPr lvl="1">
              <a:buFont typeface="Wingdings" panose="05000000000000000000" pitchFamily="2" charset="2"/>
              <a:buChar char="Ø"/>
            </a:pPr>
            <a:r>
              <a:rPr lang="en-US" b="1" dirty="0" smtClean="0"/>
              <a:t>Complete </a:t>
            </a:r>
            <a:r>
              <a:rPr lang="en-US" dirty="0" smtClean="0"/>
              <a:t>– Is set when an Activity has been completed and all sources are in compliance and violation(s) is closed.</a:t>
            </a:r>
            <a:endParaRPr lang="en-US" b="1" dirty="0" smtClean="0"/>
          </a:p>
          <a:p>
            <a:pPr lvl="1"/>
            <a:endParaRPr lang="en-US" dirty="0"/>
          </a:p>
        </p:txBody>
      </p:sp>
      <p:sp>
        <p:nvSpPr>
          <p:cNvPr id="4" name="Title 1"/>
          <p:cNvSpPr>
            <a:spLocks noGrp="1"/>
          </p:cNvSpPr>
          <p:nvPr>
            <p:ph type="title"/>
          </p:nvPr>
        </p:nvSpPr>
        <p:spPr>
          <a:xfrm>
            <a:off x="2593602" y="624110"/>
            <a:ext cx="8785599" cy="764423"/>
          </a:xfrm>
        </p:spPr>
        <p:txBody>
          <a:bodyPr/>
          <a:lstStyle/>
          <a:p>
            <a:r>
              <a:rPr lang="en-US" dirty="0" err="1" smtClean="0">
                <a:latin typeface="Copperplate Gothic Light" panose="020E0507020206020404" pitchFamily="34" charset="0"/>
              </a:rPr>
              <a:t>AirCom</a:t>
            </a:r>
            <a:r>
              <a:rPr lang="en-US" dirty="0" smtClean="0">
                <a:latin typeface="Copperplate Gothic Light" panose="020E0507020206020404" pitchFamily="34" charset="0"/>
              </a:rPr>
              <a:t> Key Features</a:t>
            </a:r>
            <a:endParaRPr lang="en-US" dirty="0">
              <a:latin typeface="Copperplate Gothic Light" panose="020E0507020206020404" pitchFamily="34" charset="0"/>
            </a:endParaRPr>
          </a:p>
        </p:txBody>
      </p:sp>
      <p:sp>
        <p:nvSpPr>
          <p:cNvPr id="6" name="TextBox 5"/>
          <p:cNvSpPr txBox="1"/>
          <p:nvPr/>
        </p:nvSpPr>
        <p:spPr>
          <a:xfrm>
            <a:off x="2209800" y="1388533"/>
            <a:ext cx="8153400" cy="400110"/>
          </a:xfrm>
          <a:prstGeom prst="rect">
            <a:avLst/>
          </a:prstGeom>
          <a:noFill/>
        </p:spPr>
        <p:txBody>
          <a:bodyPr wrap="square" rtlCol="0">
            <a:spAutoFit/>
          </a:bodyPr>
          <a:lstStyle/>
          <a:p>
            <a:r>
              <a:rPr lang="en-US" sz="2000" dirty="0" err="1" smtClean="0"/>
              <a:t>AirCom</a:t>
            </a:r>
            <a:r>
              <a:rPr lang="en-US" sz="2000" dirty="0" smtClean="0"/>
              <a:t> contains six Activity Status</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spTree>
    <p:extLst>
      <p:ext uri="{BB962C8B-B14F-4D97-AF65-F5344CB8AC3E}">
        <p14:creationId xmlns:p14="http://schemas.microsoft.com/office/powerpoint/2010/main" val="16724180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93602" y="624110"/>
            <a:ext cx="8785599" cy="925290"/>
          </a:xfrm>
        </p:spPr>
        <p:txBody>
          <a:bodyPr/>
          <a:lstStyle/>
          <a:p>
            <a:r>
              <a:rPr lang="en-US" dirty="0" err="1" smtClean="0">
                <a:latin typeface="Copperplate Gothic Light" panose="020E0507020206020404" pitchFamily="34" charset="0"/>
              </a:rPr>
              <a:t>AirCom</a:t>
            </a:r>
            <a:r>
              <a:rPr lang="en-US" dirty="0" smtClean="0">
                <a:latin typeface="Copperplate Gothic Light" panose="020E0507020206020404" pitchFamily="34" charset="0"/>
              </a:rPr>
              <a:t> Key Features</a:t>
            </a:r>
            <a:endParaRPr lang="en-US" dirty="0">
              <a:latin typeface="Copperplate Gothic Light" panose="020E0507020206020404" pitchFamily="34" charset="0"/>
            </a:endParaRPr>
          </a:p>
        </p:txBody>
      </p:sp>
      <p:sp>
        <p:nvSpPr>
          <p:cNvPr id="5" name="Title 1"/>
          <p:cNvSpPr>
            <a:spLocks noGrp="1"/>
          </p:cNvSpPr>
          <p:nvPr>
            <p:ph idx="1"/>
          </p:nvPr>
        </p:nvSpPr>
        <p:spPr>
          <a:xfrm>
            <a:off x="2593602" y="1799166"/>
            <a:ext cx="6621845" cy="4047067"/>
          </a:xfrm>
        </p:spPr>
        <p:txBody>
          <a:bodyPr/>
          <a:lstStyle/>
          <a:p>
            <a:r>
              <a:rPr lang="en-US" dirty="0" smtClean="0">
                <a:latin typeface="Copperplate Gothic Light" panose="020E0507020206020404" pitchFamily="34" charset="0"/>
              </a:rPr>
              <a:t>Create/ Add Report Details in </a:t>
            </a:r>
            <a:r>
              <a:rPr lang="en-US" dirty="0" err="1" smtClean="0">
                <a:latin typeface="Copperplate Gothic Light" panose="020E0507020206020404" pitchFamily="34" charset="0"/>
              </a:rPr>
              <a:t>AirCom</a:t>
            </a:r>
            <a:endParaRPr lang="en-US" dirty="0" smtClean="0">
              <a:latin typeface="Copperplate Gothic Light" panose="020E0507020206020404" pitchFamily="34" charset="0"/>
            </a:endParaRPr>
          </a:p>
          <a:p>
            <a:pPr marL="0" indent="0">
              <a:buNone/>
            </a:pPr>
            <a:endParaRPr lang="en-US" dirty="0" smtClean="0">
              <a:latin typeface="Copperplate Gothic Light" panose="020E0507020206020404" pitchFamily="34" charset="0"/>
            </a:endParaRPr>
          </a:p>
          <a:p>
            <a:pPr lvl="1">
              <a:buFont typeface="Wingdings" panose="05000000000000000000" pitchFamily="2" charset="2"/>
              <a:buChar char="Ø"/>
            </a:pPr>
            <a:r>
              <a:rPr lang="en-US" dirty="0" smtClean="0">
                <a:latin typeface="+mj-lt"/>
              </a:rPr>
              <a:t>Stack Test Details Report</a:t>
            </a:r>
          </a:p>
          <a:p>
            <a:pPr lvl="1">
              <a:buFont typeface="Wingdings" panose="05000000000000000000" pitchFamily="2" charset="2"/>
              <a:buChar char="Ø"/>
            </a:pPr>
            <a:r>
              <a:rPr lang="en-US" dirty="0" smtClean="0">
                <a:latin typeface="+mj-lt"/>
              </a:rPr>
              <a:t>Visible Emissions Report</a:t>
            </a:r>
          </a:p>
          <a:p>
            <a:pPr lvl="1">
              <a:buFont typeface="Wingdings" panose="05000000000000000000" pitchFamily="2" charset="2"/>
              <a:buChar char="Ø"/>
            </a:pPr>
            <a:r>
              <a:rPr lang="en-US" dirty="0" smtClean="0">
                <a:latin typeface="+mj-lt"/>
              </a:rPr>
              <a:t>Fuel Analysis Report</a:t>
            </a:r>
          </a:p>
          <a:p>
            <a:pPr lvl="1">
              <a:buFont typeface="Wingdings" panose="05000000000000000000" pitchFamily="2" charset="2"/>
              <a:buChar char="Ø"/>
            </a:pPr>
            <a:r>
              <a:rPr lang="en-US" dirty="0" smtClean="0">
                <a:latin typeface="+mj-lt"/>
              </a:rPr>
              <a:t>Visible Emissions Method 22</a:t>
            </a:r>
          </a:p>
          <a:p>
            <a:pPr lvl="1">
              <a:buFont typeface="Wingdings" panose="05000000000000000000" pitchFamily="2" charset="2"/>
              <a:buChar char="Ø"/>
            </a:pPr>
            <a:r>
              <a:rPr lang="en-US" dirty="0" smtClean="0">
                <a:latin typeface="+mj-lt"/>
              </a:rPr>
              <a:t>Miscellaneous Report Review Details</a:t>
            </a:r>
          </a:p>
          <a:p>
            <a:pPr lvl="1">
              <a:buFont typeface="Wingdings" panose="05000000000000000000" pitchFamily="2" charset="2"/>
              <a:buChar char="Ø"/>
            </a:pPr>
            <a:r>
              <a:rPr lang="en-US" dirty="0" smtClean="0">
                <a:latin typeface="+mj-lt"/>
              </a:rPr>
              <a:t>Continuous Monitor Report</a:t>
            </a:r>
          </a:p>
          <a:p>
            <a:pPr lvl="1"/>
            <a:endParaRPr lang="en-US" dirty="0" smtClean="0">
              <a:latin typeface="Copperplate Gothic Light" panose="020E0507020206020404" pitchFamily="34" charset="0"/>
            </a:endParaRPr>
          </a:p>
          <a:p>
            <a:pPr lvl="1"/>
            <a:endParaRPr lang="en-US" dirty="0">
              <a:latin typeface="Copperplate Gothic Light" panose="020E05070202060204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65733" y="527129"/>
            <a:ext cx="2352615" cy="2161208"/>
          </a:xfrm>
          <a:prstGeom prst="rect">
            <a:avLst/>
          </a:prstGeom>
        </p:spPr>
      </p:pic>
    </p:spTree>
    <p:extLst>
      <p:ext uri="{BB962C8B-B14F-4D97-AF65-F5344CB8AC3E}">
        <p14:creationId xmlns:p14="http://schemas.microsoft.com/office/powerpoint/2010/main" val="11566877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533" y="624110"/>
            <a:ext cx="10312399" cy="751609"/>
          </a:xfrm>
        </p:spPr>
        <p:txBody>
          <a:bodyPr>
            <a:noAutofit/>
          </a:bodyPr>
          <a:lstStyle/>
          <a:p>
            <a:r>
              <a:rPr lang="en-US" dirty="0" err="1" smtClean="0">
                <a:latin typeface="Copperplate Gothic Light" panose="020E0507020206020404" pitchFamily="34" charset="0"/>
              </a:rPr>
              <a:t>AirCom</a:t>
            </a:r>
            <a:r>
              <a:rPr lang="en-US" dirty="0" smtClean="0">
                <a:latin typeface="Copperplate Gothic Light" panose="020E0507020206020404" pitchFamily="34" charset="0"/>
              </a:rPr>
              <a:t> Key Features</a:t>
            </a:r>
            <a:br>
              <a:rPr lang="en-US" dirty="0" smtClean="0">
                <a:latin typeface="Copperplate Gothic Light" panose="020E0507020206020404" pitchFamily="34" charset="0"/>
              </a:rPr>
            </a:br>
            <a:r>
              <a:rPr lang="en-US" dirty="0" smtClean="0">
                <a:latin typeface="Copperplate Gothic Light" panose="020E0507020206020404" pitchFamily="34" charset="0"/>
              </a:rPr>
              <a:t/>
            </a:r>
            <a:br>
              <a:rPr lang="en-US" dirty="0" smtClean="0">
                <a:latin typeface="Copperplate Gothic Light" panose="020E0507020206020404" pitchFamily="34" charset="0"/>
              </a:rPr>
            </a:br>
            <a:r>
              <a:rPr lang="en-US" sz="2000" dirty="0" smtClean="0">
                <a:solidFill>
                  <a:schemeClr val="tx1"/>
                </a:solidFill>
                <a:latin typeface="+mn-lt"/>
                <a:ea typeface="+mn-ea"/>
                <a:cs typeface="+mn-cs"/>
              </a:rPr>
              <a:t>PDF</a:t>
            </a:r>
            <a:r>
              <a:rPr lang="en-US" dirty="0" smtClean="0">
                <a:latin typeface="Copperplate Gothic Light" panose="020E0507020206020404" pitchFamily="34" charset="0"/>
              </a:rPr>
              <a:t> </a:t>
            </a:r>
            <a:r>
              <a:rPr lang="en-US" sz="2000" dirty="0" smtClean="0">
                <a:solidFill>
                  <a:schemeClr val="tx1"/>
                </a:solidFill>
                <a:latin typeface="+mn-lt"/>
                <a:ea typeface="+mn-ea"/>
                <a:cs typeface="+mn-cs"/>
              </a:rPr>
              <a:t>Upload to </a:t>
            </a:r>
            <a:r>
              <a:rPr lang="en-US" sz="2000" dirty="0" err="1" smtClean="0">
                <a:solidFill>
                  <a:schemeClr val="tx1"/>
                </a:solidFill>
                <a:latin typeface="+mn-lt"/>
                <a:ea typeface="+mn-ea"/>
                <a:cs typeface="+mn-cs"/>
              </a:rPr>
              <a:t>AirCom</a:t>
            </a:r>
            <a:endParaRPr lang="en-US" sz="2000" dirty="0">
              <a:solidFill>
                <a:schemeClr val="tx1"/>
              </a:solidFill>
              <a:latin typeface="+mn-lt"/>
              <a:ea typeface="+mn-ea"/>
              <a:cs typeface="+mn-cs"/>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sp>
        <p:nvSpPr>
          <p:cNvPr id="4" name="Content Placeholder 3"/>
          <p:cNvSpPr>
            <a:spLocks noGrp="1"/>
          </p:cNvSpPr>
          <p:nvPr>
            <p:ph idx="1"/>
          </p:nvPr>
        </p:nvSpPr>
        <p:spPr>
          <a:xfrm>
            <a:off x="1995528" y="2308326"/>
            <a:ext cx="8373581" cy="3962400"/>
          </a:xfrm>
        </p:spPr>
        <p:txBody>
          <a:bodyPr>
            <a:normAutofit/>
          </a:bodyPr>
          <a:lstStyle/>
          <a:p>
            <a:r>
              <a:rPr lang="en-US" dirty="0" smtClean="0">
                <a:solidFill>
                  <a:schemeClr val="tx1"/>
                </a:solidFill>
              </a:rPr>
              <a:t>Inspection Form downloaded when User selects Download Compliance Form button</a:t>
            </a:r>
          </a:p>
          <a:p>
            <a:pPr lvl="1">
              <a:buFont typeface="Wingdings" panose="05000000000000000000" pitchFamily="2" charset="2"/>
              <a:buChar char="Ø"/>
            </a:pPr>
            <a:r>
              <a:rPr lang="en-US" dirty="0" smtClean="0">
                <a:solidFill>
                  <a:schemeClr val="tx1"/>
                </a:solidFill>
              </a:rPr>
              <a:t>The form to be downloaded is determined by the Permit Type of the Facility</a:t>
            </a:r>
          </a:p>
          <a:p>
            <a:pPr lvl="1">
              <a:buFont typeface="Wingdings" panose="05000000000000000000" pitchFamily="2" charset="2"/>
              <a:buChar char="Ø"/>
            </a:pPr>
            <a:r>
              <a:rPr lang="en-US" dirty="0" smtClean="0">
                <a:solidFill>
                  <a:schemeClr val="tx1"/>
                </a:solidFill>
              </a:rPr>
              <a:t>General Permit Form  </a:t>
            </a:r>
          </a:p>
          <a:p>
            <a:pPr lvl="2">
              <a:buFont typeface="Wingdings" panose="05000000000000000000" pitchFamily="2" charset="2"/>
              <a:buChar char="§"/>
            </a:pPr>
            <a:r>
              <a:rPr lang="en-US" dirty="0" smtClean="0"/>
              <a:t>Not Parsed</a:t>
            </a:r>
          </a:p>
          <a:p>
            <a:pPr lvl="2">
              <a:buFont typeface="Wingdings" panose="05000000000000000000" pitchFamily="2" charset="2"/>
              <a:buChar char="§"/>
            </a:pPr>
            <a:r>
              <a:rPr lang="en-US" dirty="0" smtClean="0"/>
              <a:t>Form Saved in OCULUS</a:t>
            </a:r>
          </a:p>
          <a:p>
            <a:pPr lvl="1">
              <a:buFont typeface="Wingdings" panose="05000000000000000000" pitchFamily="2" charset="2"/>
              <a:buChar char="Ø"/>
            </a:pPr>
            <a:r>
              <a:rPr lang="en-US" dirty="0" smtClean="0"/>
              <a:t>Non General Permit Form </a:t>
            </a:r>
            <a:endParaRPr lang="en-US" dirty="0" smtClean="0">
              <a:solidFill>
                <a:srgbClr val="FF0000"/>
              </a:solidFill>
            </a:endParaRPr>
          </a:p>
          <a:p>
            <a:pPr lvl="2">
              <a:buFont typeface="Wingdings" panose="05000000000000000000" pitchFamily="2" charset="2"/>
              <a:buChar char="§"/>
            </a:pPr>
            <a:r>
              <a:rPr lang="en-US" dirty="0" smtClean="0"/>
              <a:t>Form is parsed and data saved into </a:t>
            </a:r>
            <a:r>
              <a:rPr lang="en-US" dirty="0" err="1" smtClean="0"/>
              <a:t>AirCom</a:t>
            </a:r>
            <a:endParaRPr lang="en-US" dirty="0" smtClean="0"/>
          </a:p>
          <a:p>
            <a:pPr lvl="2">
              <a:buFont typeface="Wingdings" panose="05000000000000000000" pitchFamily="2" charset="2"/>
              <a:buChar char="§"/>
            </a:pPr>
            <a:r>
              <a:rPr lang="en-US" dirty="0" smtClean="0"/>
              <a:t>Form is also saved in OCULUS</a:t>
            </a:r>
          </a:p>
          <a:p>
            <a:pPr lvl="1">
              <a:buFont typeface="Wingdings" panose="05000000000000000000" pitchFamily="2" charset="2"/>
              <a:buChar char="Ø"/>
            </a:pPr>
            <a:r>
              <a:rPr lang="en-US" dirty="0"/>
              <a:t>It is recommended that you select </a:t>
            </a:r>
            <a:r>
              <a:rPr lang="en-US" dirty="0" smtClean="0">
                <a:solidFill>
                  <a:schemeClr val="tx1"/>
                </a:solidFill>
              </a:rPr>
              <a:t>“Air Restricted” </a:t>
            </a:r>
            <a:r>
              <a:rPr lang="en-US" dirty="0">
                <a:solidFill>
                  <a:schemeClr val="tx1"/>
                </a:solidFill>
              </a:rPr>
              <a:t>OCULUS </a:t>
            </a:r>
            <a:r>
              <a:rPr lang="en-US" dirty="0"/>
              <a:t>profile when uploading “draft” inspection form</a:t>
            </a:r>
          </a:p>
          <a:p>
            <a:pPr lvl="1"/>
            <a:endParaRPr lang="en-US" dirty="0"/>
          </a:p>
        </p:txBody>
      </p:sp>
    </p:spTree>
    <p:extLst>
      <p:ext uri="{BB962C8B-B14F-4D97-AF65-F5344CB8AC3E}">
        <p14:creationId xmlns:p14="http://schemas.microsoft.com/office/powerpoint/2010/main" val="7073754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1" y="624110"/>
            <a:ext cx="7162800" cy="823690"/>
          </a:xfrm>
        </p:spPr>
        <p:txBody>
          <a:bodyPr>
            <a:normAutofit fontScale="90000"/>
          </a:bodyPr>
          <a:lstStyle/>
          <a:p>
            <a:r>
              <a:rPr lang="en-US" dirty="0" smtClean="0">
                <a:latin typeface="Copperplate Gothic Light" panose="020E0507020206020404" pitchFamily="34" charset="0"/>
              </a:rPr>
              <a:t>Old Process vs. New Process</a:t>
            </a:r>
            <a:endParaRPr lang="en-US" dirty="0">
              <a:latin typeface="Copperplate Gothic Light" panose="020E0507020206020404" pitchFamily="34"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grpSp>
        <p:nvGrpSpPr>
          <p:cNvPr id="1543" name="Group 5"/>
          <p:cNvGrpSpPr>
            <a:grpSpLocks noChangeAspect="1"/>
          </p:cNvGrpSpPr>
          <p:nvPr/>
        </p:nvGrpSpPr>
        <p:grpSpPr bwMode="auto">
          <a:xfrm>
            <a:off x="715433" y="1366837"/>
            <a:ext cx="10580688" cy="4729163"/>
            <a:chOff x="488" y="912"/>
            <a:chExt cx="6665" cy="2979"/>
          </a:xfrm>
        </p:grpSpPr>
        <p:sp>
          <p:nvSpPr>
            <p:cNvPr id="1546" name="AutoShape 4"/>
            <p:cNvSpPr>
              <a:spLocks noChangeAspect="1" noChangeArrowheads="1" noTextEdit="1"/>
            </p:cNvSpPr>
            <p:nvPr/>
          </p:nvSpPr>
          <p:spPr bwMode="auto">
            <a:xfrm>
              <a:off x="488" y="912"/>
              <a:ext cx="6665" cy="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1549" name="Group 454"/>
            <p:cNvGrpSpPr>
              <a:grpSpLocks/>
            </p:cNvGrpSpPr>
            <p:nvPr/>
          </p:nvGrpSpPr>
          <p:grpSpPr bwMode="auto">
            <a:xfrm>
              <a:off x="2377" y="1074"/>
              <a:ext cx="268" cy="264"/>
              <a:chOff x="2377" y="1074"/>
              <a:chExt cx="268" cy="264"/>
            </a:xfrm>
          </p:grpSpPr>
          <p:grpSp>
            <p:nvGrpSpPr>
              <p:cNvPr id="2676" name="Group 206"/>
              <p:cNvGrpSpPr>
                <a:grpSpLocks/>
              </p:cNvGrpSpPr>
              <p:nvPr/>
            </p:nvGrpSpPr>
            <p:grpSpPr bwMode="auto">
              <a:xfrm>
                <a:off x="2377" y="1108"/>
                <a:ext cx="268" cy="230"/>
                <a:chOff x="2377" y="1108"/>
                <a:chExt cx="268" cy="230"/>
              </a:xfrm>
            </p:grpSpPr>
            <p:sp>
              <p:nvSpPr>
                <p:cNvPr id="4724" name="Rectangle 6"/>
                <p:cNvSpPr>
                  <a:spLocks noChangeArrowheads="1"/>
                </p:cNvSpPr>
                <p:nvPr/>
              </p:nvSpPr>
              <p:spPr bwMode="auto">
                <a:xfrm>
                  <a:off x="2377" y="1185"/>
                  <a:ext cx="3" cy="153"/>
                </a:xfrm>
                <a:prstGeom prst="rect">
                  <a:avLst/>
                </a:prstGeom>
                <a:solidFill>
                  <a:srgbClr val="6767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25" name="Rectangle 7"/>
                <p:cNvSpPr>
                  <a:spLocks noChangeArrowheads="1"/>
                </p:cNvSpPr>
                <p:nvPr/>
              </p:nvSpPr>
              <p:spPr bwMode="auto">
                <a:xfrm>
                  <a:off x="2380" y="1185"/>
                  <a:ext cx="3" cy="153"/>
                </a:xfrm>
                <a:prstGeom prst="rect">
                  <a:avLst/>
                </a:prstGeom>
                <a:solidFill>
                  <a:srgbClr val="66666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26" name="Rectangle 8"/>
                <p:cNvSpPr>
                  <a:spLocks noChangeArrowheads="1"/>
                </p:cNvSpPr>
                <p:nvPr/>
              </p:nvSpPr>
              <p:spPr bwMode="auto">
                <a:xfrm>
                  <a:off x="2383" y="1185"/>
                  <a:ext cx="3" cy="153"/>
                </a:xfrm>
                <a:prstGeom prst="rect">
                  <a:avLst/>
                </a:prstGeom>
                <a:solidFill>
                  <a:srgbClr val="65656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27" name="Rectangle 9"/>
                <p:cNvSpPr>
                  <a:spLocks noChangeArrowheads="1"/>
                </p:cNvSpPr>
                <p:nvPr/>
              </p:nvSpPr>
              <p:spPr bwMode="auto">
                <a:xfrm>
                  <a:off x="2386" y="1185"/>
                  <a:ext cx="3" cy="153"/>
                </a:xfrm>
                <a:prstGeom prst="rect">
                  <a:avLst/>
                </a:prstGeom>
                <a:solidFill>
                  <a:srgbClr val="6464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28" name="Rectangle 10"/>
                <p:cNvSpPr>
                  <a:spLocks noChangeArrowheads="1"/>
                </p:cNvSpPr>
                <p:nvPr/>
              </p:nvSpPr>
              <p:spPr bwMode="auto">
                <a:xfrm>
                  <a:off x="2389" y="1185"/>
                  <a:ext cx="3" cy="153"/>
                </a:xfrm>
                <a:prstGeom prst="rect">
                  <a:avLst/>
                </a:prstGeom>
                <a:solidFill>
                  <a:srgbClr val="6363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29" name="Rectangle 11"/>
                <p:cNvSpPr>
                  <a:spLocks noChangeArrowheads="1"/>
                </p:cNvSpPr>
                <p:nvPr/>
              </p:nvSpPr>
              <p:spPr bwMode="auto">
                <a:xfrm>
                  <a:off x="2392" y="1185"/>
                  <a:ext cx="3" cy="153"/>
                </a:xfrm>
                <a:prstGeom prst="rect">
                  <a:avLst/>
                </a:prstGeom>
                <a:solidFill>
                  <a:srgbClr val="62626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0" name="Rectangle 12"/>
                <p:cNvSpPr>
                  <a:spLocks noChangeArrowheads="1"/>
                </p:cNvSpPr>
                <p:nvPr/>
              </p:nvSpPr>
              <p:spPr bwMode="auto">
                <a:xfrm>
                  <a:off x="2395" y="1185"/>
                  <a:ext cx="4" cy="153"/>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1" name="Rectangle 13"/>
                <p:cNvSpPr>
                  <a:spLocks noChangeArrowheads="1"/>
                </p:cNvSpPr>
                <p:nvPr/>
              </p:nvSpPr>
              <p:spPr bwMode="auto">
                <a:xfrm>
                  <a:off x="2399" y="1185"/>
                  <a:ext cx="3" cy="153"/>
                </a:xfrm>
                <a:prstGeom prst="rect">
                  <a:avLst/>
                </a:prstGeom>
                <a:solidFill>
                  <a:srgbClr val="60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2" name="Rectangle 14"/>
                <p:cNvSpPr>
                  <a:spLocks noChangeArrowheads="1"/>
                </p:cNvSpPr>
                <p:nvPr/>
              </p:nvSpPr>
              <p:spPr bwMode="auto">
                <a:xfrm>
                  <a:off x="2402" y="1185"/>
                  <a:ext cx="3" cy="153"/>
                </a:xfrm>
                <a:prstGeom prst="rect">
                  <a:avLst/>
                </a:prstGeom>
                <a:solidFill>
                  <a:srgbClr val="5F606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3" name="Rectangle 15"/>
                <p:cNvSpPr>
                  <a:spLocks noChangeArrowheads="1"/>
                </p:cNvSpPr>
                <p:nvPr/>
              </p:nvSpPr>
              <p:spPr bwMode="auto">
                <a:xfrm>
                  <a:off x="2405" y="1185"/>
                  <a:ext cx="3" cy="153"/>
                </a:xfrm>
                <a:prstGeom prst="rect">
                  <a:avLst/>
                </a:prstGeom>
                <a:solidFill>
                  <a:srgbClr val="5F5F5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4" name="Rectangle 16"/>
                <p:cNvSpPr>
                  <a:spLocks noChangeArrowheads="1"/>
                </p:cNvSpPr>
                <p:nvPr/>
              </p:nvSpPr>
              <p:spPr bwMode="auto">
                <a:xfrm>
                  <a:off x="2408" y="1185"/>
                  <a:ext cx="3" cy="153"/>
                </a:xfrm>
                <a:prstGeom prst="rect">
                  <a:avLst/>
                </a:prstGeom>
                <a:solidFill>
                  <a:srgbClr val="5E5E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5" name="Rectangle 17"/>
                <p:cNvSpPr>
                  <a:spLocks noChangeArrowheads="1"/>
                </p:cNvSpPr>
                <p:nvPr/>
              </p:nvSpPr>
              <p:spPr bwMode="auto">
                <a:xfrm>
                  <a:off x="2411" y="1185"/>
                  <a:ext cx="3" cy="153"/>
                </a:xfrm>
                <a:prstGeom prst="rect">
                  <a:avLst/>
                </a:prstGeom>
                <a:solidFill>
                  <a:srgbClr val="5D5E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6" name="Rectangle 18"/>
                <p:cNvSpPr>
                  <a:spLocks noChangeArrowheads="1"/>
                </p:cNvSpPr>
                <p:nvPr/>
              </p:nvSpPr>
              <p:spPr bwMode="auto">
                <a:xfrm>
                  <a:off x="2414" y="1185"/>
                  <a:ext cx="3" cy="153"/>
                </a:xfrm>
                <a:prstGeom prst="rect">
                  <a:avLst/>
                </a:prstGeom>
                <a:solidFill>
                  <a:srgbClr val="5C5D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7" name="Rectangle 19"/>
                <p:cNvSpPr>
                  <a:spLocks noChangeArrowheads="1"/>
                </p:cNvSpPr>
                <p:nvPr/>
              </p:nvSpPr>
              <p:spPr bwMode="auto">
                <a:xfrm>
                  <a:off x="2417" y="1185"/>
                  <a:ext cx="3" cy="153"/>
                </a:xfrm>
                <a:prstGeom prst="rect">
                  <a:avLst/>
                </a:prstGeom>
                <a:solidFill>
                  <a:srgbClr val="5B5C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8" name="Rectangle 20"/>
                <p:cNvSpPr>
                  <a:spLocks noChangeArrowheads="1"/>
                </p:cNvSpPr>
                <p:nvPr/>
              </p:nvSpPr>
              <p:spPr bwMode="auto">
                <a:xfrm>
                  <a:off x="2420" y="1185"/>
                  <a:ext cx="3" cy="153"/>
                </a:xfrm>
                <a:prstGeom prst="rect">
                  <a:avLst/>
                </a:prstGeom>
                <a:solidFill>
                  <a:srgbClr val="5A5B5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9" name="Rectangle 21"/>
                <p:cNvSpPr>
                  <a:spLocks noChangeArrowheads="1"/>
                </p:cNvSpPr>
                <p:nvPr/>
              </p:nvSpPr>
              <p:spPr bwMode="auto">
                <a:xfrm>
                  <a:off x="2423" y="1185"/>
                  <a:ext cx="4" cy="153"/>
                </a:xfrm>
                <a:prstGeom prst="rect">
                  <a:avLst/>
                </a:prstGeom>
                <a:solidFill>
                  <a:srgbClr val="595A5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0" name="Rectangle 22"/>
                <p:cNvSpPr>
                  <a:spLocks noChangeArrowheads="1"/>
                </p:cNvSpPr>
                <p:nvPr/>
              </p:nvSpPr>
              <p:spPr bwMode="auto">
                <a:xfrm>
                  <a:off x="2427" y="1185"/>
                  <a:ext cx="3" cy="15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1" name="Rectangle 23"/>
                <p:cNvSpPr>
                  <a:spLocks noChangeArrowheads="1"/>
                </p:cNvSpPr>
                <p:nvPr/>
              </p:nvSpPr>
              <p:spPr bwMode="auto">
                <a:xfrm>
                  <a:off x="2430" y="1185"/>
                  <a:ext cx="3" cy="153"/>
                </a:xfrm>
                <a:prstGeom prst="rect">
                  <a:avLst/>
                </a:prstGeom>
                <a:solidFill>
                  <a:srgbClr val="5758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2" name="Rectangle 24"/>
                <p:cNvSpPr>
                  <a:spLocks noChangeArrowheads="1"/>
                </p:cNvSpPr>
                <p:nvPr/>
              </p:nvSpPr>
              <p:spPr bwMode="auto">
                <a:xfrm>
                  <a:off x="2433" y="1185"/>
                  <a:ext cx="3" cy="153"/>
                </a:xfrm>
                <a:prstGeom prst="rect">
                  <a:avLst/>
                </a:prstGeom>
                <a:solidFill>
                  <a:srgbClr val="5657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3" name="Rectangle 25"/>
                <p:cNvSpPr>
                  <a:spLocks noChangeArrowheads="1"/>
                </p:cNvSpPr>
                <p:nvPr/>
              </p:nvSpPr>
              <p:spPr bwMode="auto">
                <a:xfrm>
                  <a:off x="2436" y="1185"/>
                  <a:ext cx="3" cy="153"/>
                </a:xfrm>
                <a:prstGeom prst="rect">
                  <a:avLst/>
                </a:prstGeom>
                <a:solidFill>
                  <a:srgbClr val="5556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4" name="Rectangle 26"/>
                <p:cNvSpPr>
                  <a:spLocks noChangeArrowheads="1"/>
                </p:cNvSpPr>
                <p:nvPr/>
              </p:nvSpPr>
              <p:spPr bwMode="auto">
                <a:xfrm>
                  <a:off x="2439" y="1185"/>
                  <a:ext cx="3" cy="153"/>
                </a:xfrm>
                <a:prstGeom prst="rect">
                  <a:avLst/>
                </a:prstGeom>
                <a:solidFill>
                  <a:srgbClr val="54555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5" name="Rectangle 27"/>
                <p:cNvSpPr>
                  <a:spLocks noChangeArrowheads="1"/>
                </p:cNvSpPr>
                <p:nvPr/>
              </p:nvSpPr>
              <p:spPr bwMode="auto">
                <a:xfrm>
                  <a:off x="2442" y="1185"/>
                  <a:ext cx="3" cy="153"/>
                </a:xfrm>
                <a:prstGeom prst="rect">
                  <a:avLst/>
                </a:prstGeom>
                <a:solidFill>
                  <a:srgbClr val="5354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6" name="Rectangle 28"/>
                <p:cNvSpPr>
                  <a:spLocks noChangeArrowheads="1"/>
                </p:cNvSpPr>
                <p:nvPr/>
              </p:nvSpPr>
              <p:spPr bwMode="auto">
                <a:xfrm>
                  <a:off x="2445" y="1185"/>
                  <a:ext cx="3" cy="153"/>
                </a:xfrm>
                <a:prstGeom prst="rect">
                  <a:avLst/>
                </a:prstGeom>
                <a:solidFill>
                  <a:srgbClr val="52535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7" name="Rectangle 29"/>
                <p:cNvSpPr>
                  <a:spLocks noChangeArrowheads="1"/>
                </p:cNvSpPr>
                <p:nvPr/>
              </p:nvSpPr>
              <p:spPr bwMode="auto">
                <a:xfrm>
                  <a:off x="2448" y="1185"/>
                  <a:ext cx="4" cy="153"/>
                </a:xfrm>
                <a:prstGeom prst="rect">
                  <a:avLst/>
                </a:prstGeom>
                <a:solidFill>
                  <a:srgbClr val="51535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8" name="Rectangle 30"/>
                <p:cNvSpPr>
                  <a:spLocks noChangeArrowheads="1"/>
                </p:cNvSpPr>
                <p:nvPr/>
              </p:nvSpPr>
              <p:spPr bwMode="auto">
                <a:xfrm>
                  <a:off x="2452" y="1185"/>
                  <a:ext cx="3" cy="153"/>
                </a:xfrm>
                <a:prstGeom prst="rect">
                  <a:avLst/>
                </a:prstGeom>
                <a:solidFill>
                  <a:srgbClr val="50525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9" name="Rectangle 31"/>
                <p:cNvSpPr>
                  <a:spLocks noChangeArrowheads="1"/>
                </p:cNvSpPr>
                <p:nvPr/>
              </p:nvSpPr>
              <p:spPr bwMode="auto">
                <a:xfrm>
                  <a:off x="2455" y="1185"/>
                  <a:ext cx="3" cy="153"/>
                </a:xfrm>
                <a:prstGeom prst="rect">
                  <a:avLst/>
                </a:prstGeom>
                <a:solidFill>
                  <a:srgbClr val="4F515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0" name="Rectangle 32"/>
                <p:cNvSpPr>
                  <a:spLocks noChangeArrowheads="1"/>
                </p:cNvSpPr>
                <p:nvPr/>
              </p:nvSpPr>
              <p:spPr bwMode="auto">
                <a:xfrm>
                  <a:off x="2458" y="1185"/>
                  <a:ext cx="3" cy="153"/>
                </a:xfrm>
                <a:prstGeom prst="rect">
                  <a:avLst/>
                </a:prstGeom>
                <a:solidFill>
                  <a:srgbClr val="4F5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1" name="Rectangle 33"/>
                <p:cNvSpPr>
                  <a:spLocks noChangeArrowheads="1"/>
                </p:cNvSpPr>
                <p:nvPr/>
              </p:nvSpPr>
              <p:spPr bwMode="auto">
                <a:xfrm>
                  <a:off x="2461" y="1185"/>
                  <a:ext cx="3" cy="153"/>
                </a:xfrm>
                <a:prstGeom prst="rect">
                  <a:avLst/>
                </a:prstGeom>
                <a:solidFill>
                  <a:srgbClr val="4E5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2" name="Rectangle 34"/>
                <p:cNvSpPr>
                  <a:spLocks noChangeArrowheads="1"/>
                </p:cNvSpPr>
                <p:nvPr/>
              </p:nvSpPr>
              <p:spPr bwMode="auto">
                <a:xfrm>
                  <a:off x="2464" y="1185"/>
                  <a:ext cx="3" cy="153"/>
                </a:xfrm>
                <a:prstGeom prst="rect">
                  <a:avLst/>
                </a:prstGeom>
                <a:solidFill>
                  <a:srgbClr val="4D4F5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3" name="Rectangle 35"/>
                <p:cNvSpPr>
                  <a:spLocks noChangeArrowheads="1"/>
                </p:cNvSpPr>
                <p:nvPr/>
              </p:nvSpPr>
              <p:spPr bwMode="auto">
                <a:xfrm>
                  <a:off x="2467" y="1185"/>
                  <a:ext cx="3" cy="153"/>
                </a:xfrm>
                <a:prstGeom prst="rect">
                  <a:avLst/>
                </a:prstGeom>
                <a:solidFill>
                  <a:srgbClr val="4C4E5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4" name="Rectangle 36"/>
                <p:cNvSpPr>
                  <a:spLocks noChangeArrowheads="1"/>
                </p:cNvSpPr>
                <p:nvPr/>
              </p:nvSpPr>
              <p:spPr bwMode="auto">
                <a:xfrm>
                  <a:off x="2470" y="1185"/>
                  <a:ext cx="3" cy="153"/>
                </a:xfrm>
                <a:prstGeom prst="rect">
                  <a:avLst/>
                </a:prstGeom>
                <a:solidFill>
                  <a:srgbClr val="4B4D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5" name="Rectangle 37"/>
                <p:cNvSpPr>
                  <a:spLocks noChangeArrowheads="1"/>
                </p:cNvSpPr>
                <p:nvPr/>
              </p:nvSpPr>
              <p:spPr bwMode="auto">
                <a:xfrm>
                  <a:off x="2473" y="1185"/>
                  <a:ext cx="3" cy="153"/>
                </a:xfrm>
                <a:prstGeom prst="rect">
                  <a:avLst/>
                </a:prstGeom>
                <a:solidFill>
                  <a:srgbClr val="4A4C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6" name="Rectangle 38"/>
                <p:cNvSpPr>
                  <a:spLocks noChangeArrowheads="1"/>
                </p:cNvSpPr>
                <p:nvPr/>
              </p:nvSpPr>
              <p:spPr bwMode="auto">
                <a:xfrm>
                  <a:off x="2476" y="1185"/>
                  <a:ext cx="4" cy="153"/>
                </a:xfrm>
                <a:prstGeom prst="rect">
                  <a:avLst/>
                </a:prstGeom>
                <a:solidFill>
                  <a:srgbClr val="494B4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7" name="Rectangle 39"/>
                <p:cNvSpPr>
                  <a:spLocks noChangeArrowheads="1"/>
                </p:cNvSpPr>
                <p:nvPr/>
              </p:nvSpPr>
              <p:spPr bwMode="auto">
                <a:xfrm>
                  <a:off x="2480" y="1185"/>
                  <a:ext cx="3" cy="153"/>
                </a:xfrm>
                <a:prstGeom prst="rect">
                  <a:avLst/>
                </a:prstGeom>
                <a:solidFill>
                  <a:srgbClr val="484A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8" name="Rectangle 40"/>
                <p:cNvSpPr>
                  <a:spLocks noChangeArrowheads="1"/>
                </p:cNvSpPr>
                <p:nvPr/>
              </p:nvSpPr>
              <p:spPr bwMode="auto">
                <a:xfrm>
                  <a:off x="2483" y="1185"/>
                  <a:ext cx="3" cy="153"/>
                </a:xfrm>
                <a:prstGeom prst="rect">
                  <a:avLst/>
                </a:prstGeom>
                <a:solidFill>
                  <a:srgbClr val="47494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9" name="Rectangle 41"/>
                <p:cNvSpPr>
                  <a:spLocks noChangeArrowheads="1"/>
                </p:cNvSpPr>
                <p:nvPr/>
              </p:nvSpPr>
              <p:spPr bwMode="auto">
                <a:xfrm>
                  <a:off x="2486" y="1185"/>
                  <a:ext cx="3" cy="153"/>
                </a:xfrm>
                <a:prstGeom prst="rect">
                  <a:avLst/>
                </a:prstGeom>
                <a:solidFill>
                  <a:srgbClr val="46484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0" name="Rectangle 42"/>
                <p:cNvSpPr>
                  <a:spLocks noChangeArrowheads="1"/>
                </p:cNvSpPr>
                <p:nvPr/>
              </p:nvSpPr>
              <p:spPr bwMode="auto">
                <a:xfrm>
                  <a:off x="2489" y="1185"/>
                  <a:ext cx="3" cy="153"/>
                </a:xfrm>
                <a:prstGeom prst="rect">
                  <a:avLst/>
                </a:prstGeom>
                <a:solidFill>
                  <a:srgbClr val="4547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1" name="Rectangle 43"/>
                <p:cNvSpPr>
                  <a:spLocks noChangeArrowheads="1"/>
                </p:cNvSpPr>
                <p:nvPr/>
              </p:nvSpPr>
              <p:spPr bwMode="auto">
                <a:xfrm>
                  <a:off x="2492" y="1185"/>
                  <a:ext cx="3" cy="153"/>
                </a:xfrm>
                <a:prstGeom prst="rect">
                  <a:avLst/>
                </a:prstGeom>
                <a:solidFill>
                  <a:srgbClr val="4446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2" name="Rectangle 44"/>
                <p:cNvSpPr>
                  <a:spLocks noChangeArrowheads="1"/>
                </p:cNvSpPr>
                <p:nvPr/>
              </p:nvSpPr>
              <p:spPr bwMode="auto">
                <a:xfrm>
                  <a:off x="2495" y="1185"/>
                  <a:ext cx="3" cy="153"/>
                </a:xfrm>
                <a:prstGeom prst="rect">
                  <a:avLst/>
                </a:prstGeom>
                <a:solidFill>
                  <a:srgbClr val="4345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3" name="Rectangle 45"/>
                <p:cNvSpPr>
                  <a:spLocks noChangeArrowheads="1"/>
                </p:cNvSpPr>
                <p:nvPr/>
              </p:nvSpPr>
              <p:spPr bwMode="auto">
                <a:xfrm>
                  <a:off x="2498" y="1185"/>
                  <a:ext cx="3" cy="153"/>
                </a:xfrm>
                <a:prstGeom prst="rect">
                  <a:avLst/>
                </a:prstGeom>
                <a:solidFill>
                  <a:srgbClr val="4345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4" name="Rectangle 46"/>
                <p:cNvSpPr>
                  <a:spLocks noChangeArrowheads="1"/>
                </p:cNvSpPr>
                <p:nvPr/>
              </p:nvSpPr>
              <p:spPr bwMode="auto">
                <a:xfrm>
                  <a:off x="2501" y="1185"/>
                  <a:ext cx="3" cy="153"/>
                </a:xfrm>
                <a:prstGeom prst="rect">
                  <a:avLst/>
                </a:prstGeom>
                <a:solidFill>
                  <a:srgbClr val="4244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5" name="Rectangle 47"/>
                <p:cNvSpPr>
                  <a:spLocks noChangeArrowheads="1"/>
                </p:cNvSpPr>
                <p:nvPr/>
              </p:nvSpPr>
              <p:spPr bwMode="auto">
                <a:xfrm>
                  <a:off x="2504" y="1185"/>
                  <a:ext cx="4" cy="153"/>
                </a:xfrm>
                <a:prstGeom prst="rect">
                  <a:avLst/>
                </a:prstGeom>
                <a:solidFill>
                  <a:srgbClr val="4143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6" name="Rectangle 48"/>
                <p:cNvSpPr>
                  <a:spLocks noChangeArrowheads="1"/>
                </p:cNvSpPr>
                <p:nvPr/>
              </p:nvSpPr>
              <p:spPr bwMode="auto">
                <a:xfrm>
                  <a:off x="2508" y="1185"/>
                  <a:ext cx="6" cy="153"/>
                </a:xfrm>
                <a:prstGeom prst="rect">
                  <a:avLst/>
                </a:prstGeom>
                <a:solidFill>
                  <a:srgbClr val="40424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7" name="Rectangle 49"/>
                <p:cNvSpPr>
                  <a:spLocks noChangeArrowheads="1"/>
                </p:cNvSpPr>
                <p:nvPr/>
              </p:nvSpPr>
              <p:spPr bwMode="auto">
                <a:xfrm>
                  <a:off x="2514" y="1185"/>
                  <a:ext cx="3" cy="153"/>
                </a:xfrm>
                <a:prstGeom prst="rect">
                  <a:avLst/>
                </a:prstGeom>
                <a:solidFill>
                  <a:srgbClr val="3F414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8" name="Rectangle 50"/>
                <p:cNvSpPr>
                  <a:spLocks noChangeArrowheads="1"/>
                </p:cNvSpPr>
                <p:nvPr/>
              </p:nvSpPr>
              <p:spPr bwMode="auto">
                <a:xfrm>
                  <a:off x="2517" y="1185"/>
                  <a:ext cx="3" cy="153"/>
                </a:xfrm>
                <a:prstGeom prst="rect">
                  <a:avLst/>
                </a:prstGeom>
                <a:solidFill>
                  <a:srgbClr val="3E404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9" name="Rectangle 51"/>
                <p:cNvSpPr>
                  <a:spLocks noChangeArrowheads="1"/>
                </p:cNvSpPr>
                <p:nvPr/>
              </p:nvSpPr>
              <p:spPr bwMode="auto">
                <a:xfrm>
                  <a:off x="2520" y="1185"/>
                  <a:ext cx="3" cy="153"/>
                </a:xfrm>
                <a:prstGeom prst="rect">
                  <a:avLst/>
                </a:prstGeom>
                <a:solidFill>
                  <a:srgbClr val="3D3F4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0" name="Rectangle 52"/>
                <p:cNvSpPr>
                  <a:spLocks noChangeArrowheads="1"/>
                </p:cNvSpPr>
                <p:nvPr/>
              </p:nvSpPr>
              <p:spPr bwMode="auto">
                <a:xfrm>
                  <a:off x="2523" y="1185"/>
                  <a:ext cx="3" cy="153"/>
                </a:xfrm>
                <a:prstGeom prst="rect">
                  <a:avLst/>
                </a:prstGeom>
                <a:solidFill>
                  <a:srgbClr val="3C3E4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1" name="Rectangle 53"/>
                <p:cNvSpPr>
                  <a:spLocks noChangeArrowheads="1"/>
                </p:cNvSpPr>
                <p:nvPr/>
              </p:nvSpPr>
              <p:spPr bwMode="auto">
                <a:xfrm>
                  <a:off x="2526" y="1185"/>
                  <a:ext cx="3" cy="153"/>
                </a:xfrm>
                <a:prstGeom prst="rect">
                  <a:avLst/>
                </a:prstGeom>
                <a:solidFill>
                  <a:srgbClr val="3B3D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2" name="Rectangle 54"/>
                <p:cNvSpPr>
                  <a:spLocks noChangeArrowheads="1"/>
                </p:cNvSpPr>
                <p:nvPr/>
              </p:nvSpPr>
              <p:spPr bwMode="auto">
                <a:xfrm>
                  <a:off x="2529" y="1185"/>
                  <a:ext cx="3" cy="153"/>
                </a:xfrm>
                <a:prstGeom prst="rect">
                  <a:avLst/>
                </a:prstGeom>
                <a:solidFill>
                  <a:srgbClr val="3A3C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3" name="Rectangle 55"/>
                <p:cNvSpPr>
                  <a:spLocks noChangeArrowheads="1"/>
                </p:cNvSpPr>
                <p:nvPr/>
              </p:nvSpPr>
              <p:spPr bwMode="auto">
                <a:xfrm>
                  <a:off x="2532" y="1185"/>
                  <a:ext cx="4" cy="153"/>
                </a:xfrm>
                <a:prstGeom prst="rect">
                  <a:avLst/>
                </a:prstGeom>
                <a:solidFill>
                  <a:srgbClr val="393B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4" name="Rectangle 56"/>
                <p:cNvSpPr>
                  <a:spLocks noChangeArrowheads="1"/>
                </p:cNvSpPr>
                <p:nvPr/>
              </p:nvSpPr>
              <p:spPr bwMode="auto">
                <a:xfrm>
                  <a:off x="2536" y="1185"/>
                  <a:ext cx="3" cy="153"/>
                </a:xfrm>
                <a:prstGeom prst="rect">
                  <a:avLst/>
                </a:prstGeom>
                <a:solidFill>
                  <a:srgbClr val="383A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5" name="Rectangle 57"/>
                <p:cNvSpPr>
                  <a:spLocks noChangeArrowheads="1"/>
                </p:cNvSpPr>
                <p:nvPr/>
              </p:nvSpPr>
              <p:spPr bwMode="auto">
                <a:xfrm>
                  <a:off x="2539" y="1185"/>
                  <a:ext cx="3" cy="153"/>
                </a:xfrm>
                <a:prstGeom prst="rect">
                  <a:avLst/>
                </a:prstGeom>
                <a:solidFill>
                  <a:srgbClr val="3739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6" name="Rectangle 58"/>
                <p:cNvSpPr>
                  <a:spLocks noChangeArrowheads="1"/>
                </p:cNvSpPr>
                <p:nvPr/>
              </p:nvSpPr>
              <p:spPr bwMode="auto">
                <a:xfrm>
                  <a:off x="2542" y="1185"/>
                  <a:ext cx="3" cy="153"/>
                </a:xfrm>
                <a:prstGeom prst="rect">
                  <a:avLst/>
                </a:prstGeom>
                <a:solidFill>
                  <a:srgbClr val="3638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7" name="Rectangle 59"/>
                <p:cNvSpPr>
                  <a:spLocks noChangeArrowheads="1"/>
                </p:cNvSpPr>
                <p:nvPr/>
              </p:nvSpPr>
              <p:spPr bwMode="auto">
                <a:xfrm>
                  <a:off x="2545" y="1185"/>
                  <a:ext cx="3" cy="153"/>
                </a:xfrm>
                <a:prstGeom prst="rect">
                  <a:avLst/>
                </a:prstGeom>
                <a:solidFill>
                  <a:srgbClr val="3537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8" name="Rectangle 60"/>
                <p:cNvSpPr>
                  <a:spLocks noChangeArrowheads="1"/>
                </p:cNvSpPr>
                <p:nvPr/>
              </p:nvSpPr>
              <p:spPr bwMode="auto">
                <a:xfrm>
                  <a:off x="2548" y="1185"/>
                  <a:ext cx="3" cy="153"/>
                </a:xfrm>
                <a:prstGeom prst="rect">
                  <a:avLst/>
                </a:prstGeom>
                <a:solidFill>
                  <a:srgbClr val="343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9" name="Rectangle 61"/>
                <p:cNvSpPr>
                  <a:spLocks noChangeArrowheads="1"/>
                </p:cNvSpPr>
                <p:nvPr/>
              </p:nvSpPr>
              <p:spPr bwMode="auto">
                <a:xfrm>
                  <a:off x="2551" y="1185"/>
                  <a:ext cx="3" cy="153"/>
                </a:xfrm>
                <a:prstGeom prst="rect">
                  <a:avLst/>
                </a:prstGeom>
                <a:solidFill>
                  <a:srgbClr val="3335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0" name="Rectangle 62"/>
                <p:cNvSpPr>
                  <a:spLocks noChangeArrowheads="1"/>
                </p:cNvSpPr>
                <p:nvPr/>
              </p:nvSpPr>
              <p:spPr bwMode="auto">
                <a:xfrm>
                  <a:off x="2554" y="1185"/>
                  <a:ext cx="3" cy="153"/>
                </a:xfrm>
                <a:prstGeom prst="rect">
                  <a:avLst/>
                </a:prstGeom>
                <a:solidFill>
                  <a:srgbClr val="3234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1" name="Rectangle 63"/>
                <p:cNvSpPr>
                  <a:spLocks noChangeArrowheads="1"/>
                </p:cNvSpPr>
                <p:nvPr/>
              </p:nvSpPr>
              <p:spPr bwMode="auto">
                <a:xfrm>
                  <a:off x="2557" y="1185"/>
                  <a:ext cx="4" cy="153"/>
                </a:xfrm>
                <a:prstGeom prst="rect">
                  <a:avLst/>
                </a:prstGeom>
                <a:solidFill>
                  <a:srgbClr val="31333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2" name="Rectangle 64"/>
                <p:cNvSpPr>
                  <a:spLocks noChangeArrowheads="1"/>
                </p:cNvSpPr>
                <p:nvPr/>
              </p:nvSpPr>
              <p:spPr bwMode="auto">
                <a:xfrm>
                  <a:off x="2561" y="1185"/>
                  <a:ext cx="3" cy="153"/>
                </a:xfrm>
                <a:prstGeom prst="rect">
                  <a:avLst/>
                </a:prstGeom>
                <a:solidFill>
                  <a:srgbClr val="30333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3" name="Rectangle 65"/>
                <p:cNvSpPr>
                  <a:spLocks noChangeArrowheads="1"/>
                </p:cNvSpPr>
                <p:nvPr/>
              </p:nvSpPr>
              <p:spPr bwMode="auto">
                <a:xfrm>
                  <a:off x="2564" y="1185"/>
                  <a:ext cx="3" cy="153"/>
                </a:xfrm>
                <a:prstGeom prst="rect">
                  <a:avLst/>
                </a:prstGeom>
                <a:solidFill>
                  <a:srgbClr val="3032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4" name="Rectangle 66"/>
                <p:cNvSpPr>
                  <a:spLocks noChangeArrowheads="1"/>
                </p:cNvSpPr>
                <p:nvPr/>
              </p:nvSpPr>
              <p:spPr bwMode="auto">
                <a:xfrm>
                  <a:off x="2567" y="1185"/>
                  <a:ext cx="3" cy="153"/>
                </a:xfrm>
                <a:prstGeom prst="rect">
                  <a:avLst/>
                </a:prstGeom>
                <a:solidFill>
                  <a:srgbClr val="2F313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5" name="Rectangle 67"/>
                <p:cNvSpPr>
                  <a:spLocks noChangeArrowheads="1"/>
                </p:cNvSpPr>
                <p:nvPr/>
              </p:nvSpPr>
              <p:spPr bwMode="auto">
                <a:xfrm>
                  <a:off x="2570" y="1185"/>
                  <a:ext cx="3" cy="153"/>
                </a:xfrm>
                <a:prstGeom prst="rect">
                  <a:avLst/>
                </a:prstGeom>
                <a:solidFill>
                  <a:srgbClr val="2E303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6" name="Rectangle 68"/>
                <p:cNvSpPr>
                  <a:spLocks noChangeArrowheads="1"/>
                </p:cNvSpPr>
                <p:nvPr/>
              </p:nvSpPr>
              <p:spPr bwMode="auto">
                <a:xfrm>
                  <a:off x="2573" y="1185"/>
                  <a:ext cx="3" cy="153"/>
                </a:xfrm>
                <a:prstGeom prst="rect">
                  <a:avLst/>
                </a:prstGeom>
                <a:solidFill>
                  <a:srgbClr val="2D303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7" name="Rectangle 69"/>
                <p:cNvSpPr>
                  <a:spLocks noChangeArrowheads="1"/>
                </p:cNvSpPr>
                <p:nvPr/>
              </p:nvSpPr>
              <p:spPr bwMode="auto">
                <a:xfrm>
                  <a:off x="2576" y="1185"/>
                  <a:ext cx="3" cy="153"/>
                </a:xfrm>
                <a:prstGeom prst="rect">
                  <a:avLst/>
                </a:prstGeom>
                <a:solidFill>
                  <a:srgbClr val="2C2F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8" name="Rectangle 70"/>
                <p:cNvSpPr>
                  <a:spLocks noChangeArrowheads="1"/>
                </p:cNvSpPr>
                <p:nvPr/>
              </p:nvSpPr>
              <p:spPr bwMode="auto">
                <a:xfrm>
                  <a:off x="2579" y="1185"/>
                  <a:ext cx="3" cy="153"/>
                </a:xfrm>
                <a:prstGeom prst="rect">
                  <a:avLst/>
                </a:prstGeom>
                <a:solidFill>
                  <a:srgbClr val="2B2E3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9" name="Rectangle 71"/>
                <p:cNvSpPr>
                  <a:spLocks noChangeArrowheads="1"/>
                </p:cNvSpPr>
                <p:nvPr/>
              </p:nvSpPr>
              <p:spPr bwMode="auto">
                <a:xfrm>
                  <a:off x="2582" y="1185"/>
                  <a:ext cx="3" cy="153"/>
                </a:xfrm>
                <a:prstGeom prst="rect">
                  <a:avLst/>
                </a:prstGeom>
                <a:solidFill>
                  <a:srgbClr val="2A2D3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0" name="Rectangle 72"/>
                <p:cNvSpPr>
                  <a:spLocks noChangeArrowheads="1"/>
                </p:cNvSpPr>
                <p:nvPr/>
              </p:nvSpPr>
              <p:spPr bwMode="auto">
                <a:xfrm>
                  <a:off x="2585" y="1185"/>
                  <a:ext cx="4" cy="153"/>
                </a:xfrm>
                <a:prstGeom prst="rect">
                  <a:avLst/>
                </a:prstGeom>
                <a:solidFill>
                  <a:srgbClr val="292C3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1" name="Rectangle 73"/>
                <p:cNvSpPr>
                  <a:spLocks noChangeArrowheads="1"/>
                </p:cNvSpPr>
                <p:nvPr/>
              </p:nvSpPr>
              <p:spPr bwMode="auto">
                <a:xfrm>
                  <a:off x="2589" y="1185"/>
                  <a:ext cx="3" cy="153"/>
                </a:xfrm>
                <a:prstGeom prst="rect">
                  <a:avLst/>
                </a:prstGeom>
                <a:solidFill>
                  <a:srgbClr val="282B3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2" name="Rectangle 74"/>
                <p:cNvSpPr>
                  <a:spLocks noChangeArrowheads="1"/>
                </p:cNvSpPr>
                <p:nvPr/>
              </p:nvSpPr>
              <p:spPr bwMode="auto">
                <a:xfrm>
                  <a:off x="2592" y="1185"/>
                  <a:ext cx="3" cy="153"/>
                </a:xfrm>
                <a:prstGeom prst="rect">
                  <a:avLst/>
                </a:prstGeom>
                <a:solidFill>
                  <a:srgbClr val="272A3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3" name="Rectangle 75"/>
                <p:cNvSpPr>
                  <a:spLocks noChangeArrowheads="1"/>
                </p:cNvSpPr>
                <p:nvPr/>
              </p:nvSpPr>
              <p:spPr bwMode="auto">
                <a:xfrm>
                  <a:off x="2595" y="1185"/>
                  <a:ext cx="3" cy="153"/>
                </a:xfrm>
                <a:prstGeom prst="rect">
                  <a:avLst/>
                </a:prstGeom>
                <a:solidFill>
                  <a:srgbClr val="2629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4" name="Rectangle 76"/>
                <p:cNvSpPr>
                  <a:spLocks noChangeArrowheads="1"/>
                </p:cNvSpPr>
                <p:nvPr/>
              </p:nvSpPr>
              <p:spPr bwMode="auto">
                <a:xfrm>
                  <a:off x="2598" y="1185"/>
                  <a:ext cx="3" cy="153"/>
                </a:xfrm>
                <a:prstGeom prst="rect">
                  <a:avLst/>
                </a:prstGeom>
                <a:solidFill>
                  <a:srgbClr val="2528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5" name="Rectangle 77"/>
                <p:cNvSpPr>
                  <a:spLocks noChangeArrowheads="1"/>
                </p:cNvSpPr>
                <p:nvPr/>
              </p:nvSpPr>
              <p:spPr bwMode="auto">
                <a:xfrm>
                  <a:off x="2601" y="1185"/>
                  <a:ext cx="3" cy="153"/>
                </a:xfrm>
                <a:prstGeom prst="rect">
                  <a:avLst/>
                </a:prstGeom>
                <a:solidFill>
                  <a:srgbClr val="24273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6" name="Rectangle 78"/>
                <p:cNvSpPr>
                  <a:spLocks noChangeArrowheads="1"/>
                </p:cNvSpPr>
                <p:nvPr/>
              </p:nvSpPr>
              <p:spPr bwMode="auto">
                <a:xfrm>
                  <a:off x="2604" y="1185"/>
                  <a:ext cx="3" cy="153"/>
                </a:xfrm>
                <a:prstGeom prst="rect">
                  <a:avLst/>
                </a:prstGeom>
                <a:solidFill>
                  <a:srgbClr val="23263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7" name="Rectangle 79"/>
                <p:cNvSpPr>
                  <a:spLocks noChangeArrowheads="1"/>
                </p:cNvSpPr>
                <p:nvPr/>
              </p:nvSpPr>
              <p:spPr bwMode="auto">
                <a:xfrm>
                  <a:off x="2607" y="1185"/>
                  <a:ext cx="3" cy="153"/>
                </a:xfrm>
                <a:prstGeom prst="rect">
                  <a:avLst/>
                </a:prstGeom>
                <a:solidFill>
                  <a:srgbClr val="2225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8" name="Rectangle 80"/>
                <p:cNvSpPr>
                  <a:spLocks noChangeArrowheads="1"/>
                </p:cNvSpPr>
                <p:nvPr/>
              </p:nvSpPr>
              <p:spPr bwMode="auto">
                <a:xfrm>
                  <a:off x="2610" y="1185"/>
                  <a:ext cx="3" cy="153"/>
                </a:xfrm>
                <a:prstGeom prst="rect">
                  <a:avLst/>
                </a:prstGeom>
                <a:solidFill>
                  <a:srgbClr val="2125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9" name="Rectangle 81"/>
                <p:cNvSpPr>
                  <a:spLocks noChangeArrowheads="1"/>
                </p:cNvSpPr>
                <p:nvPr/>
              </p:nvSpPr>
              <p:spPr bwMode="auto">
                <a:xfrm>
                  <a:off x="2613" y="1185"/>
                  <a:ext cx="4" cy="153"/>
                </a:xfrm>
                <a:prstGeom prst="rect">
                  <a:avLst/>
                </a:prstGeom>
                <a:solidFill>
                  <a:srgbClr val="20243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0" name="Rectangle 82"/>
                <p:cNvSpPr>
                  <a:spLocks noChangeArrowheads="1"/>
                </p:cNvSpPr>
                <p:nvPr/>
              </p:nvSpPr>
              <p:spPr bwMode="auto">
                <a:xfrm>
                  <a:off x="2617" y="1185"/>
                  <a:ext cx="3" cy="153"/>
                </a:xfrm>
                <a:prstGeom prst="rect">
                  <a:avLst/>
                </a:prstGeom>
                <a:solidFill>
                  <a:srgbClr val="20232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1" name="Rectangle 83"/>
                <p:cNvSpPr>
                  <a:spLocks noChangeArrowheads="1"/>
                </p:cNvSpPr>
                <p:nvPr/>
              </p:nvSpPr>
              <p:spPr bwMode="auto">
                <a:xfrm>
                  <a:off x="2620" y="1185"/>
                  <a:ext cx="3" cy="153"/>
                </a:xfrm>
                <a:prstGeom prst="rect">
                  <a:avLst/>
                </a:prstGeom>
                <a:solidFill>
                  <a:srgbClr val="1F222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2" name="Rectangle 84"/>
                <p:cNvSpPr>
                  <a:spLocks noChangeArrowheads="1"/>
                </p:cNvSpPr>
                <p:nvPr/>
              </p:nvSpPr>
              <p:spPr bwMode="auto">
                <a:xfrm>
                  <a:off x="2623" y="1185"/>
                  <a:ext cx="3" cy="153"/>
                </a:xfrm>
                <a:prstGeom prst="rect">
                  <a:avLst/>
                </a:prstGeom>
                <a:solidFill>
                  <a:srgbClr val="1E222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3" name="Rectangle 85"/>
                <p:cNvSpPr>
                  <a:spLocks noChangeArrowheads="1"/>
                </p:cNvSpPr>
                <p:nvPr/>
              </p:nvSpPr>
              <p:spPr bwMode="auto">
                <a:xfrm>
                  <a:off x="2626" y="1185"/>
                  <a:ext cx="3" cy="153"/>
                </a:xfrm>
                <a:prstGeom prst="rect">
                  <a:avLst/>
                </a:prstGeom>
                <a:solidFill>
                  <a:srgbClr val="1D21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4" name="Rectangle 86"/>
                <p:cNvSpPr>
                  <a:spLocks noChangeArrowheads="1"/>
                </p:cNvSpPr>
                <p:nvPr/>
              </p:nvSpPr>
              <p:spPr bwMode="auto">
                <a:xfrm>
                  <a:off x="2629" y="1185"/>
                  <a:ext cx="3" cy="153"/>
                </a:xfrm>
                <a:prstGeom prst="rect">
                  <a:avLst/>
                </a:prstGeom>
                <a:solidFill>
                  <a:srgbClr val="1C202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5" name="Rectangle 87"/>
                <p:cNvSpPr>
                  <a:spLocks noChangeArrowheads="1"/>
                </p:cNvSpPr>
                <p:nvPr/>
              </p:nvSpPr>
              <p:spPr bwMode="auto">
                <a:xfrm>
                  <a:off x="2632" y="1185"/>
                  <a:ext cx="3" cy="153"/>
                </a:xfrm>
                <a:prstGeom prst="rect">
                  <a:avLst/>
                </a:prstGeom>
                <a:solidFill>
                  <a:srgbClr val="1B1F2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6" name="Rectangle 88"/>
                <p:cNvSpPr>
                  <a:spLocks noChangeArrowheads="1"/>
                </p:cNvSpPr>
                <p:nvPr/>
              </p:nvSpPr>
              <p:spPr bwMode="auto">
                <a:xfrm>
                  <a:off x="2635" y="1185"/>
                  <a:ext cx="3" cy="153"/>
                </a:xfrm>
                <a:prstGeom prst="rect">
                  <a:avLst/>
                </a:prstGeom>
                <a:solidFill>
                  <a:srgbClr val="1A1E2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7" name="Rectangle 89"/>
                <p:cNvSpPr>
                  <a:spLocks noChangeArrowheads="1"/>
                </p:cNvSpPr>
                <p:nvPr/>
              </p:nvSpPr>
              <p:spPr bwMode="auto">
                <a:xfrm>
                  <a:off x="2638" y="1185"/>
                  <a:ext cx="3" cy="153"/>
                </a:xfrm>
                <a:prstGeom prst="rect">
                  <a:avLst/>
                </a:prstGeom>
                <a:solidFill>
                  <a:srgbClr val="191D2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8" name="Rectangle 90"/>
                <p:cNvSpPr>
                  <a:spLocks noChangeArrowheads="1"/>
                </p:cNvSpPr>
                <p:nvPr/>
              </p:nvSpPr>
              <p:spPr bwMode="auto">
                <a:xfrm>
                  <a:off x="2641" y="1185"/>
                  <a:ext cx="4" cy="153"/>
                </a:xfrm>
                <a:prstGeom prst="rect">
                  <a:avLst/>
                </a:prstGeom>
                <a:solidFill>
                  <a:srgbClr val="181C2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9" name="Rectangle 91"/>
                <p:cNvSpPr>
                  <a:spLocks noChangeArrowheads="1"/>
                </p:cNvSpPr>
                <p:nvPr/>
              </p:nvSpPr>
              <p:spPr bwMode="auto">
                <a:xfrm>
                  <a:off x="2377" y="1179"/>
                  <a:ext cx="3" cy="153"/>
                </a:xfrm>
                <a:prstGeom prst="rect">
                  <a:avLst/>
                </a:prstGeom>
                <a:solidFill>
                  <a:srgbClr val="83828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0" name="Rectangle 92"/>
                <p:cNvSpPr>
                  <a:spLocks noChangeArrowheads="1"/>
                </p:cNvSpPr>
                <p:nvPr/>
              </p:nvSpPr>
              <p:spPr bwMode="auto">
                <a:xfrm>
                  <a:off x="2380" y="1179"/>
                  <a:ext cx="6" cy="153"/>
                </a:xfrm>
                <a:prstGeom prst="rect">
                  <a:avLst/>
                </a:prstGeom>
                <a:solidFill>
                  <a:srgbClr val="8281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1" name="Rectangle 93"/>
                <p:cNvSpPr>
                  <a:spLocks noChangeArrowheads="1"/>
                </p:cNvSpPr>
                <p:nvPr/>
              </p:nvSpPr>
              <p:spPr bwMode="auto">
                <a:xfrm>
                  <a:off x="2386" y="1179"/>
                  <a:ext cx="3" cy="153"/>
                </a:xfrm>
                <a:prstGeom prst="rect">
                  <a:avLst/>
                </a:prstGeom>
                <a:solidFill>
                  <a:srgbClr val="81807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2" name="Rectangle 94"/>
                <p:cNvSpPr>
                  <a:spLocks noChangeArrowheads="1"/>
                </p:cNvSpPr>
                <p:nvPr/>
              </p:nvSpPr>
              <p:spPr bwMode="auto">
                <a:xfrm>
                  <a:off x="2389" y="1179"/>
                  <a:ext cx="3" cy="153"/>
                </a:xfrm>
                <a:prstGeom prst="rect">
                  <a:avLst/>
                </a:prstGeom>
                <a:solidFill>
                  <a:srgbClr val="807F7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3" name="Rectangle 95"/>
                <p:cNvSpPr>
                  <a:spLocks noChangeArrowheads="1"/>
                </p:cNvSpPr>
                <p:nvPr/>
              </p:nvSpPr>
              <p:spPr bwMode="auto">
                <a:xfrm>
                  <a:off x="2392" y="1179"/>
                  <a:ext cx="3" cy="153"/>
                </a:xfrm>
                <a:prstGeom prst="rect">
                  <a:avLst/>
                </a:prstGeom>
                <a:solidFill>
                  <a:srgbClr val="7F7E7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4" name="Rectangle 96"/>
                <p:cNvSpPr>
                  <a:spLocks noChangeArrowheads="1"/>
                </p:cNvSpPr>
                <p:nvPr/>
              </p:nvSpPr>
              <p:spPr bwMode="auto">
                <a:xfrm>
                  <a:off x="2395" y="1179"/>
                  <a:ext cx="7" cy="153"/>
                </a:xfrm>
                <a:prstGeom prst="rect">
                  <a:avLst/>
                </a:prstGeom>
                <a:solidFill>
                  <a:srgbClr val="7E7D7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5" name="Rectangle 97"/>
                <p:cNvSpPr>
                  <a:spLocks noChangeArrowheads="1"/>
                </p:cNvSpPr>
                <p:nvPr/>
              </p:nvSpPr>
              <p:spPr bwMode="auto">
                <a:xfrm>
                  <a:off x="2402" y="1179"/>
                  <a:ext cx="3" cy="153"/>
                </a:xfrm>
                <a:prstGeom prst="rect">
                  <a:avLst/>
                </a:prstGeom>
                <a:solidFill>
                  <a:srgbClr val="7D7C7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6" name="Rectangle 98"/>
                <p:cNvSpPr>
                  <a:spLocks noChangeArrowheads="1"/>
                </p:cNvSpPr>
                <p:nvPr/>
              </p:nvSpPr>
              <p:spPr bwMode="auto">
                <a:xfrm>
                  <a:off x="2405" y="1179"/>
                  <a:ext cx="3" cy="153"/>
                </a:xfrm>
                <a:prstGeom prst="rect">
                  <a:avLst/>
                </a:prstGeom>
                <a:solidFill>
                  <a:srgbClr val="7C7B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7" name="Rectangle 99"/>
                <p:cNvSpPr>
                  <a:spLocks noChangeArrowheads="1"/>
                </p:cNvSpPr>
                <p:nvPr/>
              </p:nvSpPr>
              <p:spPr bwMode="auto">
                <a:xfrm>
                  <a:off x="2408" y="1179"/>
                  <a:ext cx="6" cy="153"/>
                </a:xfrm>
                <a:prstGeom prst="rect">
                  <a:avLst/>
                </a:prstGeom>
                <a:solidFill>
                  <a:srgbClr val="7B7A7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8" name="Rectangle 100"/>
                <p:cNvSpPr>
                  <a:spLocks noChangeArrowheads="1"/>
                </p:cNvSpPr>
                <p:nvPr/>
              </p:nvSpPr>
              <p:spPr bwMode="auto">
                <a:xfrm>
                  <a:off x="2414" y="1179"/>
                  <a:ext cx="3" cy="153"/>
                </a:xfrm>
                <a:prstGeom prst="rect">
                  <a:avLst/>
                </a:prstGeom>
                <a:solidFill>
                  <a:srgbClr val="7A797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9" name="Rectangle 101"/>
                <p:cNvSpPr>
                  <a:spLocks noChangeArrowheads="1"/>
                </p:cNvSpPr>
                <p:nvPr/>
              </p:nvSpPr>
              <p:spPr bwMode="auto">
                <a:xfrm>
                  <a:off x="2417" y="1179"/>
                  <a:ext cx="3" cy="153"/>
                </a:xfrm>
                <a:prstGeom prst="rect">
                  <a:avLst/>
                </a:prstGeom>
                <a:solidFill>
                  <a:srgbClr val="7A787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0" name="Rectangle 102"/>
                <p:cNvSpPr>
                  <a:spLocks noChangeArrowheads="1"/>
                </p:cNvSpPr>
                <p:nvPr/>
              </p:nvSpPr>
              <p:spPr bwMode="auto">
                <a:xfrm>
                  <a:off x="2420" y="1179"/>
                  <a:ext cx="3" cy="153"/>
                </a:xfrm>
                <a:prstGeom prst="rect">
                  <a:avLst/>
                </a:prstGeom>
                <a:solidFill>
                  <a:srgbClr val="79777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1" name="Rectangle 103"/>
                <p:cNvSpPr>
                  <a:spLocks noChangeArrowheads="1"/>
                </p:cNvSpPr>
                <p:nvPr/>
              </p:nvSpPr>
              <p:spPr bwMode="auto">
                <a:xfrm>
                  <a:off x="2423" y="1179"/>
                  <a:ext cx="4" cy="153"/>
                </a:xfrm>
                <a:prstGeom prst="rect">
                  <a:avLst/>
                </a:prstGeom>
                <a:solidFill>
                  <a:srgbClr val="79767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2" name="Rectangle 104"/>
                <p:cNvSpPr>
                  <a:spLocks noChangeArrowheads="1"/>
                </p:cNvSpPr>
                <p:nvPr/>
              </p:nvSpPr>
              <p:spPr bwMode="auto">
                <a:xfrm>
                  <a:off x="2427" y="1179"/>
                  <a:ext cx="3" cy="153"/>
                </a:xfrm>
                <a:prstGeom prst="rect">
                  <a:avLst/>
                </a:prstGeom>
                <a:solidFill>
                  <a:srgbClr val="78757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3" name="Rectangle 105"/>
                <p:cNvSpPr>
                  <a:spLocks noChangeArrowheads="1"/>
                </p:cNvSpPr>
                <p:nvPr/>
              </p:nvSpPr>
              <p:spPr bwMode="auto">
                <a:xfrm>
                  <a:off x="2430" y="1179"/>
                  <a:ext cx="3" cy="153"/>
                </a:xfrm>
                <a:prstGeom prst="rect">
                  <a:avLst/>
                </a:prstGeom>
                <a:solidFill>
                  <a:srgbClr val="77747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4" name="Rectangle 106"/>
                <p:cNvSpPr>
                  <a:spLocks noChangeArrowheads="1"/>
                </p:cNvSpPr>
                <p:nvPr/>
              </p:nvSpPr>
              <p:spPr bwMode="auto">
                <a:xfrm>
                  <a:off x="2433" y="1179"/>
                  <a:ext cx="6" cy="153"/>
                </a:xfrm>
                <a:prstGeom prst="rect">
                  <a:avLst/>
                </a:prstGeom>
                <a:solidFill>
                  <a:srgbClr val="76737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5" name="Rectangle 107"/>
                <p:cNvSpPr>
                  <a:spLocks noChangeArrowheads="1"/>
                </p:cNvSpPr>
                <p:nvPr/>
              </p:nvSpPr>
              <p:spPr bwMode="auto">
                <a:xfrm>
                  <a:off x="2439" y="1179"/>
                  <a:ext cx="3" cy="153"/>
                </a:xfrm>
                <a:prstGeom prst="rect">
                  <a:avLst/>
                </a:prstGeom>
                <a:solidFill>
                  <a:srgbClr val="7572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6" name="Rectangle 108"/>
                <p:cNvSpPr>
                  <a:spLocks noChangeArrowheads="1"/>
                </p:cNvSpPr>
                <p:nvPr/>
              </p:nvSpPr>
              <p:spPr bwMode="auto">
                <a:xfrm>
                  <a:off x="2442" y="1179"/>
                  <a:ext cx="3" cy="153"/>
                </a:xfrm>
                <a:prstGeom prst="rect">
                  <a:avLst/>
                </a:prstGeom>
                <a:solidFill>
                  <a:srgbClr val="7471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7" name="Rectangle 109"/>
                <p:cNvSpPr>
                  <a:spLocks noChangeArrowheads="1"/>
                </p:cNvSpPr>
                <p:nvPr/>
              </p:nvSpPr>
              <p:spPr bwMode="auto">
                <a:xfrm>
                  <a:off x="2445" y="1179"/>
                  <a:ext cx="7" cy="153"/>
                </a:xfrm>
                <a:prstGeom prst="rect">
                  <a:avLst/>
                </a:prstGeom>
                <a:solidFill>
                  <a:srgbClr val="73706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8" name="Rectangle 110"/>
                <p:cNvSpPr>
                  <a:spLocks noChangeArrowheads="1"/>
                </p:cNvSpPr>
                <p:nvPr/>
              </p:nvSpPr>
              <p:spPr bwMode="auto">
                <a:xfrm>
                  <a:off x="2452" y="1179"/>
                  <a:ext cx="3" cy="153"/>
                </a:xfrm>
                <a:prstGeom prst="rect">
                  <a:avLst/>
                </a:prstGeom>
                <a:solidFill>
                  <a:srgbClr val="726F6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9" name="Rectangle 111"/>
                <p:cNvSpPr>
                  <a:spLocks noChangeArrowheads="1"/>
                </p:cNvSpPr>
                <p:nvPr/>
              </p:nvSpPr>
              <p:spPr bwMode="auto">
                <a:xfrm>
                  <a:off x="2455" y="1179"/>
                  <a:ext cx="3" cy="153"/>
                </a:xfrm>
                <a:prstGeom prst="rect">
                  <a:avLst/>
                </a:prstGeom>
                <a:solidFill>
                  <a:srgbClr val="716E6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0" name="Rectangle 112"/>
                <p:cNvSpPr>
                  <a:spLocks noChangeArrowheads="1"/>
                </p:cNvSpPr>
                <p:nvPr/>
              </p:nvSpPr>
              <p:spPr bwMode="auto">
                <a:xfrm>
                  <a:off x="2458" y="1179"/>
                  <a:ext cx="6" cy="153"/>
                </a:xfrm>
                <a:prstGeom prst="rect">
                  <a:avLst/>
                </a:prstGeom>
                <a:solidFill>
                  <a:srgbClr val="706D6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1" name="Rectangle 113"/>
                <p:cNvSpPr>
                  <a:spLocks noChangeArrowheads="1"/>
                </p:cNvSpPr>
                <p:nvPr/>
              </p:nvSpPr>
              <p:spPr bwMode="auto">
                <a:xfrm>
                  <a:off x="2464" y="1179"/>
                  <a:ext cx="3" cy="153"/>
                </a:xfrm>
                <a:prstGeom prst="rect">
                  <a:avLst/>
                </a:prstGeom>
                <a:solidFill>
                  <a:srgbClr val="6F6C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2" name="Rectangle 114"/>
                <p:cNvSpPr>
                  <a:spLocks noChangeArrowheads="1"/>
                </p:cNvSpPr>
                <p:nvPr/>
              </p:nvSpPr>
              <p:spPr bwMode="auto">
                <a:xfrm>
                  <a:off x="2467" y="1179"/>
                  <a:ext cx="3" cy="153"/>
                </a:xfrm>
                <a:prstGeom prst="rect">
                  <a:avLst/>
                </a:prstGeom>
                <a:solidFill>
                  <a:srgbClr val="6E6B6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3" name="Rectangle 115"/>
                <p:cNvSpPr>
                  <a:spLocks noChangeArrowheads="1"/>
                </p:cNvSpPr>
                <p:nvPr/>
              </p:nvSpPr>
              <p:spPr bwMode="auto">
                <a:xfrm>
                  <a:off x="2470" y="1179"/>
                  <a:ext cx="6" cy="153"/>
                </a:xfrm>
                <a:prstGeom prst="rect">
                  <a:avLst/>
                </a:prstGeom>
                <a:solidFill>
                  <a:srgbClr val="6D6A6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4" name="Rectangle 116"/>
                <p:cNvSpPr>
                  <a:spLocks noChangeArrowheads="1"/>
                </p:cNvSpPr>
                <p:nvPr/>
              </p:nvSpPr>
              <p:spPr bwMode="auto">
                <a:xfrm>
                  <a:off x="2476" y="1179"/>
                  <a:ext cx="4" cy="153"/>
                </a:xfrm>
                <a:prstGeom prst="rect">
                  <a:avLst/>
                </a:prstGeom>
                <a:solidFill>
                  <a:srgbClr val="6C69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5" name="Rectangle 117"/>
                <p:cNvSpPr>
                  <a:spLocks noChangeArrowheads="1"/>
                </p:cNvSpPr>
                <p:nvPr/>
              </p:nvSpPr>
              <p:spPr bwMode="auto">
                <a:xfrm>
                  <a:off x="2480" y="1179"/>
                  <a:ext cx="3" cy="153"/>
                </a:xfrm>
                <a:prstGeom prst="rect">
                  <a:avLst/>
                </a:prstGeom>
                <a:solidFill>
                  <a:srgbClr val="6B686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6" name="Rectangle 118"/>
                <p:cNvSpPr>
                  <a:spLocks noChangeArrowheads="1"/>
                </p:cNvSpPr>
                <p:nvPr/>
              </p:nvSpPr>
              <p:spPr bwMode="auto">
                <a:xfrm>
                  <a:off x="2483" y="1179"/>
                  <a:ext cx="3" cy="153"/>
                </a:xfrm>
                <a:prstGeom prst="rect">
                  <a:avLst/>
                </a:prstGeom>
                <a:solidFill>
                  <a:srgbClr val="6A67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7" name="Rectangle 119"/>
                <p:cNvSpPr>
                  <a:spLocks noChangeArrowheads="1"/>
                </p:cNvSpPr>
                <p:nvPr/>
              </p:nvSpPr>
              <p:spPr bwMode="auto">
                <a:xfrm>
                  <a:off x="2486" y="1179"/>
                  <a:ext cx="3" cy="153"/>
                </a:xfrm>
                <a:prstGeom prst="rect">
                  <a:avLst/>
                </a:prstGeom>
                <a:solidFill>
                  <a:srgbClr val="6A666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8" name="Rectangle 120"/>
                <p:cNvSpPr>
                  <a:spLocks noChangeArrowheads="1"/>
                </p:cNvSpPr>
                <p:nvPr/>
              </p:nvSpPr>
              <p:spPr bwMode="auto">
                <a:xfrm>
                  <a:off x="2489" y="1179"/>
                  <a:ext cx="3" cy="153"/>
                </a:xfrm>
                <a:prstGeom prst="rect">
                  <a:avLst/>
                </a:prstGeom>
                <a:solidFill>
                  <a:srgbClr val="6965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9" name="Rectangle 121"/>
                <p:cNvSpPr>
                  <a:spLocks noChangeArrowheads="1"/>
                </p:cNvSpPr>
                <p:nvPr/>
              </p:nvSpPr>
              <p:spPr bwMode="auto">
                <a:xfrm>
                  <a:off x="2492" y="1179"/>
                  <a:ext cx="3" cy="153"/>
                </a:xfrm>
                <a:prstGeom prst="rect">
                  <a:avLst/>
                </a:prstGeom>
                <a:solidFill>
                  <a:srgbClr val="6864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0" name="Rectangle 122"/>
                <p:cNvSpPr>
                  <a:spLocks noChangeArrowheads="1"/>
                </p:cNvSpPr>
                <p:nvPr/>
              </p:nvSpPr>
              <p:spPr bwMode="auto">
                <a:xfrm>
                  <a:off x="2495" y="1179"/>
                  <a:ext cx="3" cy="153"/>
                </a:xfrm>
                <a:prstGeom prst="rect">
                  <a:avLst/>
                </a:prstGeom>
                <a:solidFill>
                  <a:srgbClr val="68636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1" name="Rectangle 123"/>
                <p:cNvSpPr>
                  <a:spLocks noChangeArrowheads="1"/>
                </p:cNvSpPr>
                <p:nvPr/>
              </p:nvSpPr>
              <p:spPr bwMode="auto">
                <a:xfrm>
                  <a:off x="2498" y="1179"/>
                  <a:ext cx="3" cy="153"/>
                </a:xfrm>
                <a:prstGeom prst="rect">
                  <a:avLst/>
                </a:prstGeom>
                <a:solidFill>
                  <a:srgbClr val="67636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2" name="Rectangle 124"/>
                <p:cNvSpPr>
                  <a:spLocks noChangeArrowheads="1"/>
                </p:cNvSpPr>
                <p:nvPr/>
              </p:nvSpPr>
              <p:spPr bwMode="auto">
                <a:xfrm>
                  <a:off x="2501" y="1179"/>
                  <a:ext cx="3" cy="153"/>
                </a:xfrm>
                <a:prstGeom prst="rect">
                  <a:avLst/>
                </a:prstGeom>
                <a:solidFill>
                  <a:srgbClr val="6662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3" name="Rectangle 125"/>
                <p:cNvSpPr>
                  <a:spLocks noChangeArrowheads="1"/>
                </p:cNvSpPr>
                <p:nvPr/>
              </p:nvSpPr>
              <p:spPr bwMode="auto">
                <a:xfrm>
                  <a:off x="2504" y="1179"/>
                  <a:ext cx="4" cy="153"/>
                </a:xfrm>
                <a:prstGeom prst="rect">
                  <a:avLst/>
                </a:prstGeom>
                <a:solidFill>
                  <a:srgbClr val="66616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4" name="Rectangle 126"/>
                <p:cNvSpPr>
                  <a:spLocks noChangeArrowheads="1"/>
                </p:cNvSpPr>
                <p:nvPr/>
              </p:nvSpPr>
              <p:spPr bwMode="auto">
                <a:xfrm>
                  <a:off x="2508" y="1179"/>
                  <a:ext cx="6" cy="153"/>
                </a:xfrm>
                <a:prstGeom prst="rect">
                  <a:avLst/>
                </a:prstGeom>
                <a:solidFill>
                  <a:srgbClr val="65605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5" name="Rectangle 127"/>
                <p:cNvSpPr>
                  <a:spLocks noChangeArrowheads="1"/>
                </p:cNvSpPr>
                <p:nvPr/>
              </p:nvSpPr>
              <p:spPr bwMode="auto">
                <a:xfrm>
                  <a:off x="2514" y="1179"/>
                  <a:ext cx="3" cy="153"/>
                </a:xfrm>
                <a:prstGeom prst="rect">
                  <a:avLst/>
                </a:prstGeom>
                <a:solidFill>
                  <a:srgbClr val="645F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6" name="Rectangle 128"/>
                <p:cNvSpPr>
                  <a:spLocks noChangeArrowheads="1"/>
                </p:cNvSpPr>
                <p:nvPr/>
              </p:nvSpPr>
              <p:spPr bwMode="auto">
                <a:xfrm>
                  <a:off x="2517" y="1179"/>
                  <a:ext cx="3" cy="153"/>
                </a:xfrm>
                <a:prstGeom prst="rect">
                  <a:avLst/>
                </a:prstGeom>
                <a:solidFill>
                  <a:srgbClr val="635E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7" name="Rectangle 129"/>
                <p:cNvSpPr>
                  <a:spLocks noChangeArrowheads="1"/>
                </p:cNvSpPr>
                <p:nvPr/>
              </p:nvSpPr>
              <p:spPr bwMode="auto">
                <a:xfrm>
                  <a:off x="2520" y="1179"/>
                  <a:ext cx="6" cy="153"/>
                </a:xfrm>
                <a:prstGeom prst="rect">
                  <a:avLst/>
                </a:prstGeom>
                <a:solidFill>
                  <a:srgbClr val="625D5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8" name="Rectangle 130"/>
                <p:cNvSpPr>
                  <a:spLocks noChangeArrowheads="1"/>
                </p:cNvSpPr>
                <p:nvPr/>
              </p:nvSpPr>
              <p:spPr bwMode="auto">
                <a:xfrm>
                  <a:off x="2526" y="1179"/>
                  <a:ext cx="3" cy="153"/>
                </a:xfrm>
                <a:prstGeom prst="rect">
                  <a:avLst/>
                </a:prstGeom>
                <a:solidFill>
                  <a:srgbClr val="615C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9" name="Rectangle 131"/>
                <p:cNvSpPr>
                  <a:spLocks noChangeArrowheads="1"/>
                </p:cNvSpPr>
                <p:nvPr/>
              </p:nvSpPr>
              <p:spPr bwMode="auto">
                <a:xfrm>
                  <a:off x="2529" y="1179"/>
                  <a:ext cx="3" cy="153"/>
                </a:xfrm>
                <a:prstGeom prst="rect">
                  <a:avLst/>
                </a:prstGeom>
                <a:solidFill>
                  <a:srgbClr val="605B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0" name="Rectangle 132"/>
                <p:cNvSpPr>
                  <a:spLocks noChangeArrowheads="1"/>
                </p:cNvSpPr>
                <p:nvPr/>
              </p:nvSpPr>
              <p:spPr bwMode="auto">
                <a:xfrm>
                  <a:off x="2532" y="1179"/>
                  <a:ext cx="7" cy="153"/>
                </a:xfrm>
                <a:prstGeom prst="rect">
                  <a:avLst/>
                </a:prstGeom>
                <a:solidFill>
                  <a:srgbClr val="5F5A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1" name="Rectangle 133"/>
                <p:cNvSpPr>
                  <a:spLocks noChangeArrowheads="1"/>
                </p:cNvSpPr>
                <p:nvPr/>
              </p:nvSpPr>
              <p:spPr bwMode="auto">
                <a:xfrm>
                  <a:off x="2539" y="1179"/>
                  <a:ext cx="3" cy="153"/>
                </a:xfrm>
                <a:prstGeom prst="rect">
                  <a:avLst/>
                </a:prstGeom>
                <a:solidFill>
                  <a:srgbClr val="5E595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2" name="Rectangle 134"/>
                <p:cNvSpPr>
                  <a:spLocks noChangeArrowheads="1"/>
                </p:cNvSpPr>
                <p:nvPr/>
              </p:nvSpPr>
              <p:spPr bwMode="auto">
                <a:xfrm>
                  <a:off x="2542" y="1179"/>
                  <a:ext cx="3" cy="153"/>
                </a:xfrm>
                <a:prstGeom prst="rect">
                  <a:avLst/>
                </a:prstGeom>
                <a:solidFill>
                  <a:srgbClr val="5D58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3" name="Rectangle 135"/>
                <p:cNvSpPr>
                  <a:spLocks noChangeArrowheads="1"/>
                </p:cNvSpPr>
                <p:nvPr/>
              </p:nvSpPr>
              <p:spPr bwMode="auto">
                <a:xfrm>
                  <a:off x="2545" y="1179"/>
                  <a:ext cx="3" cy="153"/>
                </a:xfrm>
                <a:prstGeom prst="rect">
                  <a:avLst/>
                </a:prstGeom>
                <a:solidFill>
                  <a:srgbClr val="5C575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4" name="Rectangle 136"/>
                <p:cNvSpPr>
                  <a:spLocks noChangeArrowheads="1"/>
                </p:cNvSpPr>
                <p:nvPr/>
              </p:nvSpPr>
              <p:spPr bwMode="auto">
                <a:xfrm>
                  <a:off x="2548" y="1179"/>
                  <a:ext cx="3" cy="153"/>
                </a:xfrm>
                <a:prstGeom prst="rect">
                  <a:avLst/>
                </a:prstGeom>
                <a:solidFill>
                  <a:srgbClr val="5C565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5" name="Rectangle 137"/>
                <p:cNvSpPr>
                  <a:spLocks noChangeArrowheads="1"/>
                </p:cNvSpPr>
                <p:nvPr/>
              </p:nvSpPr>
              <p:spPr bwMode="auto">
                <a:xfrm>
                  <a:off x="2551" y="1179"/>
                  <a:ext cx="3" cy="153"/>
                </a:xfrm>
                <a:prstGeom prst="rect">
                  <a:avLst/>
                </a:prstGeom>
                <a:solidFill>
                  <a:srgbClr val="5B555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6" name="Rectangle 138"/>
                <p:cNvSpPr>
                  <a:spLocks noChangeArrowheads="1"/>
                </p:cNvSpPr>
                <p:nvPr/>
              </p:nvSpPr>
              <p:spPr bwMode="auto">
                <a:xfrm>
                  <a:off x="2554" y="1179"/>
                  <a:ext cx="3" cy="153"/>
                </a:xfrm>
                <a:prstGeom prst="rect">
                  <a:avLst/>
                </a:prstGeom>
                <a:solidFill>
                  <a:srgbClr val="5A54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7" name="Rectangle 139"/>
                <p:cNvSpPr>
                  <a:spLocks noChangeArrowheads="1"/>
                </p:cNvSpPr>
                <p:nvPr/>
              </p:nvSpPr>
              <p:spPr bwMode="auto">
                <a:xfrm>
                  <a:off x="2557" y="1179"/>
                  <a:ext cx="7" cy="153"/>
                </a:xfrm>
                <a:prstGeom prst="rect">
                  <a:avLst/>
                </a:prstGeom>
                <a:solidFill>
                  <a:srgbClr val="59535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8" name="Rectangle 140"/>
                <p:cNvSpPr>
                  <a:spLocks noChangeArrowheads="1"/>
                </p:cNvSpPr>
                <p:nvPr/>
              </p:nvSpPr>
              <p:spPr bwMode="auto">
                <a:xfrm>
                  <a:off x="2564" y="1179"/>
                  <a:ext cx="3" cy="153"/>
                </a:xfrm>
                <a:prstGeom prst="rect">
                  <a:avLst/>
                </a:prstGeom>
                <a:solidFill>
                  <a:srgbClr val="58525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9" name="Rectangle 141"/>
                <p:cNvSpPr>
                  <a:spLocks noChangeArrowheads="1"/>
                </p:cNvSpPr>
                <p:nvPr/>
              </p:nvSpPr>
              <p:spPr bwMode="auto">
                <a:xfrm>
                  <a:off x="2567" y="1179"/>
                  <a:ext cx="3" cy="153"/>
                </a:xfrm>
                <a:prstGeom prst="rect">
                  <a:avLst/>
                </a:prstGeom>
                <a:solidFill>
                  <a:srgbClr val="5751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0" name="Rectangle 142"/>
                <p:cNvSpPr>
                  <a:spLocks noChangeArrowheads="1"/>
                </p:cNvSpPr>
                <p:nvPr/>
              </p:nvSpPr>
              <p:spPr bwMode="auto">
                <a:xfrm>
                  <a:off x="2570" y="1179"/>
                  <a:ext cx="6" cy="153"/>
                </a:xfrm>
                <a:prstGeom prst="rect">
                  <a:avLst/>
                </a:prstGeom>
                <a:solidFill>
                  <a:srgbClr val="56504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1" name="Rectangle 143"/>
                <p:cNvSpPr>
                  <a:spLocks noChangeArrowheads="1"/>
                </p:cNvSpPr>
                <p:nvPr/>
              </p:nvSpPr>
              <p:spPr bwMode="auto">
                <a:xfrm>
                  <a:off x="2576" y="1179"/>
                  <a:ext cx="3" cy="153"/>
                </a:xfrm>
                <a:prstGeom prst="rect">
                  <a:avLst/>
                </a:prstGeom>
                <a:solidFill>
                  <a:srgbClr val="554F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2" name="Rectangle 144"/>
                <p:cNvSpPr>
                  <a:spLocks noChangeArrowheads="1"/>
                </p:cNvSpPr>
                <p:nvPr/>
              </p:nvSpPr>
              <p:spPr bwMode="auto">
                <a:xfrm>
                  <a:off x="2579" y="1179"/>
                  <a:ext cx="3" cy="153"/>
                </a:xfrm>
                <a:prstGeom prst="rect">
                  <a:avLst/>
                </a:prstGeom>
                <a:solidFill>
                  <a:srgbClr val="544E4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3" name="Rectangle 145"/>
                <p:cNvSpPr>
                  <a:spLocks noChangeArrowheads="1"/>
                </p:cNvSpPr>
                <p:nvPr/>
              </p:nvSpPr>
              <p:spPr bwMode="auto">
                <a:xfrm>
                  <a:off x="2582" y="1179"/>
                  <a:ext cx="7" cy="153"/>
                </a:xfrm>
                <a:prstGeom prst="rect">
                  <a:avLst/>
                </a:prstGeom>
                <a:solidFill>
                  <a:srgbClr val="534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4" name="Rectangle 146"/>
                <p:cNvSpPr>
                  <a:spLocks noChangeArrowheads="1"/>
                </p:cNvSpPr>
                <p:nvPr/>
              </p:nvSpPr>
              <p:spPr bwMode="auto">
                <a:xfrm>
                  <a:off x="2589" y="1179"/>
                  <a:ext cx="3" cy="153"/>
                </a:xfrm>
                <a:prstGeom prst="rect">
                  <a:avLst/>
                </a:prstGeom>
                <a:solidFill>
                  <a:srgbClr val="524C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5" name="Rectangle 147"/>
                <p:cNvSpPr>
                  <a:spLocks noChangeArrowheads="1"/>
                </p:cNvSpPr>
                <p:nvPr/>
              </p:nvSpPr>
              <p:spPr bwMode="auto">
                <a:xfrm>
                  <a:off x="2592" y="1179"/>
                  <a:ext cx="3" cy="153"/>
                </a:xfrm>
                <a:prstGeom prst="rect">
                  <a:avLst/>
                </a:prstGeom>
                <a:solidFill>
                  <a:srgbClr val="514B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6" name="Rectangle 148"/>
                <p:cNvSpPr>
                  <a:spLocks noChangeArrowheads="1"/>
                </p:cNvSpPr>
                <p:nvPr/>
              </p:nvSpPr>
              <p:spPr bwMode="auto">
                <a:xfrm>
                  <a:off x="2595" y="1179"/>
                  <a:ext cx="6" cy="153"/>
                </a:xfrm>
                <a:prstGeom prst="rect">
                  <a:avLst/>
                </a:prstGeom>
                <a:solidFill>
                  <a:srgbClr val="504A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7" name="Rectangle 149"/>
                <p:cNvSpPr>
                  <a:spLocks noChangeArrowheads="1"/>
                </p:cNvSpPr>
                <p:nvPr/>
              </p:nvSpPr>
              <p:spPr bwMode="auto">
                <a:xfrm>
                  <a:off x="2601" y="1179"/>
                  <a:ext cx="3" cy="153"/>
                </a:xfrm>
                <a:prstGeom prst="rect">
                  <a:avLst/>
                </a:prstGeom>
                <a:solidFill>
                  <a:srgbClr val="4F494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8" name="Rectangle 150"/>
                <p:cNvSpPr>
                  <a:spLocks noChangeArrowheads="1"/>
                </p:cNvSpPr>
                <p:nvPr/>
              </p:nvSpPr>
              <p:spPr bwMode="auto">
                <a:xfrm>
                  <a:off x="2604" y="1179"/>
                  <a:ext cx="3" cy="153"/>
                </a:xfrm>
                <a:prstGeom prst="rect">
                  <a:avLst/>
                </a:prstGeom>
                <a:solidFill>
                  <a:srgbClr val="4F484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9" name="Rectangle 151"/>
                <p:cNvSpPr>
                  <a:spLocks noChangeArrowheads="1"/>
                </p:cNvSpPr>
                <p:nvPr/>
              </p:nvSpPr>
              <p:spPr bwMode="auto">
                <a:xfrm>
                  <a:off x="2607" y="1179"/>
                  <a:ext cx="3" cy="153"/>
                </a:xfrm>
                <a:prstGeom prst="rect">
                  <a:avLst/>
                </a:prstGeom>
                <a:solidFill>
                  <a:srgbClr val="4E474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0" name="Rectangle 152"/>
                <p:cNvSpPr>
                  <a:spLocks noChangeArrowheads="1"/>
                </p:cNvSpPr>
                <p:nvPr/>
              </p:nvSpPr>
              <p:spPr bwMode="auto">
                <a:xfrm>
                  <a:off x="2610" y="1179"/>
                  <a:ext cx="3" cy="153"/>
                </a:xfrm>
                <a:prstGeom prst="rect">
                  <a:avLst/>
                </a:prstGeom>
                <a:solidFill>
                  <a:srgbClr val="4E464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1" name="Rectangle 153"/>
                <p:cNvSpPr>
                  <a:spLocks noChangeArrowheads="1"/>
                </p:cNvSpPr>
                <p:nvPr/>
              </p:nvSpPr>
              <p:spPr bwMode="auto">
                <a:xfrm>
                  <a:off x="2613" y="1179"/>
                  <a:ext cx="4" cy="153"/>
                </a:xfrm>
                <a:prstGeom prst="rect">
                  <a:avLst/>
                </a:prstGeom>
                <a:solidFill>
                  <a:srgbClr val="4D45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2" name="Rectangle 154"/>
                <p:cNvSpPr>
                  <a:spLocks noChangeArrowheads="1"/>
                </p:cNvSpPr>
                <p:nvPr/>
              </p:nvSpPr>
              <p:spPr bwMode="auto">
                <a:xfrm>
                  <a:off x="2617" y="1179"/>
                  <a:ext cx="3" cy="153"/>
                </a:xfrm>
                <a:prstGeom prst="rect">
                  <a:avLst/>
                </a:prstGeom>
                <a:solidFill>
                  <a:srgbClr val="4C45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3" name="Rectangle 155"/>
                <p:cNvSpPr>
                  <a:spLocks noChangeArrowheads="1"/>
                </p:cNvSpPr>
                <p:nvPr/>
              </p:nvSpPr>
              <p:spPr bwMode="auto">
                <a:xfrm>
                  <a:off x="2620" y="1179"/>
                  <a:ext cx="3" cy="153"/>
                </a:xfrm>
                <a:prstGeom prst="rect">
                  <a:avLst/>
                </a:prstGeom>
                <a:solidFill>
                  <a:srgbClr val="4B44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4" name="Rectangle 156"/>
                <p:cNvSpPr>
                  <a:spLocks noChangeArrowheads="1"/>
                </p:cNvSpPr>
                <p:nvPr/>
              </p:nvSpPr>
              <p:spPr bwMode="auto">
                <a:xfrm>
                  <a:off x="2623" y="1179"/>
                  <a:ext cx="3" cy="153"/>
                </a:xfrm>
                <a:prstGeom prst="rect">
                  <a:avLst/>
                </a:prstGeom>
                <a:solidFill>
                  <a:srgbClr val="4B43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5" name="Rectangle 157"/>
                <p:cNvSpPr>
                  <a:spLocks noChangeArrowheads="1"/>
                </p:cNvSpPr>
                <p:nvPr/>
              </p:nvSpPr>
              <p:spPr bwMode="auto">
                <a:xfrm>
                  <a:off x="2626" y="1179"/>
                  <a:ext cx="3" cy="153"/>
                </a:xfrm>
                <a:prstGeom prst="rect">
                  <a:avLst/>
                </a:prstGeom>
                <a:solidFill>
                  <a:srgbClr val="4A42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6" name="Rectangle 158"/>
                <p:cNvSpPr>
                  <a:spLocks noChangeArrowheads="1"/>
                </p:cNvSpPr>
                <p:nvPr/>
              </p:nvSpPr>
              <p:spPr bwMode="auto">
                <a:xfrm>
                  <a:off x="2629" y="1179"/>
                  <a:ext cx="3" cy="153"/>
                </a:xfrm>
                <a:prstGeom prst="rect">
                  <a:avLst/>
                </a:prstGeom>
                <a:solidFill>
                  <a:srgbClr val="4941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7" name="Rectangle 159"/>
                <p:cNvSpPr>
                  <a:spLocks noChangeArrowheads="1"/>
                </p:cNvSpPr>
                <p:nvPr/>
              </p:nvSpPr>
              <p:spPr bwMode="auto">
                <a:xfrm>
                  <a:off x="2632" y="1179"/>
                  <a:ext cx="6" cy="153"/>
                </a:xfrm>
                <a:prstGeom prst="rect">
                  <a:avLst/>
                </a:prstGeom>
                <a:solidFill>
                  <a:srgbClr val="4840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8" name="Rectangle 160"/>
                <p:cNvSpPr>
                  <a:spLocks noChangeArrowheads="1"/>
                </p:cNvSpPr>
                <p:nvPr/>
              </p:nvSpPr>
              <p:spPr bwMode="auto">
                <a:xfrm>
                  <a:off x="2638" y="1179"/>
                  <a:ext cx="3" cy="153"/>
                </a:xfrm>
                <a:prstGeom prst="rect">
                  <a:avLst/>
                </a:prstGeom>
                <a:solidFill>
                  <a:srgbClr val="473F3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9" name="Rectangle 161"/>
                <p:cNvSpPr>
                  <a:spLocks noChangeArrowheads="1"/>
                </p:cNvSpPr>
                <p:nvPr/>
              </p:nvSpPr>
              <p:spPr bwMode="auto">
                <a:xfrm>
                  <a:off x="2641" y="1179"/>
                  <a:ext cx="4" cy="153"/>
                </a:xfrm>
                <a:prstGeom prst="rect">
                  <a:avLst/>
                </a:prstGeom>
                <a:solidFill>
                  <a:srgbClr val="463E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0" name="Rectangle 162"/>
                <p:cNvSpPr>
                  <a:spLocks noChangeArrowheads="1"/>
                </p:cNvSpPr>
                <p:nvPr/>
              </p:nvSpPr>
              <p:spPr bwMode="auto">
                <a:xfrm>
                  <a:off x="2548" y="1182"/>
                  <a:ext cx="3" cy="132"/>
                </a:xfrm>
                <a:prstGeom prst="rect">
                  <a:avLst/>
                </a:prstGeom>
                <a:solidFill>
                  <a:srgbClr val="6459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1" name="Rectangle 163"/>
                <p:cNvSpPr>
                  <a:spLocks noChangeArrowheads="1"/>
                </p:cNvSpPr>
                <p:nvPr/>
              </p:nvSpPr>
              <p:spPr bwMode="auto">
                <a:xfrm>
                  <a:off x="2551" y="1182"/>
                  <a:ext cx="3" cy="132"/>
                </a:xfrm>
                <a:prstGeom prst="rect">
                  <a:avLst/>
                </a:prstGeom>
                <a:solidFill>
                  <a:srgbClr val="685D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2" name="Rectangle 164"/>
                <p:cNvSpPr>
                  <a:spLocks noChangeArrowheads="1"/>
                </p:cNvSpPr>
                <p:nvPr/>
              </p:nvSpPr>
              <p:spPr bwMode="auto">
                <a:xfrm>
                  <a:off x="2554" y="1182"/>
                  <a:ext cx="3" cy="132"/>
                </a:xfrm>
                <a:prstGeom prst="rect">
                  <a:avLst/>
                </a:prstGeom>
                <a:solidFill>
                  <a:srgbClr val="6B60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3" name="Rectangle 165"/>
                <p:cNvSpPr>
                  <a:spLocks noChangeArrowheads="1"/>
                </p:cNvSpPr>
                <p:nvPr/>
              </p:nvSpPr>
              <p:spPr bwMode="auto">
                <a:xfrm>
                  <a:off x="2557" y="1182"/>
                  <a:ext cx="4" cy="132"/>
                </a:xfrm>
                <a:prstGeom prst="rect">
                  <a:avLst/>
                </a:prstGeom>
                <a:solidFill>
                  <a:srgbClr val="6F63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4" name="Rectangle 166"/>
                <p:cNvSpPr>
                  <a:spLocks noChangeArrowheads="1"/>
                </p:cNvSpPr>
                <p:nvPr/>
              </p:nvSpPr>
              <p:spPr bwMode="auto">
                <a:xfrm>
                  <a:off x="2561" y="1182"/>
                  <a:ext cx="3" cy="132"/>
                </a:xfrm>
                <a:prstGeom prst="rect">
                  <a:avLst/>
                </a:prstGeom>
                <a:solidFill>
                  <a:srgbClr val="7367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5" name="Rectangle 167"/>
                <p:cNvSpPr>
                  <a:spLocks noChangeArrowheads="1"/>
                </p:cNvSpPr>
                <p:nvPr/>
              </p:nvSpPr>
              <p:spPr bwMode="auto">
                <a:xfrm>
                  <a:off x="2564" y="1182"/>
                  <a:ext cx="3" cy="132"/>
                </a:xfrm>
                <a:prstGeom prst="rect">
                  <a:avLst/>
                </a:prstGeom>
                <a:solidFill>
                  <a:srgbClr val="766A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6" name="Rectangle 168"/>
                <p:cNvSpPr>
                  <a:spLocks noChangeArrowheads="1"/>
                </p:cNvSpPr>
                <p:nvPr/>
              </p:nvSpPr>
              <p:spPr bwMode="auto">
                <a:xfrm>
                  <a:off x="2567" y="1182"/>
                  <a:ext cx="3" cy="132"/>
                </a:xfrm>
                <a:prstGeom prst="rect">
                  <a:avLst/>
                </a:prstGeom>
                <a:solidFill>
                  <a:srgbClr val="7A6D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7" name="Rectangle 169"/>
                <p:cNvSpPr>
                  <a:spLocks noChangeArrowheads="1"/>
                </p:cNvSpPr>
                <p:nvPr/>
              </p:nvSpPr>
              <p:spPr bwMode="auto">
                <a:xfrm>
                  <a:off x="2570" y="1182"/>
                  <a:ext cx="3" cy="132"/>
                </a:xfrm>
                <a:prstGeom prst="rect">
                  <a:avLst/>
                </a:prstGeom>
                <a:solidFill>
                  <a:srgbClr val="7D706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8" name="Rectangle 170"/>
                <p:cNvSpPr>
                  <a:spLocks noChangeArrowheads="1"/>
                </p:cNvSpPr>
                <p:nvPr/>
              </p:nvSpPr>
              <p:spPr bwMode="auto">
                <a:xfrm>
                  <a:off x="2573" y="1182"/>
                  <a:ext cx="3" cy="132"/>
                </a:xfrm>
                <a:prstGeom prst="rect">
                  <a:avLst/>
                </a:prstGeom>
                <a:solidFill>
                  <a:srgbClr val="81736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9" name="Rectangle 171"/>
                <p:cNvSpPr>
                  <a:spLocks noChangeArrowheads="1"/>
                </p:cNvSpPr>
                <p:nvPr/>
              </p:nvSpPr>
              <p:spPr bwMode="auto">
                <a:xfrm>
                  <a:off x="2576" y="1182"/>
                  <a:ext cx="3" cy="132"/>
                </a:xfrm>
                <a:prstGeom prst="rect">
                  <a:avLst/>
                </a:prstGeom>
                <a:solidFill>
                  <a:srgbClr val="85776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0" name="Rectangle 172"/>
                <p:cNvSpPr>
                  <a:spLocks noChangeArrowheads="1"/>
                </p:cNvSpPr>
                <p:nvPr/>
              </p:nvSpPr>
              <p:spPr bwMode="auto">
                <a:xfrm>
                  <a:off x="2579" y="1182"/>
                  <a:ext cx="3" cy="132"/>
                </a:xfrm>
                <a:prstGeom prst="rect">
                  <a:avLst/>
                </a:prstGeom>
                <a:solidFill>
                  <a:srgbClr val="887A7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1" name="Rectangle 173"/>
                <p:cNvSpPr>
                  <a:spLocks noChangeArrowheads="1"/>
                </p:cNvSpPr>
                <p:nvPr/>
              </p:nvSpPr>
              <p:spPr bwMode="auto">
                <a:xfrm>
                  <a:off x="2582" y="1182"/>
                  <a:ext cx="3" cy="132"/>
                </a:xfrm>
                <a:prstGeom prst="rect">
                  <a:avLst/>
                </a:prstGeom>
                <a:solidFill>
                  <a:srgbClr val="8C7D7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2" name="Rectangle 174"/>
                <p:cNvSpPr>
                  <a:spLocks noChangeArrowheads="1"/>
                </p:cNvSpPr>
                <p:nvPr/>
              </p:nvSpPr>
              <p:spPr bwMode="auto">
                <a:xfrm>
                  <a:off x="2585" y="1182"/>
                  <a:ext cx="4" cy="132"/>
                </a:xfrm>
                <a:prstGeom prst="rect">
                  <a:avLst/>
                </a:prstGeom>
                <a:solidFill>
                  <a:srgbClr val="8F817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3" name="Rectangle 175"/>
                <p:cNvSpPr>
                  <a:spLocks noChangeArrowheads="1"/>
                </p:cNvSpPr>
                <p:nvPr/>
              </p:nvSpPr>
              <p:spPr bwMode="auto">
                <a:xfrm>
                  <a:off x="2589" y="1182"/>
                  <a:ext cx="3" cy="132"/>
                </a:xfrm>
                <a:prstGeom prst="rect">
                  <a:avLst/>
                </a:prstGeom>
                <a:solidFill>
                  <a:srgbClr val="92847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4" name="Rectangle 176"/>
                <p:cNvSpPr>
                  <a:spLocks noChangeArrowheads="1"/>
                </p:cNvSpPr>
                <p:nvPr/>
              </p:nvSpPr>
              <p:spPr bwMode="auto">
                <a:xfrm>
                  <a:off x="2592" y="1182"/>
                  <a:ext cx="3" cy="132"/>
                </a:xfrm>
                <a:prstGeom prst="rect">
                  <a:avLst/>
                </a:prstGeom>
                <a:solidFill>
                  <a:srgbClr val="96877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5" name="Rectangle 177"/>
                <p:cNvSpPr>
                  <a:spLocks noChangeArrowheads="1"/>
                </p:cNvSpPr>
                <p:nvPr/>
              </p:nvSpPr>
              <p:spPr bwMode="auto">
                <a:xfrm>
                  <a:off x="2595" y="1182"/>
                  <a:ext cx="3" cy="132"/>
                </a:xfrm>
                <a:prstGeom prst="rect">
                  <a:avLst/>
                </a:prstGeom>
                <a:solidFill>
                  <a:srgbClr val="9A8B7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6" name="Rectangle 178"/>
                <p:cNvSpPr>
                  <a:spLocks noChangeArrowheads="1"/>
                </p:cNvSpPr>
                <p:nvPr/>
              </p:nvSpPr>
              <p:spPr bwMode="auto">
                <a:xfrm>
                  <a:off x="2598" y="1182"/>
                  <a:ext cx="3" cy="132"/>
                </a:xfrm>
                <a:prstGeom prst="rect">
                  <a:avLst/>
                </a:prstGeom>
                <a:solidFill>
                  <a:srgbClr val="9D8E8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7" name="Rectangle 179"/>
                <p:cNvSpPr>
                  <a:spLocks noChangeArrowheads="1"/>
                </p:cNvSpPr>
                <p:nvPr/>
              </p:nvSpPr>
              <p:spPr bwMode="auto">
                <a:xfrm>
                  <a:off x="2601" y="1182"/>
                  <a:ext cx="3" cy="132"/>
                </a:xfrm>
                <a:prstGeom prst="rect">
                  <a:avLst/>
                </a:prstGeom>
                <a:solidFill>
                  <a:srgbClr val="A1918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8" name="Rectangle 180"/>
                <p:cNvSpPr>
                  <a:spLocks noChangeArrowheads="1"/>
                </p:cNvSpPr>
                <p:nvPr/>
              </p:nvSpPr>
              <p:spPr bwMode="auto">
                <a:xfrm>
                  <a:off x="2604" y="1182"/>
                  <a:ext cx="3" cy="132"/>
                </a:xfrm>
                <a:prstGeom prst="rect">
                  <a:avLst/>
                </a:prstGeom>
                <a:solidFill>
                  <a:srgbClr val="A4948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9" name="Rectangle 181"/>
                <p:cNvSpPr>
                  <a:spLocks noChangeArrowheads="1"/>
                </p:cNvSpPr>
                <p:nvPr/>
              </p:nvSpPr>
              <p:spPr bwMode="auto">
                <a:xfrm>
                  <a:off x="2607" y="1182"/>
                  <a:ext cx="3" cy="132"/>
                </a:xfrm>
                <a:prstGeom prst="rect">
                  <a:avLst/>
                </a:prstGeom>
                <a:solidFill>
                  <a:srgbClr val="A897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00" name="Rectangle 182"/>
                <p:cNvSpPr>
                  <a:spLocks noChangeArrowheads="1"/>
                </p:cNvSpPr>
                <p:nvPr/>
              </p:nvSpPr>
              <p:spPr bwMode="auto">
                <a:xfrm>
                  <a:off x="2610" y="1182"/>
                  <a:ext cx="3" cy="132"/>
                </a:xfrm>
                <a:prstGeom prst="rect">
                  <a:avLst/>
                </a:prstGeom>
                <a:solidFill>
                  <a:srgbClr val="AC9B8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01" name="Rectangle 183"/>
                <p:cNvSpPr>
                  <a:spLocks noChangeArrowheads="1"/>
                </p:cNvSpPr>
                <p:nvPr/>
              </p:nvSpPr>
              <p:spPr bwMode="auto">
                <a:xfrm>
                  <a:off x="2613" y="1182"/>
                  <a:ext cx="4" cy="132"/>
                </a:xfrm>
                <a:prstGeom prst="rect">
                  <a:avLst/>
                </a:prstGeom>
                <a:solidFill>
                  <a:srgbClr val="AF9E8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02" name="Rectangle 184"/>
                <p:cNvSpPr>
                  <a:spLocks noChangeArrowheads="1"/>
                </p:cNvSpPr>
                <p:nvPr/>
              </p:nvSpPr>
              <p:spPr bwMode="auto">
                <a:xfrm>
                  <a:off x="2617" y="1182"/>
                  <a:ext cx="3" cy="132"/>
                </a:xfrm>
                <a:prstGeom prst="rect">
                  <a:avLst/>
                </a:prstGeom>
                <a:solidFill>
                  <a:srgbClr val="6459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903" name="Picture 1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5" y="1108"/>
                  <a:ext cx="75"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04" name="Picture 18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5" y="1108"/>
                  <a:ext cx="75"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05" name="Picture 18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20" y="1120"/>
                  <a:ext cx="78" cy="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06" name="Picture 18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20" y="1120"/>
                  <a:ext cx="78" cy="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07" name="Picture 18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39" y="1130"/>
                  <a:ext cx="75"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08" name="Picture 19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39" y="1130"/>
                  <a:ext cx="75"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09" name="Rectangle 191"/>
                <p:cNvSpPr>
                  <a:spLocks noChangeArrowheads="1"/>
                </p:cNvSpPr>
                <p:nvPr/>
              </p:nvSpPr>
              <p:spPr bwMode="auto">
                <a:xfrm>
                  <a:off x="2405" y="1139"/>
                  <a:ext cx="3" cy="175"/>
                </a:xfrm>
                <a:prstGeom prst="rect">
                  <a:avLst/>
                </a:prstGeom>
                <a:solidFill>
                  <a:srgbClr val="EDE8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0" name="Rectangle 192"/>
                <p:cNvSpPr>
                  <a:spLocks noChangeArrowheads="1"/>
                </p:cNvSpPr>
                <p:nvPr/>
              </p:nvSpPr>
              <p:spPr bwMode="auto">
                <a:xfrm>
                  <a:off x="2408" y="1139"/>
                  <a:ext cx="3" cy="175"/>
                </a:xfrm>
                <a:prstGeom prst="rect">
                  <a:avLst/>
                </a:prstGeom>
                <a:solidFill>
                  <a:srgbClr val="ECE5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1" name="Rectangle 193"/>
                <p:cNvSpPr>
                  <a:spLocks noChangeArrowheads="1"/>
                </p:cNvSpPr>
                <p:nvPr/>
              </p:nvSpPr>
              <p:spPr bwMode="auto">
                <a:xfrm>
                  <a:off x="2411" y="1139"/>
                  <a:ext cx="3" cy="175"/>
                </a:xfrm>
                <a:prstGeom prst="rect">
                  <a:avLst/>
                </a:prstGeom>
                <a:solidFill>
                  <a:srgbClr val="ECE2B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2" name="Rectangle 194"/>
                <p:cNvSpPr>
                  <a:spLocks noChangeArrowheads="1"/>
                </p:cNvSpPr>
                <p:nvPr/>
              </p:nvSpPr>
              <p:spPr bwMode="auto">
                <a:xfrm>
                  <a:off x="2414" y="1139"/>
                  <a:ext cx="3" cy="175"/>
                </a:xfrm>
                <a:prstGeom prst="rect">
                  <a:avLst/>
                </a:prstGeom>
                <a:solidFill>
                  <a:srgbClr val="EBE0A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3" name="Rectangle 195"/>
                <p:cNvSpPr>
                  <a:spLocks noChangeArrowheads="1"/>
                </p:cNvSpPr>
                <p:nvPr/>
              </p:nvSpPr>
              <p:spPr bwMode="auto">
                <a:xfrm>
                  <a:off x="2417" y="1139"/>
                  <a:ext cx="3" cy="175"/>
                </a:xfrm>
                <a:prstGeom prst="rect">
                  <a:avLst/>
                </a:prstGeom>
                <a:solidFill>
                  <a:srgbClr val="EADD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4" name="Rectangle 196"/>
                <p:cNvSpPr>
                  <a:spLocks noChangeArrowheads="1"/>
                </p:cNvSpPr>
                <p:nvPr/>
              </p:nvSpPr>
              <p:spPr bwMode="auto">
                <a:xfrm>
                  <a:off x="2420" y="1139"/>
                  <a:ext cx="3" cy="175"/>
                </a:xfrm>
                <a:prstGeom prst="rect">
                  <a:avLst/>
                </a:prstGeom>
                <a:solidFill>
                  <a:srgbClr val="EADA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5" name="Rectangle 197"/>
                <p:cNvSpPr>
                  <a:spLocks noChangeArrowheads="1"/>
                </p:cNvSpPr>
                <p:nvPr/>
              </p:nvSpPr>
              <p:spPr bwMode="auto">
                <a:xfrm>
                  <a:off x="2423" y="1139"/>
                  <a:ext cx="4" cy="175"/>
                </a:xfrm>
                <a:prstGeom prst="rect">
                  <a:avLst/>
                </a:prstGeom>
                <a:solidFill>
                  <a:srgbClr val="E9D7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6" name="Rectangle 198"/>
                <p:cNvSpPr>
                  <a:spLocks noChangeArrowheads="1"/>
                </p:cNvSpPr>
                <p:nvPr/>
              </p:nvSpPr>
              <p:spPr bwMode="auto">
                <a:xfrm>
                  <a:off x="2427" y="1139"/>
                  <a:ext cx="3" cy="175"/>
                </a:xfrm>
                <a:prstGeom prst="rect">
                  <a:avLst/>
                </a:prstGeom>
                <a:solidFill>
                  <a:srgbClr val="E8D5A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7" name="Rectangle 199"/>
                <p:cNvSpPr>
                  <a:spLocks noChangeArrowheads="1"/>
                </p:cNvSpPr>
                <p:nvPr/>
              </p:nvSpPr>
              <p:spPr bwMode="auto">
                <a:xfrm>
                  <a:off x="2430" y="1139"/>
                  <a:ext cx="3" cy="175"/>
                </a:xfrm>
                <a:prstGeom prst="rect">
                  <a:avLst/>
                </a:prstGeom>
                <a:solidFill>
                  <a:srgbClr val="E7D2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8" name="Rectangle 200"/>
                <p:cNvSpPr>
                  <a:spLocks noChangeArrowheads="1"/>
                </p:cNvSpPr>
                <p:nvPr/>
              </p:nvSpPr>
              <p:spPr bwMode="auto">
                <a:xfrm>
                  <a:off x="2433" y="1139"/>
                  <a:ext cx="3" cy="175"/>
                </a:xfrm>
                <a:prstGeom prst="rect">
                  <a:avLst/>
                </a:prstGeom>
                <a:solidFill>
                  <a:srgbClr val="E7CF9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9" name="Rectangle 201"/>
                <p:cNvSpPr>
                  <a:spLocks noChangeArrowheads="1"/>
                </p:cNvSpPr>
                <p:nvPr/>
              </p:nvSpPr>
              <p:spPr bwMode="auto">
                <a:xfrm>
                  <a:off x="2436" y="1139"/>
                  <a:ext cx="3" cy="175"/>
                </a:xfrm>
                <a:prstGeom prst="rect">
                  <a:avLst/>
                </a:prstGeom>
                <a:solidFill>
                  <a:srgbClr val="E6CC9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20" name="Rectangle 202"/>
                <p:cNvSpPr>
                  <a:spLocks noChangeArrowheads="1"/>
                </p:cNvSpPr>
                <p:nvPr/>
              </p:nvSpPr>
              <p:spPr bwMode="auto">
                <a:xfrm>
                  <a:off x="2439" y="1139"/>
                  <a:ext cx="3" cy="175"/>
                </a:xfrm>
                <a:prstGeom prst="rect">
                  <a:avLst/>
                </a:prstGeom>
                <a:solidFill>
                  <a:srgbClr val="E5C99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21" name="Rectangle 203"/>
                <p:cNvSpPr>
                  <a:spLocks noChangeArrowheads="1"/>
                </p:cNvSpPr>
                <p:nvPr/>
              </p:nvSpPr>
              <p:spPr bwMode="auto">
                <a:xfrm>
                  <a:off x="2442" y="1139"/>
                  <a:ext cx="3" cy="175"/>
                </a:xfrm>
                <a:prstGeom prst="rect">
                  <a:avLst/>
                </a:prstGeom>
                <a:solidFill>
                  <a:srgbClr val="E5C69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22" name="Rectangle 204"/>
                <p:cNvSpPr>
                  <a:spLocks noChangeArrowheads="1"/>
                </p:cNvSpPr>
                <p:nvPr/>
              </p:nvSpPr>
              <p:spPr bwMode="auto">
                <a:xfrm>
                  <a:off x="2445" y="1139"/>
                  <a:ext cx="3" cy="175"/>
                </a:xfrm>
                <a:prstGeom prst="rect">
                  <a:avLst/>
                </a:prstGeom>
                <a:solidFill>
                  <a:srgbClr val="E4C39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23" name="Rectangle 205"/>
                <p:cNvSpPr>
                  <a:spLocks noChangeArrowheads="1"/>
                </p:cNvSpPr>
                <p:nvPr/>
              </p:nvSpPr>
              <p:spPr bwMode="auto">
                <a:xfrm>
                  <a:off x="2448" y="1139"/>
                  <a:ext cx="4" cy="175"/>
                </a:xfrm>
                <a:prstGeom prst="rect">
                  <a:avLst/>
                </a:prstGeom>
                <a:solidFill>
                  <a:srgbClr val="E3C0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677" name="Group 407"/>
              <p:cNvGrpSpPr>
                <a:grpSpLocks/>
              </p:cNvGrpSpPr>
              <p:nvPr/>
            </p:nvGrpSpPr>
            <p:grpSpPr bwMode="auto">
              <a:xfrm>
                <a:off x="2403" y="1074"/>
                <a:ext cx="217" cy="240"/>
                <a:chOff x="2403" y="1074"/>
                <a:chExt cx="217" cy="240"/>
              </a:xfrm>
            </p:grpSpPr>
            <p:sp>
              <p:nvSpPr>
                <p:cNvPr id="2437" name="Rectangle 207"/>
                <p:cNvSpPr>
                  <a:spLocks noChangeArrowheads="1"/>
                </p:cNvSpPr>
                <p:nvPr/>
              </p:nvSpPr>
              <p:spPr bwMode="auto">
                <a:xfrm>
                  <a:off x="2452" y="1139"/>
                  <a:ext cx="3" cy="175"/>
                </a:xfrm>
                <a:prstGeom prst="rect">
                  <a:avLst/>
                </a:prstGeom>
                <a:solidFill>
                  <a:srgbClr val="E3BD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38" name="Rectangle 208"/>
                <p:cNvSpPr>
                  <a:spLocks noChangeArrowheads="1"/>
                </p:cNvSpPr>
                <p:nvPr/>
              </p:nvSpPr>
              <p:spPr bwMode="auto">
                <a:xfrm>
                  <a:off x="2455" y="1139"/>
                  <a:ext cx="3" cy="175"/>
                </a:xfrm>
                <a:prstGeom prst="rect">
                  <a:avLst/>
                </a:prstGeom>
                <a:solidFill>
                  <a:srgbClr val="E2BB8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39" name="Rectangle 209"/>
                <p:cNvSpPr>
                  <a:spLocks noChangeArrowheads="1"/>
                </p:cNvSpPr>
                <p:nvPr/>
              </p:nvSpPr>
              <p:spPr bwMode="auto">
                <a:xfrm>
                  <a:off x="2458" y="1139"/>
                  <a:ext cx="3" cy="175"/>
                </a:xfrm>
                <a:prstGeom prst="rect">
                  <a:avLst/>
                </a:prstGeom>
                <a:solidFill>
                  <a:srgbClr val="E1B8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0" name="Rectangle 210"/>
                <p:cNvSpPr>
                  <a:spLocks noChangeArrowheads="1"/>
                </p:cNvSpPr>
                <p:nvPr/>
              </p:nvSpPr>
              <p:spPr bwMode="auto">
                <a:xfrm>
                  <a:off x="2461" y="1139"/>
                  <a:ext cx="3" cy="175"/>
                </a:xfrm>
                <a:prstGeom prst="rect">
                  <a:avLst/>
                </a:prstGeom>
                <a:solidFill>
                  <a:srgbClr val="E0B5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1" name="Rectangle 211"/>
                <p:cNvSpPr>
                  <a:spLocks noChangeArrowheads="1"/>
                </p:cNvSpPr>
                <p:nvPr/>
              </p:nvSpPr>
              <p:spPr bwMode="auto">
                <a:xfrm>
                  <a:off x="2464" y="1139"/>
                  <a:ext cx="3" cy="175"/>
                </a:xfrm>
                <a:prstGeom prst="rect">
                  <a:avLst/>
                </a:prstGeom>
                <a:solidFill>
                  <a:srgbClr val="E0B28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2" name="Rectangle 212"/>
                <p:cNvSpPr>
                  <a:spLocks noChangeArrowheads="1"/>
                </p:cNvSpPr>
                <p:nvPr/>
              </p:nvSpPr>
              <p:spPr bwMode="auto">
                <a:xfrm>
                  <a:off x="2467" y="1139"/>
                  <a:ext cx="3" cy="175"/>
                </a:xfrm>
                <a:prstGeom prst="rect">
                  <a:avLst/>
                </a:prstGeom>
                <a:solidFill>
                  <a:srgbClr val="DFAF7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3" name="Rectangle 213"/>
                <p:cNvSpPr>
                  <a:spLocks noChangeArrowheads="1"/>
                </p:cNvSpPr>
                <p:nvPr/>
              </p:nvSpPr>
              <p:spPr bwMode="auto">
                <a:xfrm>
                  <a:off x="2470" y="1139"/>
                  <a:ext cx="3" cy="175"/>
                </a:xfrm>
                <a:prstGeom prst="rect">
                  <a:avLst/>
                </a:prstGeom>
                <a:solidFill>
                  <a:srgbClr val="DEAD7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4" name="Rectangle 214"/>
                <p:cNvSpPr>
                  <a:spLocks noChangeArrowheads="1"/>
                </p:cNvSpPr>
                <p:nvPr/>
              </p:nvSpPr>
              <p:spPr bwMode="auto">
                <a:xfrm>
                  <a:off x="2473" y="1139"/>
                  <a:ext cx="3" cy="175"/>
                </a:xfrm>
                <a:prstGeom prst="rect">
                  <a:avLst/>
                </a:prstGeom>
                <a:solidFill>
                  <a:srgbClr val="DEAA7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5" name="Rectangle 215"/>
                <p:cNvSpPr>
                  <a:spLocks noChangeArrowheads="1"/>
                </p:cNvSpPr>
                <p:nvPr/>
              </p:nvSpPr>
              <p:spPr bwMode="auto">
                <a:xfrm>
                  <a:off x="2476" y="1139"/>
                  <a:ext cx="4" cy="175"/>
                </a:xfrm>
                <a:prstGeom prst="rect">
                  <a:avLst/>
                </a:prstGeom>
                <a:solidFill>
                  <a:srgbClr val="DDA77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6" name="Rectangle 216"/>
                <p:cNvSpPr>
                  <a:spLocks noChangeArrowheads="1"/>
                </p:cNvSpPr>
                <p:nvPr/>
              </p:nvSpPr>
              <p:spPr bwMode="auto">
                <a:xfrm>
                  <a:off x="2480" y="1139"/>
                  <a:ext cx="3" cy="175"/>
                </a:xfrm>
                <a:prstGeom prst="rect">
                  <a:avLst/>
                </a:prstGeom>
                <a:solidFill>
                  <a:srgbClr val="DCA47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7" name="Rectangle 217"/>
                <p:cNvSpPr>
                  <a:spLocks noChangeArrowheads="1"/>
                </p:cNvSpPr>
                <p:nvPr/>
              </p:nvSpPr>
              <p:spPr bwMode="auto">
                <a:xfrm>
                  <a:off x="2483" y="1139"/>
                  <a:ext cx="3" cy="175"/>
                </a:xfrm>
                <a:prstGeom prst="rect">
                  <a:avLst/>
                </a:prstGeom>
                <a:solidFill>
                  <a:srgbClr val="DCA1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8" name="Rectangle 218"/>
                <p:cNvSpPr>
                  <a:spLocks noChangeArrowheads="1"/>
                </p:cNvSpPr>
                <p:nvPr/>
              </p:nvSpPr>
              <p:spPr bwMode="auto">
                <a:xfrm>
                  <a:off x="2486" y="1139"/>
                  <a:ext cx="3" cy="175"/>
                </a:xfrm>
                <a:prstGeom prst="rect">
                  <a:avLst/>
                </a:prstGeom>
                <a:solidFill>
                  <a:srgbClr val="DB9F6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9" name="Rectangle 219"/>
                <p:cNvSpPr>
                  <a:spLocks noChangeArrowheads="1"/>
                </p:cNvSpPr>
                <p:nvPr/>
              </p:nvSpPr>
              <p:spPr bwMode="auto">
                <a:xfrm>
                  <a:off x="2489" y="1139"/>
                  <a:ext cx="3" cy="175"/>
                </a:xfrm>
                <a:prstGeom prst="rect">
                  <a:avLst/>
                </a:prstGeom>
                <a:solidFill>
                  <a:srgbClr val="DA9C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0" name="Rectangle 220"/>
                <p:cNvSpPr>
                  <a:spLocks noChangeArrowheads="1"/>
                </p:cNvSpPr>
                <p:nvPr/>
              </p:nvSpPr>
              <p:spPr bwMode="auto">
                <a:xfrm>
                  <a:off x="2492" y="1139"/>
                  <a:ext cx="3" cy="175"/>
                </a:xfrm>
                <a:prstGeom prst="rect">
                  <a:avLst/>
                </a:prstGeom>
                <a:solidFill>
                  <a:srgbClr val="DA99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1" name="Rectangle 221"/>
                <p:cNvSpPr>
                  <a:spLocks noChangeArrowheads="1"/>
                </p:cNvSpPr>
                <p:nvPr/>
              </p:nvSpPr>
              <p:spPr bwMode="auto">
                <a:xfrm>
                  <a:off x="2495" y="1139"/>
                  <a:ext cx="3" cy="175"/>
                </a:xfrm>
                <a:prstGeom prst="rect">
                  <a:avLst/>
                </a:prstGeom>
                <a:solidFill>
                  <a:srgbClr val="D9966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2" name="Rectangle 222"/>
                <p:cNvSpPr>
                  <a:spLocks noChangeArrowheads="1"/>
                </p:cNvSpPr>
                <p:nvPr/>
              </p:nvSpPr>
              <p:spPr bwMode="auto">
                <a:xfrm>
                  <a:off x="2498" y="1139"/>
                  <a:ext cx="3" cy="175"/>
                </a:xfrm>
                <a:prstGeom prst="rect">
                  <a:avLst/>
                </a:prstGeom>
                <a:solidFill>
                  <a:srgbClr val="D894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3" name="Rectangle 223"/>
                <p:cNvSpPr>
                  <a:spLocks noChangeArrowheads="1"/>
                </p:cNvSpPr>
                <p:nvPr/>
              </p:nvSpPr>
              <p:spPr bwMode="auto">
                <a:xfrm>
                  <a:off x="2501" y="1139"/>
                  <a:ext cx="3" cy="175"/>
                </a:xfrm>
                <a:prstGeom prst="rect">
                  <a:avLst/>
                </a:prstGeom>
                <a:solidFill>
                  <a:srgbClr val="D7916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4" name="Rectangle 224"/>
                <p:cNvSpPr>
                  <a:spLocks noChangeArrowheads="1"/>
                </p:cNvSpPr>
                <p:nvPr/>
              </p:nvSpPr>
              <p:spPr bwMode="auto">
                <a:xfrm>
                  <a:off x="2504" y="1139"/>
                  <a:ext cx="4" cy="175"/>
                </a:xfrm>
                <a:prstGeom prst="rect">
                  <a:avLst/>
                </a:prstGeom>
                <a:solidFill>
                  <a:srgbClr val="D78E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5" name="Rectangle 225"/>
                <p:cNvSpPr>
                  <a:spLocks noChangeArrowheads="1"/>
                </p:cNvSpPr>
                <p:nvPr/>
              </p:nvSpPr>
              <p:spPr bwMode="auto">
                <a:xfrm>
                  <a:off x="2508" y="1139"/>
                  <a:ext cx="3" cy="175"/>
                </a:xfrm>
                <a:prstGeom prst="rect">
                  <a:avLst/>
                </a:prstGeom>
                <a:solidFill>
                  <a:srgbClr val="D68B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71" name="Rectangle 226"/>
                <p:cNvSpPr>
                  <a:spLocks noChangeArrowheads="1"/>
                </p:cNvSpPr>
                <p:nvPr/>
              </p:nvSpPr>
              <p:spPr bwMode="auto">
                <a:xfrm>
                  <a:off x="2511" y="1139"/>
                  <a:ext cx="3" cy="175"/>
                </a:xfrm>
                <a:prstGeom prst="rect">
                  <a:avLst/>
                </a:prstGeom>
                <a:solidFill>
                  <a:srgbClr val="D588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0" name="Rectangle 227"/>
                <p:cNvSpPr>
                  <a:spLocks noChangeArrowheads="1"/>
                </p:cNvSpPr>
                <p:nvPr/>
              </p:nvSpPr>
              <p:spPr bwMode="auto">
                <a:xfrm>
                  <a:off x="2514" y="1139"/>
                  <a:ext cx="3" cy="175"/>
                </a:xfrm>
                <a:prstGeom prst="rect">
                  <a:avLst/>
                </a:prstGeom>
                <a:solidFill>
                  <a:srgbClr val="D5855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1" name="Rectangle 228"/>
                <p:cNvSpPr>
                  <a:spLocks noChangeArrowheads="1"/>
                </p:cNvSpPr>
                <p:nvPr/>
              </p:nvSpPr>
              <p:spPr bwMode="auto">
                <a:xfrm>
                  <a:off x="2517" y="1139"/>
                  <a:ext cx="3" cy="175"/>
                </a:xfrm>
                <a:prstGeom prst="rect">
                  <a:avLst/>
                </a:prstGeom>
                <a:solidFill>
                  <a:srgbClr val="D4825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2" name="Rectangle 229"/>
                <p:cNvSpPr>
                  <a:spLocks noChangeArrowheads="1"/>
                </p:cNvSpPr>
                <p:nvPr/>
              </p:nvSpPr>
              <p:spPr bwMode="auto">
                <a:xfrm>
                  <a:off x="2520" y="1139"/>
                  <a:ext cx="3" cy="175"/>
                </a:xfrm>
                <a:prstGeom prst="rect">
                  <a:avLst/>
                </a:prstGeom>
                <a:solidFill>
                  <a:srgbClr val="D37F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3" name="Rectangle 230"/>
                <p:cNvSpPr>
                  <a:spLocks noChangeArrowheads="1"/>
                </p:cNvSpPr>
                <p:nvPr/>
              </p:nvSpPr>
              <p:spPr bwMode="auto">
                <a:xfrm>
                  <a:off x="2523" y="1139"/>
                  <a:ext cx="3" cy="175"/>
                </a:xfrm>
                <a:prstGeom prst="rect">
                  <a:avLst/>
                </a:prstGeom>
                <a:solidFill>
                  <a:srgbClr val="D37C4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4" name="Rectangle 231"/>
                <p:cNvSpPr>
                  <a:spLocks noChangeArrowheads="1"/>
                </p:cNvSpPr>
                <p:nvPr/>
              </p:nvSpPr>
              <p:spPr bwMode="auto">
                <a:xfrm>
                  <a:off x="2526" y="1139"/>
                  <a:ext cx="3" cy="175"/>
                </a:xfrm>
                <a:prstGeom prst="rect">
                  <a:avLst/>
                </a:prstGeom>
                <a:solidFill>
                  <a:srgbClr val="D27A4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5" name="Rectangle 232"/>
                <p:cNvSpPr>
                  <a:spLocks noChangeArrowheads="1"/>
                </p:cNvSpPr>
                <p:nvPr/>
              </p:nvSpPr>
              <p:spPr bwMode="auto">
                <a:xfrm>
                  <a:off x="2529" y="1139"/>
                  <a:ext cx="3" cy="175"/>
                </a:xfrm>
                <a:prstGeom prst="rect">
                  <a:avLst/>
                </a:prstGeom>
                <a:solidFill>
                  <a:srgbClr val="D1774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1" name="Rectangle 233"/>
                <p:cNvSpPr>
                  <a:spLocks noChangeArrowheads="1"/>
                </p:cNvSpPr>
                <p:nvPr/>
              </p:nvSpPr>
              <p:spPr bwMode="auto">
                <a:xfrm>
                  <a:off x="2532" y="1139"/>
                  <a:ext cx="4" cy="175"/>
                </a:xfrm>
                <a:prstGeom prst="rect">
                  <a:avLst/>
                </a:prstGeom>
                <a:solidFill>
                  <a:srgbClr val="D074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4" name="Rectangle 234"/>
                <p:cNvSpPr>
                  <a:spLocks noChangeArrowheads="1"/>
                </p:cNvSpPr>
                <p:nvPr/>
              </p:nvSpPr>
              <p:spPr bwMode="auto">
                <a:xfrm>
                  <a:off x="2536" y="1139"/>
                  <a:ext cx="3" cy="175"/>
                </a:xfrm>
                <a:prstGeom prst="rect">
                  <a:avLst/>
                </a:prstGeom>
                <a:solidFill>
                  <a:srgbClr val="D071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5" name="Rectangle 235"/>
                <p:cNvSpPr>
                  <a:spLocks noChangeArrowheads="1"/>
                </p:cNvSpPr>
                <p:nvPr/>
              </p:nvSpPr>
              <p:spPr bwMode="auto">
                <a:xfrm>
                  <a:off x="2539" y="1139"/>
                  <a:ext cx="3" cy="175"/>
                </a:xfrm>
                <a:prstGeom prst="rect">
                  <a:avLst/>
                </a:prstGeom>
                <a:solidFill>
                  <a:srgbClr val="CF6E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6" name="Rectangle 236"/>
                <p:cNvSpPr>
                  <a:spLocks noChangeArrowheads="1"/>
                </p:cNvSpPr>
                <p:nvPr/>
              </p:nvSpPr>
              <p:spPr bwMode="auto">
                <a:xfrm>
                  <a:off x="2542" y="1139"/>
                  <a:ext cx="3" cy="175"/>
                </a:xfrm>
                <a:prstGeom prst="rect">
                  <a:avLst/>
                </a:prstGeom>
                <a:solidFill>
                  <a:srgbClr val="CE6C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7" name="Rectangle 237"/>
                <p:cNvSpPr>
                  <a:spLocks noChangeArrowheads="1"/>
                </p:cNvSpPr>
                <p:nvPr/>
              </p:nvSpPr>
              <p:spPr bwMode="auto">
                <a:xfrm>
                  <a:off x="2545" y="1139"/>
                  <a:ext cx="3" cy="175"/>
                </a:xfrm>
                <a:prstGeom prst="rect">
                  <a:avLst/>
                </a:prstGeom>
                <a:solidFill>
                  <a:srgbClr val="CE69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8" name="Rectangle 238"/>
                <p:cNvSpPr>
                  <a:spLocks noChangeArrowheads="1"/>
                </p:cNvSpPr>
                <p:nvPr/>
              </p:nvSpPr>
              <p:spPr bwMode="auto">
                <a:xfrm>
                  <a:off x="2548" y="1139"/>
                  <a:ext cx="3" cy="175"/>
                </a:xfrm>
                <a:prstGeom prst="rect">
                  <a:avLst/>
                </a:prstGeom>
                <a:solidFill>
                  <a:srgbClr val="CD663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9" name="Rectangle 239"/>
                <p:cNvSpPr>
                  <a:spLocks noChangeArrowheads="1"/>
                </p:cNvSpPr>
                <p:nvPr/>
              </p:nvSpPr>
              <p:spPr bwMode="auto">
                <a:xfrm>
                  <a:off x="2458" y="1130"/>
                  <a:ext cx="3" cy="95"/>
                </a:xfrm>
                <a:prstGeom prst="rect">
                  <a:avLst/>
                </a:prstGeom>
                <a:solidFill>
                  <a:srgbClr val="D5D0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0" name="Rectangle 240"/>
                <p:cNvSpPr>
                  <a:spLocks noChangeArrowheads="1"/>
                </p:cNvSpPr>
                <p:nvPr/>
              </p:nvSpPr>
              <p:spPr bwMode="auto">
                <a:xfrm>
                  <a:off x="2461" y="1130"/>
                  <a:ext cx="3" cy="95"/>
                </a:xfrm>
                <a:prstGeom prst="rect">
                  <a:avLst/>
                </a:prstGeom>
                <a:solidFill>
                  <a:srgbClr val="D4CF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1" name="Rectangle 241"/>
                <p:cNvSpPr>
                  <a:spLocks noChangeArrowheads="1"/>
                </p:cNvSpPr>
                <p:nvPr/>
              </p:nvSpPr>
              <p:spPr bwMode="auto">
                <a:xfrm>
                  <a:off x="2464" y="1130"/>
                  <a:ext cx="3" cy="95"/>
                </a:xfrm>
                <a:prstGeom prst="rect">
                  <a:avLst/>
                </a:prstGeom>
                <a:solidFill>
                  <a:srgbClr val="D3CE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2" name="Rectangle 242"/>
                <p:cNvSpPr>
                  <a:spLocks noChangeArrowheads="1"/>
                </p:cNvSpPr>
                <p:nvPr/>
              </p:nvSpPr>
              <p:spPr bwMode="auto">
                <a:xfrm>
                  <a:off x="2467" y="1130"/>
                  <a:ext cx="3" cy="95"/>
                </a:xfrm>
                <a:prstGeom prst="rect">
                  <a:avLst/>
                </a:prstGeom>
                <a:solidFill>
                  <a:srgbClr val="D2CC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3" name="Rectangle 243"/>
                <p:cNvSpPr>
                  <a:spLocks noChangeArrowheads="1"/>
                </p:cNvSpPr>
                <p:nvPr/>
              </p:nvSpPr>
              <p:spPr bwMode="auto">
                <a:xfrm>
                  <a:off x="2470" y="1130"/>
                  <a:ext cx="3" cy="95"/>
                </a:xfrm>
                <a:prstGeom prst="rect">
                  <a:avLst/>
                </a:prstGeom>
                <a:solidFill>
                  <a:srgbClr val="D1CBC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4" name="Rectangle 244"/>
                <p:cNvSpPr>
                  <a:spLocks noChangeArrowheads="1"/>
                </p:cNvSpPr>
                <p:nvPr/>
              </p:nvSpPr>
              <p:spPr bwMode="auto">
                <a:xfrm>
                  <a:off x="2473" y="1130"/>
                  <a:ext cx="3" cy="95"/>
                </a:xfrm>
                <a:prstGeom prst="rect">
                  <a:avLst/>
                </a:prstGeom>
                <a:solidFill>
                  <a:srgbClr val="D0CAC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5" name="Rectangle 245"/>
                <p:cNvSpPr>
                  <a:spLocks noChangeArrowheads="1"/>
                </p:cNvSpPr>
                <p:nvPr/>
              </p:nvSpPr>
              <p:spPr bwMode="auto">
                <a:xfrm>
                  <a:off x="2476" y="1130"/>
                  <a:ext cx="4" cy="95"/>
                </a:xfrm>
                <a:prstGeom prst="rect">
                  <a:avLst/>
                </a:prstGeom>
                <a:solidFill>
                  <a:srgbClr val="CFC9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6" name="Rectangle 246"/>
                <p:cNvSpPr>
                  <a:spLocks noChangeArrowheads="1"/>
                </p:cNvSpPr>
                <p:nvPr/>
              </p:nvSpPr>
              <p:spPr bwMode="auto">
                <a:xfrm>
                  <a:off x="2480" y="1130"/>
                  <a:ext cx="3" cy="95"/>
                </a:xfrm>
                <a:prstGeom prst="rect">
                  <a:avLst/>
                </a:prstGeom>
                <a:solidFill>
                  <a:srgbClr val="CEC8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7" name="Rectangle 247"/>
                <p:cNvSpPr>
                  <a:spLocks noChangeArrowheads="1"/>
                </p:cNvSpPr>
                <p:nvPr/>
              </p:nvSpPr>
              <p:spPr bwMode="auto">
                <a:xfrm>
                  <a:off x="2483" y="1130"/>
                  <a:ext cx="3" cy="95"/>
                </a:xfrm>
                <a:prstGeom prst="rect">
                  <a:avLst/>
                </a:prstGeom>
                <a:solidFill>
                  <a:srgbClr val="CDC7B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8" name="Rectangle 248"/>
                <p:cNvSpPr>
                  <a:spLocks noChangeArrowheads="1"/>
                </p:cNvSpPr>
                <p:nvPr/>
              </p:nvSpPr>
              <p:spPr bwMode="auto">
                <a:xfrm>
                  <a:off x="2486" y="1130"/>
                  <a:ext cx="3" cy="95"/>
                </a:xfrm>
                <a:prstGeom prst="rect">
                  <a:avLst/>
                </a:prstGeom>
                <a:solidFill>
                  <a:srgbClr val="CDC6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9" name="Rectangle 249"/>
                <p:cNvSpPr>
                  <a:spLocks noChangeArrowheads="1"/>
                </p:cNvSpPr>
                <p:nvPr/>
              </p:nvSpPr>
              <p:spPr bwMode="auto">
                <a:xfrm>
                  <a:off x="2489" y="1130"/>
                  <a:ext cx="3" cy="95"/>
                </a:xfrm>
                <a:prstGeom prst="rect">
                  <a:avLst/>
                </a:prstGeom>
                <a:solidFill>
                  <a:srgbClr val="CCC4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0" name="Rectangle 250"/>
                <p:cNvSpPr>
                  <a:spLocks noChangeArrowheads="1"/>
                </p:cNvSpPr>
                <p:nvPr/>
              </p:nvSpPr>
              <p:spPr bwMode="auto">
                <a:xfrm>
                  <a:off x="2492" y="1130"/>
                  <a:ext cx="3" cy="95"/>
                </a:xfrm>
                <a:prstGeom prst="rect">
                  <a:avLst/>
                </a:prstGeom>
                <a:solidFill>
                  <a:srgbClr val="CBC3B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1" name="Rectangle 251"/>
                <p:cNvSpPr>
                  <a:spLocks noChangeArrowheads="1"/>
                </p:cNvSpPr>
                <p:nvPr/>
              </p:nvSpPr>
              <p:spPr bwMode="auto">
                <a:xfrm>
                  <a:off x="2495" y="1130"/>
                  <a:ext cx="3" cy="95"/>
                </a:xfrm>
                <a:prstGeom prst="rect">
                  <a:avLst/>
                </a:prstGeom>
                <a:solidFill>
                  <a:srgbClr val="CAC2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2" name="Rectangle 252"/>
                <p:cNvSpPr>
                  <a:spLocks noChangeArrowheads="1"/>
                </p:cNvSpPr>
                <p:nvPr/>
              </p:nvSpPr>
              <p:spPr bwMode="auto">
                <a:xfrm>
                  <a:off x="2498" y="1130"/>
                  <a:ext cx="3" cy="95"/>
                </a:xfrm>
                <a:prstGeom prst="rect">
                  <a:avLst/>
                </a:prstGeom>
                <a:solidFill>
                  <a:srgbClr val="C9C1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3" name="Rectangle 253"/>
                <p:cNvSpPr>
                  <a:spLocks noChangeArrowheads="1"/>
                </p:cNvSpPr>
                <p:nvPr/>
              </p:nvSpPr>
              <p:spPr bwMode="auto">
                <a:xfrm>
                  <a:off x="2501" y="1130"/>
                  <a:ext cx="3" cy="95"/>
                </a:xfrm>
                <a:prstGeom prst="rect">
                  <a:avLst/>
                </a:prstGeom>
                <a:solidFill>
                  <a:srgbClr val="C8C0B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4" name="Rectangle 254"/>
                <p:cNvSpPr>
                  <a:spLocks noChangeArrowheads="1"/>
                </p:cNvSpPr>
                <p:nvPr/>
              </p:nvSpPr>
              <p:spPr bwMode="auto">
                <a:xfrm>
                  <a:off x="2504" y="1130"/>
                  <a:ext cx="4" cy="95"/>
                </a:xfrm>
                <a:prstGeom prst="rect">
                  <a:avLst/>
                </a:prstGeom>
                <a:solidFill>
                  <a:srgbClr val="C7BF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5" name="Rectangle 255"/>
                <p:cNvSpPr>
                  <a:spLocks noChangeArrowheads="1"/>
                </p:cNvSpPr>
                <p:nvPr/>
              </p:nvSpPr>
              <p:spPr bwMode="auto">
                <a:xfrm>
                  <a:off x="2508" y="1130"/>
                  <a:ext cx="3" cy="95"/>
                </a:xfrm>
                <a:prstGeom prst="rect">
                  <a:avLst/>
                </a:prstGeom>
                <a:solidFill>
                  <a:srgbClr val="C6BEB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6" name="Rectangle 256"/>
                <p:cNvSpPr>
                  <a:spLocks noChangeArrowheads="1"/>
                </p:cNvSpPr>
                <p:nvPr/>
              </p:nvSpPr>
              <p:spPr bwMode="auto">
                <a:xfrm>
                  <a:off x="2511" y="1130"/>
                  <a:ext cx="3" cy="95"/>
                </a:xfrm>
                <a:prstGeom prst="rect">
                  <a:avLst/>
                </a:prstGeom>
                <a:solidFill>
                  <a:srgbClr val="C5B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7" name="Rectangle 257"/>
                <p:cNvSpPr>
                  <a:spLocks noChangeArrowheads="1"/>
                </p:cNvSpPr>
                <p:nvPr/>
              </p:nvSpPr>
              <p:spPr bwMode="auto">
                <a:xfrm>
                  <a:off x="2514" y="1130"/>
                  <a:ext cx="3" cy="95"/>
                </a:xfrm>
                <a:prstGeom prst="rect">
                  <a:avLst/>
                </a:prstGeom>
                <a:solidFill>
                  <a:srgbClr val="C4BB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8" name="Rectangle 258"/>
                <p:cNvSpPr>
                  <a:spLocks noChangeArrowheads="1"/>
                </p:cNvSpPr>
                <p:nvPr/>
              </p:nvSpPr>
              <p:spPr bwMode="auto">
                <a:xfrm>
                  <a:off x="2517" y="1130"/>
                  <a:ext cx="3" cy="95"/>
                </a:xfrm>
                <a:prstGeom prst="rect">
                  <a:avLst/>
                </a:prstGeom>
                <a:solidFill>
                  <a:srgbClr val="C3BAA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9" name="Rectangle 259"/>
                <p:cNvSpPr>
                  <a:spLocks noChangeArrowheads="1"/>
                </p:cNvSpPr>
                <p:nvPr/>
              </p:nvSpPr>
              <p:spPr bwMode="auto">
                <a:xfrm>
                  <a:off x="2520" y="1130"/>
                  <a:ext cx="3" cy="95"/>
                </a:xfrm>
                <a:prstGeom prst="rect">
                  <a:avLst/>
                </a:prstGeom>
                <a:solidFill>
                  <a:srgbClr val="C2B9A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0" name="Rectangle 260"/>
                <p:cNvSpPr>
                  <a:spLocks noChangeArrowheads="1"/>
                </p:cNvSpPr>
                <p:nvPr/>
              </p:nvSpPr>
              <p:spPr bwMode="auto">
                <a:xfrm>
                  <a:off x="2523" y="1130"/>
                  <a:ext cx="3" cy="95"/>
                </a:xfrm>
                <a:prstGeom prst="rect">
                  <a:avLst/>
                </a:prstGeom>
                <a:solidFill>
                  <a:srgbClr val="C1B8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1" name="Rectangle 261"/>
                <p:cNvSpPr>
                  <a:spLocks noChangeArrowheads="1"/>
                </p:cNvSpPr>
                <p:nvPr/>
              </p:nvSpPr>
              <p:spPr bwMode="auto">
                <a:xfrm>
                  <a:off x="2526" y="1130"/>
                  <a:ext cx="3" cy="95"/>
                </a:xfrm>
                <a:prstGeom prst="rect">
                  <a:avLst/>
                </a:prstGeom>
                <a:solidFill>
                  <a:srgbClr val="C0B6A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88" name="Rectangle 262"/>
                <p:cNvSpPr>
                  <a:spLocks noChangeArrowheads="1"/>
                </p:cNvSpPr>
                <p:nvPr/>
              </p:nvSpPr>
              <p:spPr bwMode="auto">
                <a:xfrm>
                  <a:off x="2529" y="1130"/>
                  <a:ext cx="3" cy="95"/>
                </a:xfrm>
                <a:prstGeom prst="rect">
                  <a:avLst/>
                </a:prstGeom>
                <a:solidFill>
                  <a:srgbClr val="C0B5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89" name="Rectangle 263"/>
                <p:cNvSpPr>
                  <a:spLocks noChangeArrowheads="1"/>
                </p:cNvSpPr>
                <p:nvPr/>
              </p:nvSpPr>
              <p:spPr bwMode="auto">
                <a:xfrm>
                  <a:off x="2532" y="1130"/>
                  <a:ext cx="4" cy="95"/>
                </a:xfrm>
                <a:prstGeom prst="rect">
                  <a:avLst/>
                </a:prstGeom>
                <a:solidFill>
                  <a:srgbClr val="BFB4A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0" name="Rectangle 264"/>
                <p:cNvSpPr>
                  <a:spLocks noChangeArrowheads="1"/>
                </p:cNvSpPr>
                <p:nvPr/>
              </p:nvSpPr>
              <p:spPr bwMode="auto">
                <a:xfrm>
                  <a:off x="2536" y="1130"/>
                  <a:ext cx="3" cy="95"/>
                </a:xfrm>
                <a:prstGeom prst="rect">
                  <a:avLst/>
                </a:prstGeom>
                <a:solidFill>
                  <a:srgbClr val="BEB3A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1" name="Rectangle 265"/>
                <p:cNvSpPr>
                  <a:spLocks noChangeArrowheads="1"/>
                </p:cNvSpPr>
                <p:nvPr/>
              </p:nvSpPr>
              <p:spPr bwMode="auto">
                <a:xfrm>
                  <a:off x="2539" y="1130"/>
                  <a:ext cx="3" cy="95"/>
                </a:xfrm>
                <a:prstGeom prst="rect">
                  <a:avLst/>
                </a:prstGeom>
                <a:solidFill>
                  <a:srgbClr val="BEB2A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4" name="Rectangle 266"/>
                <p:cNvSpPr>
                  <a:spLocks noChangeArrowheads="1"/>
                </p:cNvSpPr>
                <p:nvPr/>
              </p:nvSpPr>
              <p:spPr bwMode="auto">
                <a:xfrm>
                  <a:off x="2542" y="1130"/>
                  <a:ext cx="3" cy="95"/>
                </a:xfrm>
                <a:prstGeom prst="rect">
                  <a:avLst/>
                </a:prstGeom>
                <a:solidFill>
                  <a:srgbClr val="BDB1A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5" name="Rectangle 267"/>
                <p:cNvSpPr>
                  <a:spLocks noChangeArrowheads="1"/>
                </p:cNvSpPr>
                <p:nvPr/>
              </p:nvSpPr>
              <p:spPr bwMode="auto">
                <a:xfrm>
                  <a:off x="2545" y="1130"/>
                  <a:ext cx="3" cy="95"/>
                </a:xfrm>
                <a:prstGeom prst="rect">
                  <a:avLst/>
                </a:prstGeom>
                <a:solidFill>
                  <a:srgbClr val="BCB0A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6" name="Rectangle 268"/>
                <p:cNvSpPr>
                  <a:spLocks noChangeArrowheads="1"/>
                </p:cNvSpPr>
                <p:nvPr/>
              </p:nvSpPr>
              <p:spPr bwMode="auto">
                <a:xfrm>
                  <a:off x="2548" y="1130"/>
                  <a:ext cx="3" cy="95"/>
                </a:xfrm>
                <a:prstGeom prst="rect">
                  <a:avLst/>
                </a:prstGeom>
                <a:solidFill>
                  <a:srgbClr val="BBAFA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7" name="Rectangle 269"/>
                <p:cNvSpPr>
                  <a:spLocks noChangeArrowheads="1"/>
                </p:cNvSpPr>
                <p:nvPr/>
              </p:nvSpPr>
              <p:spPr bwMode="auto">
                <a:xfrm>
                  <a:off x="2551" y="1130"/>
                  <a:ext cx="3" cy="95"/>
                </a:xfrm>
                <a:prstGeom prst="rect">
                  <a:avLst/>
                </a:prstGeom>
                <a:solidFill>
                  <a:srgbClr val="BAA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8" name="Rectangle 270"/>
                <p:cNvSpPr>
                  <a:spLocks noChangeArrowheads="1"/>
                </p:cNvSpPr>
                <p:nvPr/>
              </p:nvSpPr>
              <p:spPr bwMode="auto">
                <a:xfrm>
                  <a:off x="2554" y="1130"/>
                  <a:ext cx="3" cy="95"/>
                </a:xfrm>
                <a:prstGeom prst="rect">
                  <a:avLst/>
                </a:prstGeom>
                <a:solidFill>
                  <a:srgbClr val="B9AC9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9" name="Rectangle 271"/>
                <p:cNvSpPr>
                  <a:spLocks noChangeArrowheads="1"/>
                </p:cNvSpPr>
                <p:nvPr/>
              </p:nvSpPr>
              <p:spPr bwMode="auto">
                <a:xfrm>
                  <a:off x="2557" y="1130"/>
                  <a:ext cx="4" cy="95"/>
                </a:xfrm>
                <a:prstGeom prst="rect">
                  <a:avLst/>
                </a:prstGeom>
                <a:solidFill>
                  <a:srgbClr val="B8AB9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0" name="Rectangle 272"/>
                <p:cNvSpPr>
                  <a:spLocks noChangeArrowheads="1"/>
                </p:cNvSpPr>
                <p:nvPr/>
              </p:nvSpPr>
              <p:spPr bwMode="auto">
                <a:xfrm>
                  <a:off x="2561" y="1130"/>
                  <a:ext cx="3" cy="95"/>
                </a:xfrm>
                <a:prstGeom prst="rect">
                  <a:avLst/>
                </a:prstGeom>
                <a:solidFill>
                  <a:srgbClr val="B7AA9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1" name="Rectangle 273"/>
                <p:cNvSpPr>
                  <a:spLocks noChangeArrowheads="1"/>
                </p:cNvSpPr>
                <p:nvPr/>
              </p:nvSpPr>
              <p:spPr bwMode="auto">
                <a:xfrm>
                  <a:off x="2564" y="1130"/>
                  <a:ext cx="3" cy="95"/>
                </a:xfrm>
                <a:prstGeom prst="rect">
                  <a:avLst/>
                </a:prstGeom>
                <a:solidFill>
                  <a:srgbClr val="B6A89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2" name="Rectangle 274"/>
                <p:cNvSpPr>
                  <a:spLocks noChangeArrowheads="1"/>
                </p:cNvSpPr>
                <p:nvPr/>
              </p:nvSpPr>
              <p:spPr bwMode="auto">
                <a:xfrm>
                  <a:off x="2567" y="1130"/>
                  <a:ext cx="3" cy="95"/>
                </a:xfrm>
                <a:prstGeom prst="rect">
                  <a:avLst/>
                </a:prstGeom>
                <a:solidFill>
                  <a:srgbClr val="B5A79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3" name="Rectangle 275"/>
                <p:cNvSpPr>
                  <a:spLocks noChangeArrowheads="1"/>
                </p:cNvSpPr>
                <p:nvPr/>
              </p:nvSpPr>
              <p:spPr bwMode="auto">
                <a:xfrm>
                  <a:off x="2570" y="1130"/>
                  <a:ext cx="3" cy="95"/>
                </a:xfrm>
                <a:prstGeom prst="rect">
                  <a:avLst/>
                </a:prstGeom>
                <a:solidFill>
                  <a:srgbClr val="B4A69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4" name="Rectangle 276"/>
                <p:cNvSpPr>
                  <a:spLocks noChangeArrowheads="1"/>
                </p:cNvSpPr>
                <p:nvPr/>
              </p:nvSpPr>
              <p:spPr bwMode="auto">
                <a:xfrm>
                  <a:off x="2573" y="1130"/>
                  <a:ext cx="3" cy="95"/>
                </a:xfrm>
                <a:prstGeom prst="rect">
                  <a:avLst/>
                </a:prstGeom>
                <a:solidFill>
                  <a:srgbClr val="B3A59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5" name="Rectangle 277"/>
                <p:cNvSpPr>
                  <a:spLocks noChangeArrowheads="1"/>
                </p:cNvSpPr>
                <p:nvPr/>
              </p:nvSpPr>
              <p:spPr bwMode="auto">
                <a:xfrm>
                  <a:off x="2576" y="1130"/>
                  <a:ext cx="3" cy="95"/>
                </a:xfrm>
                <a:prstGeom prst="rect">
                  <a:avLst/>
                </a:prstGeom>
                <a:solidFill>
                  <a:srgbClr val="B2A49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6" name="Rectangle 278"/>
                <p:cNvSpPr>
                  <a:spLocks noChangeArrowheads="1"/>
                </p:cNvSpPr>
                <p:nvPr/>
              </p:nvSpPr>
              <p:spPr bwMode="auto">
                <a:xfrm>
                  <a:off x="2579" y="1130"/>
                  <a:ext cx="3" cy="95"/>
                </a:xfrm>
                <a:prstGeom prst="rect">
                  <a:avLst/>
                </a:prstGeom>
                <a:solidFill>
                  <a:srgbClr val="B1A39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7" name="Rectangle 279"/>
                <p:cNvSpPr>
                  <a:spLocks noChangeArrowheads="1"/>
                </p:cNvSpPr>
                <p:nvPr/>
              </p:nvSpPr>
              <p:spPr bwMode="auto">
                <a:xfrm>
                  <a:off x="2582" y="1130"/>
                  <a:ext cx="3" cy="95"/>
                </a:xfrm>
                <a:prstGeom prst="rect">
                  <a:avLst/>
                </a:prstGeom>
                <a:solidFill>
                  <a:srgbClr val="B0A2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8" name="Rectangle 280"/>
                <p:cNvSpPr>
                  <a:spLocks noChangeArrowheads="1"/>
                </p:cNvSpPr>
                <p:nvPr/>
              </p:nvSpPr>
              <p:spPr bwMode="auto">
                <a:xfrm>
                  <a:off x="2585" y="1130"/>
                  <a:ext cx="4" cy="95"/>
                </a:xfrm>
                <a:prstGeom prst="rect">
                  <a:avLst/>
                </a:prstGeom>
                <a:solidFill>
                  <a:srgbClr val="AFA19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0" name="Rectangle 281"/>
                <p:cNvSpPr>
                  <a:spLocks noChangeArrowheads="1"/>
                </p:cNvSpPr>
                <p:nvPr/>
              </p:nvSpPr>
              <p:spPr bwMode="auto">
                <a:xfrm>
                  <a:off x="2589" y="1130"/>
                  <a:ext cx="3" cy="95"/>
                </a:xfrm>
                <a:prstGeom prst="rect">
                  <a:avLst/>
                </a:prstGeom>
                <a:solidFill>
                  <a:srgbClr val="AE9F9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1" name="Rectangle 282"/>
                <p:cNvSpPr>
                  <a:spLocks noChangeArrowheads="1"/>
                </p:cNvSpPr>
                <p:nvPr/>
              </p:nvSpPr>
              <p:spPr bwMode="auto">
                <a:xfrm>
                  <a:off x="2592" y="1130"/>
                  <a:ext cx="3" cy="95"/>
                </a:xfrm>
                <a:prstGeom prst="rect">
                  <a:avLst/>
                </a:prstGeom>
                <a:solidFill>
                  <a:srgbClr val="AE9E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2" name="Rectangle 283"/>
                <p:cNvSpPr>
                  <a:spLocks noChangeArrowheads="1"/>
                </p:cNvSpPr>
                <p:nvPr/>
              </p:nvSpPr>
              <p:spPr bwMode="auto">
                <a:xfrm>
                  <a:off x="2595" y="1130"/>
                  <a:ext cx="3" cy="95"/>
                </a:xfrm>
                <a:prstGeom prst="rect">
                  <a:avLst/>
                </a:prstGeom>
                <a:solidFill>
                  <a:srgbClr val="AD9D8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3" name="Rectangle 284"/>
                <p:cNvSpPr>
                  <a:spLocks noChangeArrowheads="1"/>
                </p:cNvSpPr>
                <p:nvPr/>
              </p:nvSpPr>
              <p:spPr bwMode="auto">
                <a:xfrm>
                  <a:off x="2598" y="1130"/>
                  <a:ext cx="3" cy="95"/>
                </a:xfrm>
                <a:prstGeom prst="rect">
                  <a:avLst/>
                </a:prstGeom>
                <a:solidFill>
                  <a:srgbClr val="AC9C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4" name="Rectangle 285"/>
                <p:cNvSpPr>
                  <a:spLocks noChangeArrowheads="1"/>
                </p:cNvSpPr>
                <p:nvPr/>
              </p:nvSpPr>
              <p:spPr bwMode="auto">
                <a:xfrm>
                  <a:off x="2601" y="1130"/>
                  <a:ext cx="3" cy="95"/>
                </a:xfrm>
                <a:prstGeom prst="rect">
                  <a:avLst/>
                </a:prstGeom>
                <a:solidFill>
                  <a:srgbClr val="AB9B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5" name="Rectangle 286"/>
                <p:cNvSpPr>
                  <a:spLocks noChangeArrowheads="1"/>
                </p:cNvSpPr>
                <p:nvPr/>
              </p:nvSpPr>
              <p:spPr bwMode="auto">
                <a:xfrm>
                  <a:off x="2604" y="1130"/>
                  <a:ext cx="3" cy="95"/>
                </a:xfrm>
                <a:prstGeom prst="rect">
                  <a:avLst/>
                </a:prstGeom>
                <a:solidFill>
                  <a:srgbClr val="AA9A8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6" name="Rectangle 287"/>
                <p:cNvSpPr>
                  <a:spLocks noChangeArrowheads="1"/>
                </p:cNvSpPr>
                <p:nvPr/>
              </p:nvSpPr>
              <p:spPr bwMode="auto">
                <a:xfrm>
                  <a:off x="2607" y="1130"/>
                  <a:ext cx="3" cy="95"/>
                </a:xfrm>
                <a:prstGeom prst="rect">
                  <a:avLst/>
                </a:prstGeom>
                <a:solidFill>
                  <a:srgbClr val="A9998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7" name="Rectangle 288"/>
                <p:cNvSpPr>
                  <a:spLocks noChangeArrowheads="1"/>
                </p:cNvSpPr>
                <p:nvPr/>
              </p:nvSpPr>
              <p:spPr bwMode="auto">
                <a:xfrm>
                  <a:off x="2610" y="1130"/>
                  <a:ext cx="3" cy="95"/>
                </a:xfrm>
                <a:prstGeom prst="rect">
                  <a:avLst/>
                </a:prstGeom>
                <a:solidFill>
                  <a:srgbClr val="A898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8" name="Rectangle 289"/>
                <p:cNvSpPr>
                  <a:spLocks noChangeArrowheads="1"/>
                </p:cNvSpPr>
                <p:nvPr/>
              </p:nvSpPr>
              <p:spPr bwMode="auto">
                <a:xfrm>
                  <a:off x="2613" y="1130"/>
                  <a:ext cx="4" cy="95"/>
                </a:xfrm>
                <a:prstGeom prst="rect">
                  <a:avLst/>
                </a:prstGeom>
                <a:solidFill>
                  <a:srgbClr val="A7968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9" name="Rectangle 290"/>
                <p:cNvSpPr>
                  <a:spLocks noChangeArrowheads="1"/>
                </p:cNvSpPr>
                <p:nvPr/>
              </p:nvSpPr>
              <p:spPr bwMode="auto">
                <a:xfrm>
                  <a:off x="2617" y="1130"/>
                  <a:ext cx="3" cy="95"/>
                </a:xfrm>
                <a:prstGeom prst="rect">
                  <a:avLst/>
                </a:prstGeom>
                <a:solidFill>
                  <a:srgbClr val="A695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8" name="Rectangle 291"/>
                <p:cNvSpPr>
                  <a:spLocks noChangeArrowheads="1"/>
                </p:cNvSpPr>
                <p:nvPr/>
              </p:nvSpPr>
              <p:spPr bwMode="auto">
                <a:xfrm>
                  <a:off x="2548" y="1074"/>
                  <a:ext cx="3" cy="92"/>
                </a:xfrm>
                <a:prstGeom prst="rect">
                  <a:avLst/>
                </a:prstGeom>
                <a:solidFill>
                  <a:srgbClr val="6459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9" name="Rectangle 292"/>
                <p:cNvSpPr>
                  <a:spLocks noChangeArrowheads="1"/>
                </p:cNvSpPr>
                <p:nvPr/>
              </p:nvSpPr>
              <p:spPr bwMode="auto">
                <a:xfrm>
                  <a:off x="2551" y="1074"/>
                  <a:ext cx="3" cy="92"/>
                </a:xfrm>
                <a:prstGeom prst="rect">
                  <a:avLst/>
                </a:prstGeom>
                <a:solidFill>
                  <a:srgbClr val="DAB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0" name="Rectangle 293"/>
                <p:cNvSpPr>
                  <a:spLocks noChangeArrowheads="1"/>
                </p:cNvSpPr>
                <p:nvPr/>
              </p:nvSpPr>
              <p:spPr bwMode="auto">
                <a:xfrm>
                  <a:off x="2554" y="1074"/>
                  <a:ext cx="3" cy="92"/>
                </a:xfrm>
                <a:prstGeom prst="rect">
                  <a:avLst/>
                </a:prstGeom>
                <a:solidFill>
                  <a:srgbClr val="BFA16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1" name="Rectangle 294"/>
                <p:cNvSpPr>
                  <a:spLocks noChangeArrowheads="1"/>
                </p:cNvSpPr>
                <p:nvPr/>
              </p:nvSpPr>
              <p:spPr bwMode="auto">
                <a:xfrm>
                  <a:off x="2557" y="1074"/>
                  <a:ext cx="4" cy="92"/>
                </a:xfrm>
                <a:prstGeom prst="rect">
                  <a:avLst/>
                </a:prstGeom>
                <a:solidFill>
                  <a:srgbClr val="A38B6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2" name="Rectangle 295"/>
                <p:cNvSpPr>
                  <a:spLocks noChangeArrowheads="1"/>
                </p:cNvSpPr>
                <p:nvPr/>
              </p:nvSpPr>
              <p:spPr bwMode="auto">
                <a:xfrm>
                  <a:off x="2561" y="1074"/>
                  <a:ext cx="3" cy="92"/>
                </a:xfrm>
                <a:prstGeom prst="rect">
                  <a:avLst/>
                </a:prstGeom>
                <a:solidFill>
                  <a:srgbClr val="88765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3" name="Rectangle 296"/>
                <p:cNvSpPr>
                  <a:spLocks noChangeArrowheads="1"/>
                </p:cNvSpPr>
                <p:nvPr/>
              </p:nvSpPr>
              <p:spPr bwMode="auto">
                <a:xfrm>
                  <a:off x="2564" y="1074"/>
                  <a:ext cx="3" cy="92"/>
                </a:xfrm>
                <a:prstGeom prst="rect">
                  <a:avLst/>
                </a:prstGeom>
                <a:solidFill>
                  <a:srgbClr val="6E60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4" name="Rectangle 297"/>
                <p:cNvSpPr>
                  <a:spLocks noChangeArrowheads="1"/>
                </p:cNvSpPr>
                <p:nvPr/>
              </p:nvSpPr>
              <p:spPr bwMode="auto">
                <a:xfrm>
                  <a:off x="2567" y="1074"/>
                  <a:ext cx="3" cy="92"/>
                </a:xfrm>
                <a:prstGeom prst="rect">
                  <a:avLst/>
                </a:prstGeom>
                <a:solidFill>
                  <a:srgbClr val="E4BF6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5" name="Oval 298"/>
                <p:cNvSpPr>
                  <a:spLocks noChangeArrowheads="1"/>
                </p:cNvSpPr>
                <p:nvPr/>
              </p:nvSpPr>
              <p:spPr bwMode="auto">
                <a:xfrm>
                  <a:off x="2550" y="1074"/>
                  <a:ext cx="13" cy="8"/>
                </a:xfrm>
                <a:prstGeom prst="ellipse">
                  <a:avLst/>
                </a:pr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16" name="Freeform 299"/>
                <p:cNvSpPr>
                  <a:spLocks/>
                </p:cNvSpPr>
                <p:nvPr/>
              </p:nvSpPr>
              <p:spPr bwMode="auto">
                <a:xfrm>
                  <a:off x="2532" y="1148"/>
                  <a:ext cx="25" cy="31"/>
                </a:xfrm>
                <a:custGeom>
                  <a:avLst/>
                  <a:gdLst>
                    <a:gd name="T0" fmla="*/ 0 w 25"/>
                    <a:gd name="T1" fmla="*/ 15 h 31"/>
                    <a:gd name="T2" fmla="*/ 25 w 25"/>
                    <a:gd name="T3" fmla="*/ 0 h 31"/>
                    <a:gd name="T4" fmla="*/ 25 w 25"/>
                    <a:gd name="T5" fmla="*/ 15 h 31"/>
                    <a:gd name="T6" fmla="*/ 0 w 25"/>
                    <a:gd name="T7" fmla="*/ 31 h 31"/>
                    <a:gd name="T8" fmla="*/ 0 w 25"/>
                    <a:gd name="T9" fmla="*/ 15 h 31"/>
                  </a:gdLst>
                  <a:ahLst/>
                  <a:cxnLst>
                    <a:cxn ang="0">
                      <a:pos x="T0" y="T1"/>
                    </a:cxn>
                    <a:cxn ang="0">
                      <a:pos x="T2" y="T3"/>
                    </a:cxn>
                    <a:cxn ang="0">
                      <a:pos x="T4" y="T5"/>
                    </a:cxn>
                    <a:cxn ang="0">
                      <a:pos x="T6" y="T7"/>
                    </a:cxn>
                    <a:cxn ang="0">
                      <a:pos x="T8" y="T9"/>
                    </a:cxn>
                  </a:cxnLst>
                  <a:rect l="0" t="0" r="r" b="b"/>
                  <a:pathLst>
                    <a:path w="25" h="31">
                      <a:moveTo>
                        <a:pt x="0" y="15"/>
                      </a:moveTo>
                      <a:lnTo>
                        <a:pt x="25" y="0"/>
                      </a:lnTo>
                      <a:lnTo>
                        <a:pt x="25" y="15"/>
                      </a:lnTo>
                      <a:lnTo>
                        <a:pt x="0" y="31"/>
                      </a:lnTo>
                      <a:lnTo>
                        <a:pt x="0" y="15"/>
                      </a:lnTo>
                      <a:close/>
                    </a:path>
                  </a:pathLst>
                </a:custGeom>
                <a:solidFill>
                  <a:srgbClr val="6765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7" name="Rectangle 300"/>
                <p:cNvSpPr>
                  <a:spLocks noChangeArrowheads="1"/>
                </p:cNvSpPr>
                <p:nvPr/>
              </p:nvSpPr>
              <p:spPr bwMode="auto">
                <a:xfrm>
                  <a:off x="2517" y="1154"/>
                  <a:ext cx="3" cy="28"/>
                </a:xfrm>
                <a:prstGeom prst="rect">
                  <a:avLst/>
                </a:prstGeom>
                <a:solidFill>
                  <a:srgbClr val="EDE8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8" name="Rectangle 301"/>
                <p:cNvSpPr>
                  <a:spLocks noChangeArrowheads="1"/>
                </p:cNvSpPr>
                <p:nvPr/>
              </p:nvSpPr>
              <p:spPr bwMode="auto">
                <a:xfrm>
                  <a:off x="2520" y="1154"/>
                  <a:ext cx="3" cy="28"/>
                </a:xfrm>
                <a:prstGeom prst="rect">
                  <a:avLst/>
                </a:prstGeom>
                <a:solidFill>
                  <a:srgbClr val="DFD7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9" name="Rectangle 302"/>
                <p:cNvSpPr>
                  <a:spLocks noChangeArrowheads="1"/>
                </p:cNvSpPr>
                <p:nvPr/>
              </p:nvSpPr>
              <p:spPr bwMode="auto">
                <a:xfrm>
                  <a:off x="2523" y="1154"/>
                  <a:ext cx="3" cy="28"/>
                </a:xfrm>
                <a:prstGeom prst="rect">
                  <a:avLst/>
                </a:prstGeom>
                <a:solidFill>
                  <a:srgbClr val="D0C7A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0" name="Rectangle 303"/>
                <p:cNvSpPr>
                  <a:spLocks noChangeArrowheads="1"/>
                </p:cNvSpPr>
                <p:nvPr/>
              </p:nvSpPr>
              <p:spPr bwMode="auto">
                <a:xfrm>
                  <a:off x="2526" y="1154"/>
                  <a:ext cx="3" cy="28"/>
                </a:xfrm>
                <a:prstGeom prst="rect">
                  <a:avLst/>
                </a:prstGeom>
                <a:solidFill>
                  <a:srgbClr val="C3B69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1" name="Rectangle 304"/>
                <p:cNvSpPr>
                  <a:spLocks noChangeArrowheads="1"/>
                </p:cNvSpPr>
                <p:nvPr/>
              </p:nvSpPr>
              <p:spPr bwMode="auto">
                <a:xfrm>
                  <a:off x="2529" y="1154"/>
                  <a:ext cx="3" cy="28"/>
                </a:xfrm>
                <a:prstGeom prst="rect">
                  <a:avLst/>
                </a:prstGeom>
                <a:solidFill>
                  <a:srgbClr val="B4A6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2" name="Rectangle 305"/>
                <p:cNvSpPr>
                  <a:spLocks noChangeArrowheads="1"/>
                </p:cNvSpPr>
                <p:nvPr/>
              </p:nvSpPr>
              <p:spPr bwMode="auto">
                <a:xfrm>
                  <a:off x="2532" y="1154"/>
                  <a:ext cx="4" cy="28"/>
                </a:xfrm>
                <a:prstGeom prst="rect">
                  <a:avLst/>
                </a:prstGeom>
                <a:solidFill>
                  <a:srgbClr val="A695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3" name="Rectangle 306"/>
                <p:cNvSpPr>
                  <a:spLocks noChangeArrowheads="1"/>
                </p:cNvSpPr>
                <p:nvPr/>
              </p:nvSpPr>
              <p:spPr bwMode="auto">
                <a:xfrm>
                  <a:off x="2517" y="1139"/>
                  <a:ext cx="3" cy="27"/>
                </a:xfrm>
                <a:prstGeom prst="rect">
                  <a:avLst/>
                </a:prstGeom>
                <a:solidFill>
                  <a:srgbClr val="6767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4" name="Rectangle 307"/>
                <p:cNvSpPr>
                  <a:spLocks noChangeArrowheads="1"/>
                </p:cNvSpPr>
                <p:nvPr/>
              </p:nvSpPr>
              <p:spPr bwMode="auto">
                <a:xfrm>
                  <a:off x="2520" y="1139"/>
                  <a:ext cx="3" cy="27"/>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5" name="Rectangle 308"/>
                <p:cNvSpPr>
                  <a:spLocks noChangeArrowheads="1"/>
                </p:cNvSpPr>
                <p:nvPr/>
              </p:nvSpPr>
              <p:spPr bwMode="auto">
                <a:xfrm>
                  <a:off x="2523" y="1139"/>
                  <a:ext cx="3" cy="27"/>
                </a:xfrm>
                <a:prstGeom prst="rect">
                  <a:avLst/>
                </a:prstGeom>
                <a:solidFill>
                  <a:srgbClr val="5B5C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6" name="Rectangle 309"/>
                <p:cNvSpPr>
                  <a:spLocks noChangeArrowheads="1"/>
                </p:cNvSpPr>
                <p:nvPr/>
              </p:nvSpPr>
              <p:spPr bwMode="auto">
                <a:xfrm>
                  <a:off x="2526" y="1139"/>
                  <a:ext cx="3" cy="27"/>
                </a:xfrm>
                <a:prstGeom prst="rect">
                  <a:avLst/>
                </a:prstGeom>
                <a:solidFill>
                  <a:srgbClr val="55565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7" name="Rectangle 310"/>
                <p:cNvSpPr>
                  <a:spLocks noChangeArrowheads="1"/>
                </p:cNvSpPr>
                <p:nvPr/>
              </p:nvSpPr>
              <p:spPr bwMode="auto">
                <a:xfrm>
                  <a:off x="2529" y="1139"/>
                  <a:ext cx="3" cy="27"/>
                </a:xfrm>
                <a:prstGeom prst="rect">
                  <a:avLst/>
                </a:prstGeom>
                <a:solidFill>
                  <a:srgbClr val="4E5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8" name="Rectangle 311"/>
                <p:cNvSpPr>
                  <a:spLocks noChangeArrowheads="1"/>
                </p:cNvSpPr>
                <p:nvPr/>
              </p:nvSpPr>
              <p:spPr bwMode="auto">
                <a:xfrm>
                  <a:off x="2532" y="1139"/>
                  <a:ext cx="4" cy="27"/>
                </a:xfrm>
                <a:prstGeom prst="rect">
                  <a:avLst/>
                </a:prstGeom>
                <a:solidFill>
                  <a:srgbClr val="484A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9" name="Rectangle 312"/>
                <p:cNvSpPr>
                  <a:spLocks noChangeArrowheads="1"/>
                </p:cNvSpPr>
                <p:nvPr/>
              </p:nvSpPr>
              <p:spPr bwMode="auto">
                <a:xfrm>
                  <a:off x="2536" y="1139"/>
                  <a:ext cx="3" cy="27"/>
                </a:xfrm>
                <a:prstGeom prst="rect">
                  <a:avLst/>
                </a:prstGeom>
                <a:solidFill>
                  <a:srgbClr val="4244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0" name="Rectangle 313"/>
                <p:cNvSpPr>
                  <a:spLocks noChangeArrowheads="1"/>
                </p:cNvSpPr>
                <p:nvPr/>
              </p:nvSpPr>
              <p:spPr bwMode="auto">
                <a:xfrm>
                  <a:off x="2539" y="1139"/>
                  <a:ext cx="3" cy="27"/>
                </a:xfrm>
                <a:prstGeom prst="rect">
                  <a:avLst/>
                </a:prstGeom>
                <a:solidFill>
                  <a:srgbClr val="3D3F4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1" name="Rectangle 314"/>
                <p:cNvSpPr>
                  <a:spLocks noChangeArrowheads="1"/>
                </p:cNvSpPr>
                <p:nvPr/>
              </p:nvSpPr>
              <p:spPr bwMode="auto">
                <a:xfrm>
                  <a:off x="2542" y="1139"/>
                  <a:ext cx="3" cy="27"/>
                </a:xfrm>
                <a:prstGeom prst="rect">
                  <a:avLst/>
                </a:prstGeom>
                <a:solidFill>
                  <a:srgbClr val="3739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2" name="Rectangle 315"/>
                <p:cNvSpPr>
                  <a:spLocks noChangeArrowheads="1"/>
                </p:cNvSpPr>
                <p:nvPr/>
              </p:nvSpPr>
              <p:spPr bwMode="auto">
                <a:xfrm>
                  <a:off x="2545" y="1139"/>
                  <a:ext cx="3" cy="27"/>
                </a:xfrm>
                <a:prstGeom prst="rect">
                  <a:avLst/>
                </a:prstGeom>
                <a:solidFill>
                  <a:srgbClr val="31333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3" name="Rectangle 316"/>
                <p:cNvSpPr>
                  <a:spLocks noChangeArrowheads="1"/>
                </p:cNvSpPr>
                <p:nvPr/>
              </p:nvSpPr>
              <p:spPr bwMode="auto">
                <a:xfrm>
                  <a:off x="2548" y="1139"/>
                  <a:ext cx="3" cy="27"/>
                </a:xfrm>
                <a:prstGeom prst="rect">
                  <a:avLst/>
                </a:prstGeom>
                <a:solidFill>
                  <a:srgbClr val="2A2D3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4" name="Rectangle 317"/>
                <p:cNvSpPr>
                  <a:spLocks noChangeArrowheads="1"/>
                </p:cNvSpPr>
                <p:nvPr/>
              </p:nvSpPr>
              <p:spPr bwMode="auto">
                <a:xfrm>
                  <a:off x="2551" y="1139"/>
                  <a:ext cx="3" cy="27"/>
                </a:xfrm>
                <a:prstGeom prst="rect">
                  <a:avLst/>
                </a:prstGeom>
                <a:solidFill>
                  <a:srgbClr val="24273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5" name="Rectangle 318"/>
                <p:cNvSpPr>
                  <a:spLocks noChangeArrowheads="1"/>
                </p:cNvSpPr>
                <p:nvPr/>
              </p:nvSpPr>
              <p:spPr bwMode="auto">
                <a:xfrm>
                  <a:off x="2554" y="1139"/>
                  <a:ext cx="3" cy="27"/>
                </a:xfrm>
                <a:prstGeom prst="rect">
                  <a:avLst/>
                </a:prstGeom>
                <a:solidFill>
                  <a:srgbClr val="1E222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6" name="Rectangle 319"/>
                <p:cNvSpPr>
                  <a:spLocks noChangeArrowheads="1"/>
                </p:cNvSpPr>
                <p:nvPr/>
              </p:nvSpPr>
              <p:spPr bwMode="auto">
                <a:xfrm>
                  <a:off x="2557" y="1139"/>
                  <a:ext cx="4" cy="27"/>
                </a:xfrm>
                <a:prstGeom prst="rect">
                  <a:avLst/>
                </a:prstGeom>
                <a:solidFill>
                  <a:srgbClr val="6767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7" name="Rectangle 320"/>
                <p:cNvSpPr>
                  <a:spLocks noChangeArrowheads="1"/>
                </p:cNvSpPr>
                <p:nvPr/>
              </p:nvSpPr>
              <p:spPr bwMode="auto">
                <a:xfrm>
                  <a:off x="2523" y="1136"/>
                  <a:ext cx="3" cy="27"/>
                </a:xfrm>
                <a:prstGeom prst="rect">
                  <a:avLst/>
                </a:prstGeom>
                <a:solidFill>
                  <a:srgbClr val="EDE8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8" name="Rectangle 321"/>
                <p:cNvSpPr>
                  <a:spLocks noChangeArrowheads="1"/>
                </p:cNvSpPr>
                <p:nvPr/>
              </p:nvSpPr>
              <p:spPr bwMode="auto">
                <a:xfrm>
                  <a:off x="2526" y="1136"/>
                  <a:ext cx="3" cy="27"/>
                </a:xfrm>
                <a:prstGeom prst="rect">
                  <a:avLst/>
                </a:prstGeom>
                <a:solidFill>
                  <a:srgbClr val="D5CC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9" name="Rectangle 322"/>
                <p:cNvSpPr>
                  <a:spLocks noChangeArrowheads="1"/>
                </p:cNvSpPr>
                <p:nvPr/>
              </p:nvSpPr>
              <p:spPr bwMode="auto">
                <a:xfrm>
                  <a:off x="2529" y="1136"/>
                  <a:ext cx="3" cy="27"/>
                </a:xfrm>
                <a:prstGeom prst="rect">
                  <a:avLst/>
                </a:prstGeom>
                <a:solidFill>
                  <a:srgbClr val="BEB19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0" name="Rectangle 323"/>
                <p:cNvSpPr>
                  <a:spLocks noChangeArrowheads="1"/>
                </p:cNvSpPr>
                <p:nvPr/>
              </p:nvSpPr>
              <p:spPr bwMode="auto">
                <a:xfrm>
                  <a:off x="2532" y="1136"/>
                  <a:ext cx="4" cy="27"/>
                </a:xfrm>
                <a:prstGeom prst="rect">
                  <a:avLst/>
                </a:prstGeom>
                <a:solidFill>
                  <a:srgbClr val="A695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1" name="Freeform 324"/>
                <p:cNvSpPr>
                  <a:spLocks/>
                </p:cNvSpPr>
                <p:nvPr/>
              </p:nvSpPr>
              <p:spPr bwMode="auto">
                <a:xfrm>
                  <a:off x="2532" y="1130"/>
                  <a:ext cx="19" cy="30"/>
                </a:xfrm>
                <a:custGeom>
                  <a:avLst/>
                  <a:gdLst>
                    <a:gd name="T0" fmla="*/ 0 w 19"/>
                    <a:gd name="T1" fmla="*/ 12 h 30"/>
                    <a:gd name="T2" fmla="*/ 19 w 19"/>
                    <a:gd name="T3" fmla="*/ 0 h 30"/>
                    <a:gd name="T4" fmla="*/ 19 w 19"/>
                    <a:gd name="T5" fmla="*/ 18 h 30"/>
                    <a:gd name="T6" fmla="*/ 0 w 19"/>
                    <a:gd name="T7" fmla="*/ 30 h 30"/>
                    <a:gd name="T8" fmla="*/ 0 w 19"/>
                    <a:gd name="T9" fmla="*/ 12 h 30"/>
                  </a:gdLst>
                  <a:ahLst/>
                  <a:cxnLst>
                    <a:cxn ang="0">
                      <a:pos x="T0" y="T1"/>
                    </a:cxn>
                    <a:cxn ang="0">
                      <a:pos x="T2" y="T3"/>
                    </a:cxn>
                    <a:cxn ang="0">
                      <a:pos x="T4" y="T5"/>
                    </a:cxn>
                    <a:cxn ang="0">
                      <a:pos x="T6" y="T7"/>
                    </a:cxn>
                    <a:cxn ang="0">
                      <a:pos x="T8" y="T9"/>
                    </a:cxn>
                  </a:cxnLst>
                  <a:rect l="0" t="0" r="r" b="b"/>
                  <a:pathLst>
                    <a:path w="19" h="30">
                      <a:moveTo>
                        <a:pt x="0" y="12"/>
                      </a:moveTo>
                      <a:lnTo>
                        <a:pt x="19" y="0"/>
                      </a:lnTo>
                      <a:lnTo>
                        <a:pt x="19" y="18"/>
                      </a:lnTo>
                      <a:lnTo>
                        <a:pt x="0" y="30"/>
                      </a:lnTo>
                      <a:lnTo>
                        <a:pt x="0" y="12"/>
                      </a:lnTo>
                      <a:close/>
                    </a:path>
                  </a:pathLst>
                </a:custGeom>
                <a:solidFill>
                  <a:srgbClr val="F36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2" name="Rectangle 325"/>
                <p:cNvSpPr>
                  <a:spLocks noChangeArrowheads="1"/>
                </p:cNvSpPr>
                <p:nvPr/>
              </p:nvSpPr>
              <p:spPr bwMode="auto">
                <a:xfrm>
                  <a:off x="2523" y="1124"/>
                  <a:ext cx="3" cy="21"/>
                </a:xfrm>
                <a:prstGeom prst="rect">
                  <a:avLst/>
                </a:prstGeom>
                <a:solidFill>
                  <a:srgbClr val="D5D0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3" name="Rectangle 326"/>
                <p:cNvSpPr>
                  <a:spLocks noChangeArrowheads="1"/>
                </p:cNvSpPr>
                <p:nvPr/>
              </p:nvSpPr>
              <p:spPr bwMode="auto">
                <a:xfrm>
                  <a:off x="2526" y="1124"/>
                  <a:ext cx="3" cy="21"/>
                </a:xfrm>
                <a:prstGeom prst="rect">
                  <a:avLst/>
                </a:prstGeom>
                <a:solidFill>
                  <a:srgbClr val="D0CA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4" name="Rectangle 327"/>
                <p:cNvSpPr>
                  <a:spLocks noChangeArrowheads="1"/>
                </p:cNvSpPr>
                <p:nvPr/>
              </p:nvSpPr>
              <p:spPr bwMode="auto">
                <a:xfrm>
                  <a:off x="2529" y="1124"/>
                  <a:ext cx="3" cy="21"/>
                </a:xfrm>
                <a:prstGeom prst="rect">
                  <a:avLst/>
                </a:prstGeom>
                <a:solidFill>
                  <a:srgbClr val="CAC3B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5" name="Rectangle 328"/>
                <p:cNvSpPr>
                  <a:spLocks noChangeArrowheads="1"/>
                </p:cNvSpPr>
                <p:nvPr/>
              </p:nvSpPr>
              <p:spPr bwMode="auto">
                <a:xfrm>
                  <a:off x="2532" y="1124"/>
                  <a:ext cx="4" cy="21"/>
                </a:xfrm>
                <a:prstGeom prst="rect">
                  <a:avLst/>
                </a:prstGeom>
                <a:solidFill>
                  <a:srgbClr val="C5B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6" name="Rectangle 329"/>
                <p:cNvSpPr>
                  <a:spLocks noChangeArrowheads="1"/>
                </p:cNvSpPr>
                <p:nvPr/>
              </p:nvSpPr>
              <p:spPr bwMode="auto">
                <a:xfrm>
                  <a:off x="2536" y="1124"/>
                  <a:ext cx="3" cy="21"/>
                </a:xfrm>
                <a:prstGeom prst="rect">
                  <a:avLst/>
                </a:prstGeom>
                <a:solidFill>
                  <a:srgbClr val="C0B6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7" name="Rectangle 330"/>
                <p:cNvSpPr>
                  <a:spLocks noChangeArrowheads="1"/>
                </p:cNvSpPr>
                <p:nvPr/>
              </p:nvSpPr>
              <p:spPr bwMode="auto">
                <a:xfrm>
                  <a:off x="2539" y="1124"/>
                  <a:ext cx="3" cy="21"/>
                </a:xfrm>
                <a:prstGeom prst="rect">
                  <a:avLst/>
                </a:prstGeom>
                <a:solidFill>
                  <a:srgbClr val="BBAFA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8" name="Rectangle 331"/>
                <p:cNvSpPr>
                  <a:spLocks noChangeArrowheads="1"/>
                </p:cNvSpPr>
                <p:nvPr/>
              </p:nvSpPr>
              <p:spPr bwMode="auto">
                <a:xfrm>
                  <a:off x="2542" y="1124"/>
                  <a:ext cx="3" cy="21"/>
                </a:xfrm>
                <a:prstGeom prst="rect">
                  <a:avLst/>
                </a:prstGeom>
                <a:solidFill>
                  <a:srgbClr val="B6A89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9" name="Rectangle 332"/>
                <p:cNvSpPr>
                  <a:spLocks noChangeArrowheads="1"/>
                </p:cNvSpPr>
                <p:nvPr/>
              </p:nvSpPr>
              <p:spPr bwMode="auto">
                <a:xfrm>
                  <a:off x="2545" y="1124"/>
                  <a:ext cx="3" cy="21"/>
                </a:xfrm>
                <a:prstGeom prst="rect">
                  <a:avLst/>
                </a:prstGeom>
                <a:solidFill>
                  <a:srgbClr val="B1A2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0" name="Rectangle 333"/>
                <p:cNvSpPr>
                  <a:spLocks noChangeArrowheads="1"/>
                </p:cNvSpPr>
                <p:nvPr/>
              </p:nvSpPr>
              <p:spPr bwMode="auto">
                <a:xfrm>
                  <a:off x="2548" y="1124"/>
                  <a:ext cx="3" cy="21"/>
                </a:xfrm>
                <a:prstGeom prst="rect">
                  <a:avLst/>
                </a:prstGeom>
                <a:solidFill>
                  <a:srgbClr val="AB9B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1" name="Rectangle 334"/>
                <p:cNvSpPr>
                  <a:spLocks noChangeArrowheads="1"/>
                </p:cNvSpPr>
                <p:nvPr/>
              </p:nvSpPr>
              <p:spPr bwMode="auto">
                <a:xfrm>
                  <a:off x="2551" y="1124"/>
                  <a:ext cx="3" cy="21"/>
                </a:xfrm>
                <a:prstGeom prst="rect">
                  <a:avLst/>
                </a:prstGeom>
                <a:solidFill>
                  <a:srgbClr val="A695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2" name="Freeform 335"/>
                <p:cNvSpPr>
                  <a:spLocks/>
                </p:cNvSpPr>
                <p:nvPr/>
              </p:nvSpPr>
              <p:spPr bwMode="auto">
                <a:xfrm>
                  <a:off x="2526" y="1139"/>
                  <a:ext cx="6" cy="6"/>
                </a:xfrm>
                <a:custGeom>
                  <a:avLst/>
                  <a:gdLst>
                    <a:gd name="T0" fmla="*/ 0 w 6"/>
                    <a:gd name="T1" fmla="*/ 0 h 6"/>
                    <a:gd name="T2" fmla="*/ 6 w 6"/>
                    <a:gd name="T3" fmla="*/ 6 h 6"/>
                    <a:gd name="T4" fmla="*/ 6 w 6"/>
                    <a:gd name="T5" fmla="*/ 6 h 6"/>
                    <a:gd name="T6" fmla="*/ 0 w 6"/>
                    <a:gd name="T7" fmla="*/ 3 h 6"/>
                    <a:gd name="T8" fmla="*/ 0 w 6"/>
                    <a:gd name="T9" fmla="*/ 0 h 6"/>
                  </a:gdLst>
                  <a:ahLst/>
                  <a:cxnLst>
                    <a:cxn ang="0">
                      <a:pos x="T0" y="T1"/>
                    </a:cxn>
                    <a:cxn ang="0">
                      <a:pos x="T2" y="T3"/>
                    </a:cxn>
                    <a:cxn ang="0">
                      <a:pos x="T4" y="T5"/>
                    </a:cxn>
                    <a:cxn ang="0">
                      <a:pos x="T6" y="T7"/>
                    </a:cxn>
                    <a:cxn ang="0">
                      <a:pos x="T8" y="T9"/>
                    </a:cxn>
                  </a:cxnLst>
                  <a:rect l="0" t="0" r="r" b="b"/>
                  <a:pathLst>
                    <a:path w="6" h="6">
                      <a:moveTo>
                        <a:pt x="0" y="0"/>
                      </a:moveTo>
                      <a:lnTo>
                        <a:pt x="6" y="6"/>
                      </a:lnTo>
                      <a:lnTo>
                        <a:pt x="6" y="6"/>
                      </a:lnTo>
                      <a:lnTo>
                        <a:pt x="0" y="3"/>
                      </a:lnTo>
                      <a:lnTo>
                        <a:pt x="0" y="0"/>
                      </a:lnTo>
                      <a:close/>
                    </a:path>
                  </a:pathLst>
                </a:custGeom>
                <a:solidFill>
                  <a:srgbClr val="463E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3" name="Freeform 336"/>
                <p:cNvSpPr>
                  <a:spLocks/>
                </p:cNvSpPr>
                <p:nvPr/>
              </p:nvSpPr>
              <p:spPr bwMode="auto">
                <a:xfrm>
                  <a:off x="2518" y="1160"/>
                  <a:ext cx="12" cy="10"/>
                </a:xfrm>
                <a:custGeom>
                  <a:avLst/>
                  <a:gdLst>
                    <a:gd name="T0" fmla="*/ 2 w 63"/>
                    <a:gd name="T1" fmla="*/ 9 h 49"/>
                    <a:gd name="T2" fmla="*/ 3 w 63"/>
                    <a:gd name="T3" fmla="*/ 15 h 49"/>
                    <a:gd name="T4" fmla="*/ 58 w 63"/>
                    <a:gd name="T5" fmla="*/ 48 h 49"/>
                    <a:gd name="T6" fmla="*/ 56 w 63"/>
                    <a:gd name="T7" fmla="*/ 48 h 49"/>
                    <a:gd name="T8" fmla="*/ 61 w 63"/>
                    <a:gd name="T9" fmla="*/ 46 h 49"/>
                    <a:gd name="T10" fmla="*/ 60 w 63"/>
                    <a:gd name="T11" fmla="*/ 40 h 49"/>
                    <a:gd name="T12" fmla="*/ 10 w 63"/>
                    <a:gd name="T13" fmla="*/ 0 h 49"/>
                    <a:gd name="T14" fmla="*/ 7 w 63"/>
                    <a:gd name="T15" fmla="*/ 8 h 49"/>
                    <a:gd name="T16" fmla="*/ 2 w 63"/>
                    <a:gd name="T17" fmla="*/ 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49">
                      <a:moveTo>
                        <a:pt x="2" y="9"/>
                      </a:moveTo>
                      <a:cubicBezTo>
                        <a:pt x="0" y="11"/>
                        <a:pt x="1" y="14"/>
                        <a:pt x="3" y="15"/>
                      </a:cubicBezTo>
                      <a:lnTo>
                        <a:pt x="58" y="48"/>
                      </a:lnTo>
                      <a:lnTo>
                        <a:pt x="56" y="48"/>
                      </a:lnTo>
                      <a:cubicBezTo>
                        <a:pt x="58" y="49"/>
                        <a:pt x="60" y="48"/>
                        <a:pt x="61" y="46"/>
                      </a:cubicBezTo>
                      <a:cubicBezTo>
                        <a:pt x="63" y="44"/>
                        <a:pt x="62" y="42"/>
                        <a:pt x="60" y="40"/>
                      </a:cubicBezTo>
                      <a:lnTo>
                        <a:pt x="10" y="0"/>
                      </a:lnTo>
                      <a:lnTo>
                        <a:pt x="7" y="8"/>
                      </a:lnTo>
                      <a:cubicBezTo>
                        <a:pt x="5" y="7"/>
                        <a:pt x="3" y="7"/>
                        <a:pt x="2" y="9"/>
                      </a:cubicBezTo>
                      <a:close/>
                    </a:path>
                  </a:pathLst>
                </a:cu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54" name="Freeform 337"/>
                <p:cNvSpPr>
                  <a:spLocks/>
                </p:cNvSpPr>
                <p:nvPr/>
              </p:nvSpPr>
              <p:spPr bwMode="auto">
                <a:xfrm>
                  <a:off x="2518" y="1166"/>
                  <a:ext cx="12" cy="8"/>
                </a:xfrm>
                <a:custGeom>
                  <a:avLst/>
                  <a:gdLst>
                    <a:gd name="T0" fmla="*/ 1 w 62"/>
                    <a:gd name="T1" fmla="*/ 2 h 42"/>
                    <a:gd name="T2" fmla="*/ 2 w 62"/>
                    <a:gd name="T3" fmla="*/ 8 h 42"/>
                    <a:gd name="T4" fmla="*/ 58 w 62"/>
                    <a:gd name="T5" fmla="*/ 34 h 42"/>
                    <a:gd name="T6" fmla="*/ 55 w 62"/>
                    <a:gd name="T7" fmla="*/ 41 h 42"/>
                    <a:gd name="T8" fmla="*/ 61 w 62"/>
                    <a:gd name="T9" fmla="*/ 39 h 42"/>
                    <a:gd name="T10" fmla="*/ 59 w 62"/>
                    <a:gd name="T11" fmla="*/ 33 h 42"/>
                    <a:gd name="T12" fmla="*/ 10 w 62"/>
                    <a:gd name="T13" fmla="*/ 2 h 42"/>
                    <a:gd name="T14" fmla="*/ 7 w 62"/>
                    <a:gd name="T15" fmla="*/ 1 h 42"/>
                    <a:gd name="T16" fmla="*/ 1 w 62"/>
                    <a:gd name="T17"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2">
                      <a:moveTo>
                        <a:pt x="1" y="2"/>
                      </a:moveTo>
                      <a:cubicBezTo>
                        <a:pt x="0" y="4"/>
                        <a:pt x="0" y="7"/>
                        <a:pt x="2" y="8"/>
                      </a:cubicBezTo>
                      <a:lnTo>
                        <a:pt x="58" y="34"/>
                      </a:lnTo>
                      <a:lnTo>
                        <a:pt x="55" y="41"/>
                      </a:lnTo>
                      <a:cubicBezTo>
                        <a:pt x="57" y="42"/>
                        <a:pt x="60" y="41"/>
                        <a:pt x="61" y="39"/>
                      </a:cubicBezTo>
                      <a:cubicBezTo>
                        <a:pt x="62" y="37"/>
                        <a:pt x="61" y="35"/>
                        <a:pt x="59" y="33"/>
                      </a:cubicBezTo>
                      <a:lnTo>
                        <a:pt x="10" y="2"/>
                      </a:lnTo>
                      <a:lnTo>
                        <a:pt x="7" y="1"/>
                      </a:lnTo>
                      <a:cubicBezTo>
                        <a:pt x="5" y="0"/>
                        <a:pt x="2" y="0"/>
                        <a:pt x="1" y="2"/>
                      </a:cubicBezTo>
                      <a:close/>
                    </a:path>
                  </a:pathLst>
                </a:cu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55" name="Rectangle 338"/>
                <p:cNvSpPr>
                  <a:spLocks noChangeArrowheads="1"/>
                </p:cNvSpPr>
                <p:nvPr/>
              </p:nvSpPr>
              <p:spPr bwMode="auto">
                <a:xfrm>
                  <a:off x="2576" y="1090"/>
                  <a:ext cx="3" cy="92"/>
                </a:xfrm>
                <a:prstGeom prst="rect">
                  <a:avLst/>
                </a:prstGeom>
                <a:solidFill>
                  <a:srgbClr val="7C6C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6" name="Rectangle 339"/>
                <p:cNvSpPr>
                  <a:spLocks noChangeArrowheads="1"/>
                </p:cNvSpPr>
                <p:nvPr/>
              </p:nvSpPr>
              <p:spPr bwMode="auto">
                <a:xfrm>
                  <a:off x="2579" y="1090"/>
                  <a:ext cx="3" cy="92"/>
                </a:xfrm>
                <a:prstGeom prst="rect">
                  <a:avLst/>
                </a:prstGeom>
                <a:solidFill>
                  <a:srgbClr val="F1C96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7" name="Rectangle 340"/>
                <p:cNvSpPr>
                  <a:spLocks noChangeArrowheads="1"/>
                </p:cNvSpPr>
                <p:nvPr/>
              </p:nvSpPr>
              <p:spPr bwMode="auto">
                <a:xfrm>
                  <a:off x="2582" y="1090"/>
                  <a:ext cx="3" cy="92"/>
                </a:xfrm>
                <a:prstGeom prst="rect">
                  <a:avLst/>
                </a:prstGeom>
                <a:solidFill>
                  <a:srgbClr val="D5B26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8" name="Rectangle 341"/>
                <p:cNvSpPr>
                  <a:spLocks noChangeArrowheads="1"/>
                </p:cNvSpPr>
                <p:nvPr/>
              </p:nvSpPr>
              <p:spPr bwMode="auto">
                <a:xfrm>
                  <a:off x="2585" y="1090"/>
                  <a:ext cx="4" cy="92"/>
                </a:xfrm>
                <a:prstGeom prst="rect">
                  <a:avLst/>
                </a:prstGeom>
                <a:solidFill>
                  <a:srgbClr val="B99C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9" name="Rectangle 342"/>
                <p:cNvSpPr>
                  <a:spLocks noChangeArrowheads="1"/>
                </p:cNvSpPr>
                <p:nvPr/>
              </p:nvSpPr>
              <p:spPr bwMode="auto">
                <a:xfrm>
                  <a:off x="2589" y="1090"/>
                  <a:ext cx="3" cy="92"/>
                </a:xfrm>
                <a:prstGeom prst="rect">
                  <a:avLst/>
                </a:prstGeom>
                <a:solidFill>
                  <a:srgbClr val="9C86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0" name="Rectangle 343"/>
                <p:cNvSpPr>
                  <a:spLocks noChangeArrowheads="1"/>
                </p:cNvSpPr>
                <p:nvPr/>
              </p:nvSpPr>
              <p:spPr bwMode="auto">
                <a:xfrm>
                  <a:off x="2592" y="1090"/>
                  <a:ext cx="3" cy="92"/>
                </a:xfrm>
                <a:prstGeom prst="rect">
                  <a:avLst/>
                </a:prstGeom>
                <a:solidFill>
                  <a:srgbClr val="8070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1" name="Rectangle 344"/>
                <p:cNvSpPr>
                  <a:spLocks noChangeArrowheads="1"/>
                </p:cNvSpPr>
                <p:nvPr/>
              </p:nvSpPr>
              <p:spPr bwMode="auto">
                <a:xfrm>
                  <a:off x="2595" y="1090"/>
                  <a:ext cx="3" cy="92"/>
                </a:xfrm>
                <a:prstGeom prst="rect">
                  <a:avLst/>
                </a:prstGeom>
                <a:solidFill>
                  <a:srgbClr val="6459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2" name="Oval 345"/>
                <p:cNvSpPr>
                  <a:spLocks noChangeArrowheads="1"/>
                </p:cNvSpPr>
                <p:nvPr/>
              </p:nvSpPr>
              <p:spPr bwMode="auto">
                <a:xfrm>
                  <a:off x="2580" y="1091"/>
                  <a:ext cx="13" cy="7"/>
                </a:xfrm>
                <a:prstGeom prst="ellipse">
                  <a:avLst/>
                </a:pr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63" name="Freeform 346"/>
                <p:cNvSpPr>
                  <a:spLocks/>
                </p:cNvSpPr>
                <p:nvPr/>
              </p:nvSpPr>
              <p:spPr bwMode="auto">
                <a:xfrm>
                  <a:off x="2561" y="1163"/>
                  <a:ext cx="28" cy="31"/>
                </a:xfrm>
                <a:custGeom>
                  <a:avLst/>
                  <a:gdLst>
                    <a:gd name="T0" fmla="*/ 0 w 28"/>
                    <a:gd name="T1" fmla="*/ 16 h 31"/>
                    <a:gd name="T2" fmla="*/ 28 w 28"/>
                    <a:gd name="T3" fmla="*/ 0 h 31"/>
                    <a:gd name="T4" fmla="*/ 28 w 28"/>
                    <a:gd name="T5" fmla="*/ 16 h 31"/>
                    <a:gd name="T6" fmla="*/ 0 w 28"/>
                    <a:gd name="T7" fmla="*/ 31 h 31"/>
                    <a:gd name="T8" fmla="*/ 0 w 28"/>
                    <a:gd name="T9" fmla="*/ 16 h 31"/>
                  </a:gdLst>
                  <a:ahLst/>
                  <a:cxnLst>
                    <a:cxn ang="0">
                      <a:pos x="T0" y="T1"/>
                    </a:cxn>
                    <a:cxn ang="0">
                      <a:pos x="T2" y="T3"/>
                    </a:cxn>
                    <a:cxn ang="0">
                      <a:pos x="T4" y="T5"/>
                    </a:cxn>
                    <a:cxn ang="0">
                      <a:pos x="T6" y="T7"/>
                    </a:cxn>
                    <a:cxn ang="0">
                      <a:pos x="T8" y="T9"/>
                    </a:cxn>
                  </a:cxnLst>
                  <a:rect l="0" t="0" r="r" b="b"/>
                  <a:pathLst>
                    <a:path w="28" h="31">
                      <a:moveTo>
                        <a:pt x="0" y="16"/>
                      </a:moveTo>
                      <a:lnTo>
                        <a:pt x="28" y="0"/>
                      </a:lnTo>
                      <a:lnTo>
                        <a:pt x="28" y="16"/>
                      </a:lnTo>
                      <a:lnTo>
                        <a:pt x="0" y="31"/>
                      </a:lnTo>
                      <a:lnTo>
                        <a:pt x="0" y="16"/>
                      </a:lnTo>
                      <a:close/>
                    </a:path>
                  </a:pathLst>
                </a:custGeom>
                <a:solidFill>
                  <a:srgbClr val="6765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4" name="Rectangle 347"/>
                <p:cNvSpPr>
                  <a:spLocks noChangeArrowheads="1"/>
                </p:cNvSpPr>
                <p:nvPr/>
              </p:nvSpPr>
              <p:spPr bwMode="auto">
                <a:xfrm>
                  <a:off x="2548" y="1170"/>
                  <a:ext cx="3" cy="27"/>
                </a:xfrm>
                <a:prstGeom prst="rect">
                  <a:avLst/>
                </a:prstGeom>
                <a:solidFill>
                  <a:srgbClr val="EDE8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5" name="Rectangle 348"/>
                <p:cNvSpPr>
                  <a:spLocks noChangeArrowheads="1"/>
                </p:cNvSpPr>
                <p:nvPr/>
              </p:nvSpPr>
              <p:spPr bwMode="auto">
                <a:xfrm>
                  <a:off x="2551" y="1170"/>
                  <a:ext cx="3" cy="27"/>
                </a:xfrm>
                <a:prstGeom prst="rect">
                  <a:avLst/>
                </a:prstGeom>
                <a:solidFill>
                  <a:srgbClr val="DBD3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6" name="Rectangle 349"/>
                <p:cNvSpPr>
                  <a:spLocks noChangeArrowheads="1"/>
                </p:cNvSpPr>
                <p:nvPr/>
              </p:nvSpPr>
              <p:spPr bwMode="auto">
                <a:xfrm>
                  <a:off x="2554" y="1170"/>
                  <a:ext cx="3" cy="27"/>
                </a:xfrm>
                <a:prstGeom prst="rect">
                  <a:avLst/>
                </a:prstGeom>
                <a:solidFill>
                  <a:srgbClr val="CABF9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7" name="Rectangle 350"/>
                <p:cNvSpPr>
                  <a:spLocks noChangeArrowheads="1"/>
                </p:cNvSpPr>
                <p:nvPr/>
              </p:nvSpPr>
              <p:spPr bwMode="auto">
                <a:xfrm>
                  <a:off x="2557" y="1170"/>
                  <a:ext cx="4" cy="27"/>
                </a:xfrm>
                <a:prstGeom prst="rect">
                  <a:avLst/>
                </a:prstGeom>
                <a:solidFill>
                  <a:srgbClr val="B8AA9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8" name="Rectangle 351"/>
                <p:cNvSpPr>
                  <a:spLocks noChangeArrowheads="1"/>
                </p:cNvSpPr>
                <p:nvPr/>
              </p:nvSpPr>
              <p:spPr bwMode="auto">
                <a:xfrm>
                  <a:off x="2561" y="1170"/>
                  <a:ext cx="3" cy="27"/>
                </a:xfrm>
                <a:prstGeom prst="rect">
                  <a:avLst/>
                </a:prstGeom>
                <a:solidFill>
                  <a:srgbClr val="EDE8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9" name="Rectangle 352"/>
                <p:cNvSpPr>
                  <a:spLocks noChangeArrowheads="1"/>
                </p:cNvSpPr>
                <p:nvPr/>
              </p:nvSpPr>
              <p:spPr bwMode="auto">
                <a:xfrm>
                  <a:off x="2548" y="1157"/>
                  <a:ext cx="3" cy="25"/>
                </a:xfrm>
                <a:prstGeom prst="rect">
                  <a:avLst/>
                </a:prstGeom>
                <a:solidFill>
                  <a:srgbClr val="6767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0" name="Rectangle 353"/>
                <p:cNvSpPr>
                  <a:spLocks noChangeArrowheads="1"/>
                </p:cNvSpPr>
                <p:nvPr/>
              </p:nvSpPr>
              <p:spPr bwMode="auto">
                <a:xfrm>
                  <a:off x="2551" y="1157"/>
                  <a:ext cx="3" cy="25"/>
                </a:xfrm>
                <a:prstGeom prst="rect">
                  <a:avLst/>
                </a:prstGeom>
                <a:solidFill>
                  <a:srgbClr val="6161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1" name="Rectangle 354"/>
                <p:cNvSpPr>
                  <a:spLocks noChangeArrowheads="1"/>
                </p:cNvSpPr>
                <p:nvPr/>
              </p:nvSpPr>
              <p:spPr bwMode="auto">
                <a:xfrm>
                  <a:off x="2554" y="1157"/>
                  <a:ext cx="3" cy="25"/>
                </a:xfrm>
                <a:prstGeom prst="rect">
                  <a:avLst/>
                </a:prstGeom>
                <a:solidFill>
                  <a:srgbClr val="5B5C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2" name="Rectangle 355"/>
                <p:cNvSpPr>
                  <a:spLocks noChangeArrowheads="1"/>
                </p:cNvSpPr>
                <p:nvPr/>
              </p:nvSpPr>
              <p:spPr bwMode="auto">
                <a:xfrm>
                  <a:off x="2557" y="1157"/>
                  <a:ext cx="4" cy="25"/>
                </a:xfrm>
                <a:prstGeom prst="rect">
                  <a:avLst/>
                </a:prstGeom>
                <a:solidFill>
                  <a:srgbClr val="55565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3" name="Rectangle 356"/>
                <p:cNvSpPr>
                  <a:spLocks noChangeArrowheads="1"/>
                </p:cNvSpPr>
                <p:nvPr/>
              </p:nvSpPr>
              <p:spPr bwMode="auto">
                <a:xfrm>
                  <a:off x="2561" y="1157"/>
                  <a:ext cx="3" cy="25"/>
                </a:xfrm>
                <a:prstGeom prst="rect">
                  <a:avLst/>
                </a:prstGeom>
                <a:solidFill>
                  <a:srgbClr val="4E5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4" name="Rectangle 357"/>
                <p:cNvSpPr>
                  <a:spLocks noChangeArrowheads="1"/>
                </p:cNvSpPr>
                <p:nvPr/>
              </p:nvSpPr>
              <p:spPr bwMode="auto">
                <a:xfrm>
                  <a:off x="2564" y="1157"/>
                  <a:ext cx="3" cy="25"/>
                </a:xfrm>
                <a:prstGeom prst="rect">
                  <a:avLst/>
                </a:prstGeom>
                <a:solidFill>
                  <a:srgbClr val="484A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5" name="Rectangle 358"/>
                <p:cNvSpPr>
                  <a:spLocks noChangeArrowheads="1"/>
                </p:cNvSpPr>
                <p:nvPr/>
              </p:nvSpPr>
              <p:spPr bwMode="auto">
                <a:xfrm>
                  <a:off x="2567" y="1157"/>
                  <a:ext cx="3" cy="25"/>
                </a:xfrm>
                <a:prstGeom prst="rect">
                  <a:avLst/>
                </a:prstGeom>
                <a:solidFill>
                  <a:srgbClr val="4244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6" name="Rectangle 359"/>
                <p:cNvSpPr>
                  <a:spLocks noChangeArrowheads="1"/>
                </p:cNvSpPr>
                <p:nvPr/>
              </p:nvSpPr>
              <p:spPr bwMode="auto">
                <a:xfrm>
                  <a:off x="2570" y="1157"/>
                  <a:ext cx="3" cy="25"/>
                </a:xfrm>
                <a:prstGeom prst="rect">
                  <a:avLst/>
                </a:prstGeom>
                <a:solidFill>
                  <a:srgbClr val="3D3F4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7" name="Rectangle 360"/>
                <p:cNvSpPr>
                  <a:spLocks noChangeArrowheads="1"/>
                </p:cNvSpPr>
                <p:nvPr/>
              </p:nvSpPr>
              <p:spPr bwMode="auto">
                <a:xfrm>
                  <a:off x="2573" y="1157"/>
                  <a:ext cx="3" cy="25"/>
                </a:xfrm>
                <a:prstGeom prst="rect">
                  <a:avLst/>
                </a:prstGeom>
                <a:solidFill>
                  <a:srgbClr val="37394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8" name="Rectangle 361"/>
                <p:cNvSpPr>
                  <a:spLocks noChangeArrowheads="1"/>
                </p:cNvSpPr>
                <p:nvPr/>
              </p:nvSpPr>
              <p:spPr bwMode="auto">
                <a:xfrm>
                  <a:off x="2576" y="1157"/>
                  <a:ext cx="3" cy="25"/>
                </a:xfrm>
                <a:prstGeom prst="rect">
                  <a:avLst/>
                </a:prstGeom>
                <a:solidFill>
                  <a:srgbClr val="31333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9" name="Rectangle 362"/>
                <p:cNvSpPr>
                  <a:spLocks noChangeArrowheads="1"/>
                </p:cNvSpPr>
                <p:nvPr/>
              </p:nvSpPr>
              <p:spPr bwMode="auto">
                <a:xfrm>
                  <a:off x="2579" y="1157"/>
                  <a:ext cx="3" cy="25"/>
                </a:xfrm>
                <a:prstGeom prst="rect">
                  <a:avLst/>
                </a:prstGeom>
                <a:solidFill>
                  <a:srgbClr val="2A2D3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0" name="Rectangle 363"/>
                <p:cNvSpPr>
                  <a:spLocks noChangeArrowheads="1"/>
                </p:cNvSpPr>
                <p:nvPr/>
              </p:nvSpPr>
              <p:spPr bwMode="auto">
                <a:xfrm>
                  <a:off x="2582" y="1157"/>
                  <a:ext cx="3" cy="25"/>
                </a:xfrm>
                <a:prstGeom prst="rect">
                  <a:avLst/>
                </a:prstGeom>
                <a:solidFill>
                  <a:srgbClr val="24273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1" name="Rectangle 364"/>
                <p:cNvSpPr>
                  <a:spLocks noChangeArrowheads="1"/>
                </p:cNvSpPr>
                <p:nvPr/>
              </p:nvSpPr>
              <p:spPr bwMode="auto">
                <a:xfrm>
                  <a:off x="2585" y="1157"/>
                  <a:ext cx="4" cy="25"/>
                </a:xfrm>
                <a:prstGeom prst="rect">
                  <a:avLst/>
                </a:prstGeom>
                <a:solidFill>
                  <a:srgbClr val="1E222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2" name="Rectangle 365"/>
                <p:cNvSpPr>
                  <a:spLocks noChangeArrowheads="1"/>
                </p:cNvSpPr>
                <p:nvPr/>
              </p:nvSpPr>
              <p:spPr bwMode="auto">
                <a:xfrm>
                  <a:off x="2589" y="1157"/>
                  <a:ext cx="3" cy="25"/>
                </a:xfrm>
                <a:prstGeom prst="rect">
                  <a:avLst/>
                </a:prstGeom>
                <a:solidFill>
                  <a:srgbClr val="67676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3" name="Rectangle 366"/>
                <p:cNvSpPr>
                  <a:spLocks noChangeArrowheads="1"/>
                </p:cNvSpPr>
                <p:nvPr/>
              </p:nvSpPr>
              <p:spPr bwMode="auto">
                <a:xfrm>
                  <a:off x="2554" y="1151"/>
                  <a:ext cx="3" cy="28"/>
                </a:xfrm>
                <a:prstGeom prst="rect">
                  <a:avLst/>
                </a:prstGeom>
                <a:solidFill>
                  <a:srgbClr val="EDE8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4" name="Rectangle 367"/>
                <p:cNvSpPr>
                  <a:spLocks noChangeArrowheads="1"/>
                </p:cNvSpPr>
                <p:nvPr/>
              </p:nvSpPr>
              <p:spPr bwMode="auto">
                <a:xfrm>
                  <a:off x="2557" y="1151"/>
                  <a:ext cx="4" cy="28"/>
                </a:xfrm>
                <a:prstGeom prst="rect">
                  <a:avLst/>
                </a:prstGeom>
                <a:solidFill>
                  <a:srgbClr val="D5CC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5" name="Rectangle 368"/>
                <p:cNvSpPr>
                  <a:spLocks noChangeArrowheads="1"/>
                </p:cNvSpPr>
                <p:nvPr/>
              </p:nvSpPr>
              <p:spPr bwMode="auto">
                <a:xfrm>
                  <a:off x="2561" y="1151"/>
                  <a:ext cx="3" cy="28"/>
                </a:xfrm>
                <a:prstGeom prst="rect">
                  <a:avLst/>
                </a:prstGeom>
                <a:solidFill>
                  <a:srgbClr val="BEB19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6" name="Rectangle 369"/>
                <p:cNvSpPr>
                  <a:spLocks noChangeArrowheads="1"/>
                </p:cNvSpPr>
                <p:nvPr/>
              </p:nvSpPr>
              <p:spPr bwMode="auto">
                <a:xfrm>
                  <a:off x="2564" y="1151"/>
                  <a:ext cx="3" cy="28"/>
                </a:xfrm>
                <a:prstGeom prst="rect">
                  <a:avLst/>
                </a:prstGeom>
                <a:solidFill>
                  <a:srgbClr val="A695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7" name="Freeform 370"/>
                <p:cNvSpPr>
                  <a:spLocks/>
                </p:cNvSpPr>
                <p:nvPr/>
              </p:nvSpPr>
              <p:spPr bwMode="auto">
                <a:xfrm>
                  <a:off x="2564" y="1148"/>
                  <a:ext cx="18" cy="28"/>
                </a:xfrm>
                <a:custGeom>
                  <a:avLst/>
                  <a:gdLst>
                    <a:gd name="T0" fmla="*/ 0 w 18"/>
                    <a:gd name="T1" fmla="*/ 9 h 28"/>
                    <a:gd name="T2" fmla="*/ 18 w 18"/>
                    <a:gd name="T3" fmla="*/ 0 h 28"/>
                    <a:gd name="T4" fmla="*/ 18 w 18"/>
                    <a:gd name="T5" fmla="*/ 18 h 28"/>
                    <a:gd name="T6" fmla="*/ 0 w 18"/>
                    <a:gd name="T7" fmla="*/ 28 h 28"/>
                    <a:gd name="T8" fmla="*/ 0 w 18"/>
                    <a:gd name="T9" fmla="*/ 9 h 28"/>
                  </a:gdLst>
                  <a:ahLst/>
                  <a:cxnLst>
                    <a:cxn ang="0">
                      <a:pos x="T0" y="T1"/>
                    </a:cxn>
                    <a:cxn ang="0">
                      <a:pos x="T2" y="T3"/>
                    </a:cxn>
                    <a:cxn ang="0">
                      <a:pos x="T4" y="T5"/>
                    </a:cxn>
                    <a:cxn ang="0">
                      <a:pos x="T6" y="T7"/>
                    </a:cxn>
                    <a:cxn ang="0">
                      <a:pos x="T8" y="T9"/>
                    </a:cxn>
                  </a:cxnLst>
                  <a:rect l="0" t="0" r="r" b="b"/>
                  <a:pathLst>
                    <a:path w="18" h="28">
                      <a:moveTo>
                        <a:pt x="0" y="9"/>
                      </a:moveTo>
                      <a:lnTo>
                        <a:pt x="18" y="0"/>
                      </a:lnTo>
                      <a:lnTo>
                        <a:pt x="18" y="18"/>
                      </a:lnTo>
                      <a:lnTo>
                        <a:pt x="0" y="28"/>
                      </a:lnTo>
                      <a:lnTo>
                        <a:pt x="0" y="9"/>
                      </a:lnTo>
                      <a:close/>
                    </a:path>
                  </a:pathLst>
                </a:custGeom>
                <a:solidFill>
                  <a:srgbClr val="CD66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8" name="Rectangle 371"/>
                <p:cNvSpPr>
                  <a:spLocks noChangeArrowheads="1"/>
                </p:cNvSpPr>
                <p:nvPr/>
              </p:nvSpPr>
              <p:spPr bwMode="auto">
                <a:xfrm>
                  <a:off x="2554" y="1142"/>
                  <a:ext cx="3" cy="18"/>
                </a:xfrm>
                <a:prstGeom prst="rect">
                  <a:avLst/>
                </a:prstGeom>
                <a:solidFill>
                  <a:srgbClr val="D5D0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9" name="Rectangle 372"/>
                <p:cNvSpPr>
                  <a:spLocks noChangeArrowheads="1"/>
                </p:cNvSpPr>
                <p:nvPr/>
              </p:nvSpPr>
              <p:spPr bwMode="auto">
                <a:xfrm>
                  <a:off x="2557" y="1142"/>
                  <a:ext cx="4" cy="18"/>
                </a:xfrm>
                <a:prstGeom prst="rect">
                  <a:avLst/>
                </a:prstGeom>
                <a:solidFill>
                  <a:srgbClr val="D0CA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0" name="Rectangle 373"/>
                <p:cNvSpPr>
                  <a:spLocks noChangeArrowheads="1"/>
                </p:cNvSpPr>
                <p:nvPr/>
              </p:nvSpPr>
              <p:spPr bwMode="auto">
                <a:xfrm>
                  <a:off x="2561" y="1142"/>
                  <a:ext cx="3" cy="18"/>
                </a:xfrm>
                <a:prstGeom prst="rect">
                  <a:avLst/>
                </a:prstGeom>
                <a:solidFill>
                  <a:srgbClr val="CAC3B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1" name="Rectangle 374"/>
                <p:cNvSpPr>
                  <a:spLocks noChangeArrowheads="1"/>
                </p:cNvSpPr>
                <p:nvPr/>
              </p:nvSpPr>
              <p:spPr bwMode="auto">
                <a:xfrm>
                  <a:off x="2564" y="1142"/>
                  <a:ext cx="3" cy="18"/>
                </a:xfrm>
                <a:prstGeom prst="rect">
                  <a:avLst/>
                </a:prstGeom>
                <a:solidFill>
                  <a:srgbClr val="C5B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2" name="Rectangle 375"/>
                <p:cNvSpPr>
                  <a:spLocks noChangeArrowheads="1"/>
                </p:cNvSpPr>
                <p:nvPr/>
              </p:nvSpPr>
              <p:spPr bwMode="auto">
                <a:xfrm>
                  <a:off x="2567" y="1142"/>
                  <a:ext cx="3" cy="18"/>
                </a:xfrm>
                <a:prstGeom prst="rect">
                  <a:avLst/>
                </a:prstGeom>
                <a:solidFill>
                  <a:srgbClr val="C0B6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3" name="Rectangle 376"/>
                <p:cNvSpPr>
                  <a:spLocks noChangeArrowheads="1"/>
                </p:cNvSpPr>
                <p:nvPr/>
              </p:nvSpPr>
              <p:spPr bwMode="auto">
                <a:xfrm>
                  <a:off x="2570" y="1142"/>
                  <a:ext cx="3" cy="18"/>
                </a:xfrm>
                <a:prstGeom prst="rect">
                  <a:avLst/>
                </a:prstGeom>
                <a:solidFill>
                  <a:srgbClr val="BBAFA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4" name="Rectangle 377"/>
                <p:cNvSpPr>
                  <a:spLocks noChangeArrowheads="1"/>
                </p:cNvSpPr>
                <p:nvPr/>
              </p:nvSpPr>
              <p:spPr bwMode="auto">
                <a:xfrm>
                  <a:off x="2573" y="1142"/>
                  <a:ext cx="3" cy="18"/>
                </a:xfrm>
                <a:prstGeom prst="rect">
                  <a:avLst/>
                </a:prstGeom>
                <a:solidFill>
                  <a:srgbClr val="B6A89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5" name="Rectangle 378"/>
                <p:cNvSpPr>
                  <a:spLocks noChangeArrowheads="1"/>
                </p:cNvSpPr>
                <p:nvPr/>
              </p:nvSpPr>
              <p:spPr bwMode="auto">
                <a:xfrm>
                  <a:off x="2576" y="1142"/>
                  <a:ext cx="3" cy="18"/>
                </a:xfrm>
                <a:prstGeom prst="rect">
                  <a:avLst/>
                </a:prstGeom>
                <a:solidFill>
                  <a:srgbClr val="B1A2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6" name="Rectangle 379"/>
                <p:cNvSpPr>
                  <a:spLocks noChangeArrowheads="1"/>
                </p:cNvSpPr>
                <p:nvPr/>
              </p:nvSpPr>
              <p:spPr bwMode="auto">
                <a:xfrm>
                  <a:off x="2579" y="1142"/>
                  <a:ext cx="3" cy="18"/>
                </a:xfrm>
                <a:prstGeom prst="rect">
                  <a:avLst/>
                </a:prstGeom>
                <a:solidFill>
                  <a:srgbClr val="AB9B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7" name="Rectangle 380"/>
                <p:cNvSpPr>
                  <a:spLocks noChangeArrowheads="1"/>
                </p:cNvSpPr>
                <p:nvPr/>
              </p:nvSpPr>
              <p:spPr bwMode="auto">
                <a:xfrm>
                  <a:off x="2582" y="1142"/>
                  <a:ext cx="3" cy="18"/>
                </a:xfrm>
                <a:prstGeom prst="rect">
                  <a:avLst/>
                </a:prstGeom>
                <a:solidFill>
                  <a:srgbClr val="A695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8" name="Freeform 381"/>
                <p:cNvSpPr>
                  <a:spLocks/>
                </p:cNvSpPr>
                <p:nvPr/>
              </p:nvSpPr>
              <p:spPr bwMode="auto">
                <a:xfrm>
                  <a:off x="2554" y="1157"/>
                  <a:ext cx="7" cy="6"/>
                </a:xfrm>
                <a:custGeom>
                  <a:avLst/>
                  <a:gdLst>
                    <a:gd name="T0" fmla="*/ 0 w 7"/>
                    <a:gd name="T1" fmla="*/ 0 h 6"/>
                    <a:gd name="T2" fmla="*/ 7 w 7"/>
                    <a:gd name="T3" fmla="*/ 3 h 6"/>
                    <a:gd name="T4" fmla="*/ 7 w 7"/>
                    <a:gd name="T5" fmla="*/ 6 h 6"/>
                    <a:gd name="T6" fmla="*/ 0 w 7"/>
                    <a:gd name="T7" fmla="*/ 0 h 6"/>
                    <a:gd name="T8" fmla="*/ 0 w 7"/>
                    <a:gd name="T9" fmla="*/ 0 h 6"/>
                  </a:gdLst>
                  <a:ahLst/>
                  <a:cxnLst>
                    <a:cxn ang="0">
                      <a:pos x="T0" y="T1"/>
                    </a:cxn>
                    <a:cxn ang="0">
                      <a:pos x="T2" y="T3"/>
                    </a:cxn>
                    <a:cxn ang="0">
                      <a:pos x="T4" y="T5"/>
                    </a:cxn>
                    <a:cxn ang="0">
                      <a:pos x="T6" y="T7"/>
                    </a:cxn>
                    <a:cxn ang="0">
                      <a:pos x="T8" y="T9"/>
                    </a:cxn>
                  </a:cxnLst>
                  <a:rect l="0" t="0" r="r" b="b"/>
                  <a:pathLst>
                    <a:path w="7" h="6">
                      <a:moveTo>
                        <a:pt x="0" y="0"/>
                      </a:moveTo>
                      <a:lnTo>
                        <a:pt x="7" y="3"/>
                      </a:lnTo>
                      <a:lnTo>
                        <a:pt x="7" y="6"/>
                      </a:lnTo>
                      <a:lnTo>
                        <a:pt x="0" y="0"/>
                      </a:lnTo>
                      <a:lnTo>
                        <a:pt x="0" y="0"/>
                      </a:lnTo>
                      <a:close/>
                    </a:path>
                  </a:pathLst>
                </a:custGeom>
                <a:solidFill>
                  <a:srgbClr val="463E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9" name="Freeform 382"/>
                <p:cNvSpPr>
                  <a:spLocks/>
                </p:cNvSpPr>
                <p:nvPr/>
              </p:nvSpPr>
              <p:spPr bwMode="auto">
                <a:xfrm>
                  <a:off x="2548" y="1178"/>
                  <a:ext cx="12" cy="8"/>
                </a:xfrm>
                <a:custGeom>
                  <a:avLst/>
                  <a:gdLst>
                    <a:gd name="T0" fmla="*/ 2 w 63"/>
                    <a:gd name="T1" fmla="*/ 3 h 42"/>
                    <a:gd name="T2" fmla="*/ 3 w 63"/>
                    <a:gd name="T3" fmla="*/ 8 h 42"/>
                    <a:gd name="T4" fmla="*/ 48 w 63"/>
                    <a:gd name="T5" fmla="*/ 35 h 42"/>
                    <a:gd name="T6" fmla="*/ 56 w 63"/>
                    <a:gd name="T7" fmla="*/ 41 h 42"/>
                    <a:gd name="T8" fmla="*/ 62 w 63"/>
                    <a:gd name="T9" fmla="*/ 40 h 42"/>
                    <a:gd name="T10" fmla="*/ 60 w 63"/>
                    <a:gd name="T11" fmla="*/ 34 h 42"/>
                    <a:gd name="T12" fmla="*/ 0 w 63"/>
                    <a:gd name="T13" fmla="*/ 3 h 42"/>
                    <a:gd name="T14" fmla="*/ 8 w 63"/>
                    <a:gd name="T15" fmla="*/ 1 h 42"/>
                    <a:gd name="T16" fmla="*/ 2 w 63"/>
                    <a:gd name="T17"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42">
                      <a:moveTo>
                        <a:pt x="2" y="3"/>
                      </a:moveTo>
                      <a:cubicBezTo>
                        <a:pt x="1" y="5"/>
                        <a:pt x="1" y="7"/>
                        <a:pt x="3" y="8"/>
                      </a:cubicBezTo>
                      <a:lnTo>
                        <a:pt x="48" y="35"/>
                      </a:lnTo>
                      <a:lnTo>
                        <a:pt x="56" y="41"/>
                      </a:lnTo>
                      <a:cubicBezTo>
                        <a:pt x="58" y="42"/>
                        <a:pt x="61" y="42"/>
                        <a:pt x="62" y="40"/>
                      </a:cubicBezTo>
                      <a:cubicBezTo>
                        <a:pt x="63" y="38"/>
                        <a:pt x="62" y="35"/>
                        <a:pt x="60" y="34"/>
                      </a:cubicBezTo>
                      <a:lnTo>
                        <a:pt x="0" y="3"/>
                      </a:lnTo>
                      <a:lnTo>
                        <a:pt x="8" y="1"/>
                      </a:lnTo>
                      <a:cubicBezTo>
                        <a:pt x="6" y="0"/>
                        <a:pt x="3" y="1"/>
                        <a:pt x="2" y="3"/>
                      </a:cubicBezTo>
                      <a:close/>
                    </a:path>
                  </a:pathLst>
                </a:cu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00" name="Freeform 383"/>
                <p:cNvSpPr>
                  <a:spLocks/>
                </p:cNvSpPr>
                <p:nvPr/>
              </p:nvSpPr>
              <p:spPr bwMode="auto">
                <a:xfrm>
                  <a:off x="2548" y="1182"/>
                  <a:ext cx="12" cy="9"/>
                </a:xfrm>
                <a:custGeom>
                  <a:avLst/>
                  <a:gdLst>
                    <a:gd name="T0" fmla="*/ 1 w 62"/>
                    <a:gd name="T1" fmla="*/ 7 h 48"/>
                    <a:gd name="T2" fmla="*/ 3 w 62"/>
                    <a:gd name="T3" fmla="*/ 13 h 48"/>
                    <a:gd name="T4" fmla="*/ 48 w 62"/>
                    <a:gd name="T5" fmla="*/ 48 h 48"/>
                    <a:gd name="T6" fmla="*/ 55 w 62"/>
                    <a:gd name="T7" fmla="*/ 45 h 48"/>
                    <a:gd name="T8" fmla="*/ 61 w 62"/>
                    <a:gd name="T9" fmla="*/ 44 h 48"/>
                    <a:gd name="T10" fmla="*/ 60 w 62"/>
                    <a:gd name="T11" fmla="*/ 38 h 48"/>
                    <a:gd name="T12" fmla="*/ 0 w 62"/>
                    <a:gd name="T13" fmla="*/ 0 h 48"/>
                    <a:gd name="T14" fmla="*/ 7 w 62"/>
                    <a:gd name="T15" fmla="*/ 5 h 48"/>
                    <a:gd name="T16" fmla="*/ 1 w 62"/>
                    <a:gd name="T17" fmla="*/ 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8">
                      <a:moveTo>
                        <a:pt x="1" y="7"/>
                      </a:moveTo>
                      <a:cubicBezTo>
                        <a:pt x="0" y="9"/>
                        <a:pt x="1" y="11"/>
                        <a:pt x="3" y="13"/>
                      </a:cubicBezTo>
                      <a:lnTo>
                        <a:pt x="48" y="48"/>
                      </a:lnTo>
                      <a:lnTo>
                        <a:pt x="55" y="45"/>
                      </a:lnTo>
                      <a:cubicBezTo>
                        <a:pt x="57" y="46"/>
                        <a:pt x="60" y="46"/>
                        <a:pt x="61" y="44"/>
                      </a:cubicBezTo>
                      <a:cubicBezTo>
                        <a:pt x="62" y="42"/>
                        <a:pt x="62" y="39"/>
                        <a:pt x="60" y="38"/>
                      </a:cubicBezTo>
                      <a:lnTo>
                        <a:pt x="0" y="0"/>
                      </a:lnTo>
                      <a:lnTo>
                        <a:pt x="7" y="5"/>
                      </a:lnTo>
                      <a:cubicBezTo>
                        <a:pt x="5" y="4"/>
                        <a:pt x="3" y="5"/>
                        <a:pt x="1" y="7"/>
                      </a:cubicBezTo>
                      <a:close/>
                    </a:path>
                  </a:pathLst>
                </a:cu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01" name="Freeform 384"/>
                <p:cNvSpPr>
                  <a:spLocks/>
                </p:cNvSpPr>
                <p:nvPr/>
              </p:nvSpPr>
              <p:spPr bwMode="auto">
                <a:xfrm>
                  <a:off x="2403" y="1158"/>
                  <a:ext cx="217" cy="83"/>
                </a:xfrm>
                <a:custGeom>
                  <a:avLst/>
                  <a:gdLst>
                    <a:gd name="T0" fmla="*/ 2 w 1115"/>
                    <a:gd name="T1" fmla="*/ 4 h 435"/>
                    <a:gd name="T2" fmla="*/ 4 w 1115"/>
                    <a:gd name="T3" fmla="*/ 13 h 435"/>
                    <a:gd name="T4" fmla="*/ 747 w 1115"/>
                    <a:gd name="T5" fmla="*/ 430 h 435"/>
                    <a:gd name="T6" fmla="*/ 740 w 1115"/>
                    <a:gd name="T7" fmla="*/ 434 h 435"/>
                    <a:gd name="T8" fmla="*/ 746 w 1115"/>
                    <a:gd name="T9" fmla="*/ 434 h 435"/>
                    <a:gd name="T10" fmla="*/ 1115 w 1115"/>
                    <a:gd name="T11" fmla="*/ 222 h 435"/>
                    <a:gd name="T12" fmla="*/ 1111 w 1115"/>
                    <a:gd name="T13" fmla="*/ 221 h 435"/>
                    <a:gd name="T14" fmla="*/ 1113 w 1115"/>
                    <a:gd name="T15" fmla="*/ 213 h 435"/>
                    <a:gd name="T16" fmla="*/ 1105 w 1115"/>
                    <a:gd name="T17" fmla="*/ 211 h 435"/>
                    <a:gd name="T18" fmla="*/ 743 w 1115"/>
                    <a:gd name="T19" fmla="*/ 421 h 435"/>
                    <a:gd name="T20" fmla="*/ 10 w 1115"/>
                    <a:gd name="T21" fmla="*/ 2 h 435"/>
                    <a:gd name="T22" fmla="*/ 2 w 1115"/>
                    <a:gd name="T23" fmla="*/ 4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15" h="435">
                      <a:moveTo>
                        <a:pt x="2" y="4"/>
                      </a:moveTo>
                      <a:cubicBezTo>
                        <a:pt x="0" y="7"/>
                        <a:pt x="1" y="11"/>
                        <a:pt x="4" y="13"/>
                      </a:cubicBezTo>
                      <a:lnTo>
                        <a:pt x="747" y="430"/>
                      </a:lnTo>
                      <a:lnTo>
                        <a:pt x="740" y="434"/>
                      </a:lnTo>
                      <a:cubicBezTo>
                        <a:pt x="742" y="435"/>
                        <a:pt x="744" y="435"/>
                        <a:pt x="746" y="434"/>
                      </a:cubicBezTo>
                      <a:lnTo>
                        <a:pt x="1115" y="222"/>
                      </a:lnTo>
                      <a:lnTo>
                        <a:pt x="1111" y="221"/>
                      </a:lnTo>
                      <a:cubicBezTo>
                        <a:pt x="1114" y="219"/>
                        <a:pt x="1115" y="216"/>
                        <a:pt x="1113" y="213"/>
                      </a:cubicBezTo>
                      <a:cubicBezTo>
                        <a:pt x="1112" y="210"/>
                        <a:pt x="1108" y="209"/>
                        <a:pt x="1105" y="211"/>
                      </a:cubicBezTo>
                      <a:cubicBezTo>
                        <a:pt x="1105" y="211"/>
                        <a:pt x="749" y="418"/>
                        <a:pt x="743" y="421"/>
                      </a:cubicBezTo>
                      <a:cubicBezTo>
                        <a:pt x="737" y="418"/>
                        <a:pt x="10" y="2"/>
                        <a:pt x="10" y="2"/>
                      </a:cubicBezTo>
                      <a:cubicBezTo>
                        <a:pt x="8" y="0"/>
                        <a:pt x="4" y="1"/>
                        <a:pt x="2" y="4"/>
                      </a:cubicBezTo>
                      <a:close/>
                    </a:path>
                  </a:pathLst>
                </a:cu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pic>
              <p:nvPicPr>
                <p:cNvPr id="4702" name="Picture 38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04" y="1216"/>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3" name="Picture 38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04" y="1216"/>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4" name="Picture 38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26" y="1228"/>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5" name="Picture 38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26" y="1228"/>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6" name="Picture 38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83" y="1203"/>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7" name="Picture 39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483" y="1203"/>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8" name="Picture 39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461" y="1191"/>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9" name="Picture 39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461" y="1191"/>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 name="Picture 39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439" y="1179"/>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 name="Picture 394"/>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439" y="1179"/>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 name="Picture 395"/>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420" y="1166"/>
                  <a:ext cx="10"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3" name="Picture 396"/>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420" y="1166"/>
                  <a:ext cx="10"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4" name="Picture 397"/>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561"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5" name="Picture 398"/>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561"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6" name="Picture 399"/>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582" y="1216"/>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7" name="Picture 400"/>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582" y="1216"/>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8" name="Picture 401"/>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604" y="1203"/>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9" name="Picture 402"/>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2604" y="1203"/>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20" name="Freeform 403"/>
                <p:cNvSpPr>
                  <a:spLocks/>
                </p:cNvSpPr>
                <p:nvPr/>
              </p:nvSpPr>
              <p:spPr bwMode="auto">
                <a:xfrm>
                  <a:off x="2403" y="1182"/>
                  <a:ext cx="217" cy="83"/>
                </a:xfrm>
                <a:custGeom>
                  <a:avLst/>
                  <a:gdLst>
                    <a:gd name="T0" fmla="*/ 2 w 1115"/>
                    <a:gd name="T1" fmla="*/ 4 h 434"/>
                    <a:gd name="T2" fmla="*/ 4 w 1115"/>
                    <a:gd name="T3" fmla="*/ 12 h 434"/>
                    <a:gd name="T4" fmla="*/ 747 w 1115"/>
                    <a:gd name="T5" fmla="*/ 431 h 434"/>
                    <a:gd name="T6" fmla="*/ 740 w 1115"/>
                    <a:gd name="T7" fmla="*/ 433 h 434"/>
                    <a:gd name="T8" fmla="*/ 746 w 1115"/>
                    <a:gd name="T9" fmla="*/ 433 h 434"/>
                    <a:gd name="T10" fmla="*/ 1115 w 1115"/>
                    <a:gd name="T11" fmla="*/ 223 h 434"/>
                    <a:gd name="T12" fmla="*/ 1111 w 1115"/>
                    <a:gd name="T13" fmla="*/ 220 h 434"/>
                    <a:gd name="T14" fmla="*/ 1113 w 1115"/>
                    <a:gd name="T15" fmla="*/ 212 h 434"/>
                    <a:gd name="T16" fmla="*/ 1105 w 1115"/>
                    <a:gd name="T17" fmla="*/ 210 h 434"/>
                    <a:gd name="T18" fmla="*/ 743 w 1115"/>
                    <a:gd name="T19" fmla="*/ 421 h 434"/>
                    <a:gd name="T20" fmla="*/ 10 w 1115"/>
                    <a:gd name="T21" fmla="*/ 2 h 434"/>
                    <a:gd name="T22" fmla="*/ 2 w 1115"/>
                    <a:gd name="T23" fmla="*/ 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15" h="434">
                      <a:moveTo>
                        <a:pt x="2" y="4"/>
                      </a:moveTo>
                      <a:cubicBezTo>
                        <a:pt x="0" y="7"/>
                        <a:pt x="1" y="10"/>
                        <a:pt x="4" y="12"/>
                      </a:cubicBezTo>
                      <a:lnTo>
                        <a:pt x="747" y="431"/>
                      </a:lnTo>
                      <a:lnTo>
                        <a:pt x="740" y="433"/>
                      </a:lnTo>
                      <a:cubicBezTo>
                        <a:pt x="742" y="434"/>
                        <a:pt x="744" y="434"/>
                        <a:pt x="746" y="433"/>
                      </a:cubicBezTo>
                      <a:lnTo>
                        <a:pt x="1115" y="223"/>
                      </a:lnTo>
                      <a:lnTo>
                        <a:pt x="1111" y="220"/>
                      </a:lnTo>
                      <a:cubicBezTo>
                        <a:pt x="1114" y="219"/>
                        <a:pt x="1115" y="215"/>
                        <a:pt x="1113" y="212"/>
                      </a:cubicBezTo>
                      <a:cubicBezTo>
                        <a:pt x="1112" y="209"/>
                        <a:pt x="1108" y="208"/>
                        <a:pt x="1105" y="210"/>
                      </a:cubicBezTo>
                      <a:cubicBezTo>
                        <a:pt x="1105" y="210"/>
                        <a:pt x="749" y="417"/>
                        <a:pt x="743" y="421"/>
                      </a:cubicBezTo>
                      <a:cubicBezTo>
                        <a:pt x="737" y="417"/>
                        <a:pt x="10" y="2"/>
                        <a:pt x="10" y="2"/>
                      </a:cubicBezTo>
                      <a:cubicBezTo>
                        <a:pt x="8" y="0"/>
                        <a:pt x="4" y="1"/>
                        <a:pt x="2" y="4"/>
                      </a:cubicBezTo>
                      <a:close/>
                    </a:path>
                  </a:pathLst>
                </a:cu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pic>
              <p:nvPicPr>
                <p:cNvPr id="4721" name="Picture 404"/>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2504" y="1240"/>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22" name="Picture 405"/>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2504" y="1240"/>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23" name="Picture 406"/>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2526" y="1252"/>
                  <a:ext cx="10"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456" name="Picture 408"/>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526" y="1252"/>
                <a:ext cx="10"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 name="Picture 409"/>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2483"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 name="Picture 410"/>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2483"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 name="Picture 411"/>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2461" y="1216"/>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0" name="Picture 412"/>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2461" y="1216"/>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1" name="Picture 413"/>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2439" y="1203"/>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 name="Picture 414"/>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2439" y="1203"/>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 name="Picture 415"/>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2420" y="1191"/>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4" name="Picture 416"/>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2420" y="1191"/>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5" name="Picture 417"/>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2561" y="1252"/>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6" name="Picture 418"/>
              <p:cNvPicPr>
                <a:picLocks noChangeAspect="1" noChangeArrowheads="1"/>
              </p:cNvPicPr>
              <p:nvPr/>
            </p:nvPicPr>
            <p:blipFill>
              <a:blip r:embed="rId40">
                <a:extLst>
                  <a:ext uri="{28A0092B-C50C-407E-A947-70E740481C1C}">
                    <a14:useLocalDpi xmlns:a14="http://schemas.microsoft.com/office/drawing/2010/main" val="0"/>
                  </a:ext>
                </a:extLst>
              </a:blip>
              <a:srcRect/>
              <a:stretch>
                <a:fillRect/>
              </a:stretch>
            </p:blipFill>
            <p:spPr bwMode="auto">
              <a:xfrm>
                <a:off x="2561" y="1252"/>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7" name="Picture 419"/>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2582" y="1240"/>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8" name="Picture 420"/>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2582" y="1240"/>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9" name="Picture 421"/>
              <p:cNvPicPr>
                <a:picLocks noChangeAspect="1" noChangeArrowheads="1"/>
              </p:cNvPicPr>
              <p:nvPr/>
            </p:nvPicPr>
            <p:blipFill>
              <a:blip r:embed="rId43">
                <a:extLst>
                  <a:ext uri="{28A0092B-C50C-407E-A947-70E740481C1C}">
                    <a14:useLocalDpi xmlns:a14="http://schemas.microsoft.com/office/drawing/2010/main" val="0"/>
                  </a:ext>
                </a:extLst>
              </a:blip>
              <a:srcRect/>
              <a:stretch>
                <a:fillRect/>
              </a:stretch>
            </p:blipFill>
            <p:spPr bwMode="auto">
              <a:xfrm>
                <a:off x="2604"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0" name="Picture 422"/>
              <p:cNvPicPr>
                <a:picLocks noChangeAspect="1" noChangeArrowheads="1"/>
              </p:cNvPicPr>
              <p:nvPr/>
            </p:nvPicPr>
            <p:blipFill>
              <a:blip r:embed="rId44">
                <a:extLst>
                  <a:ext uri="{28A0092B-C50C-407E-A947-70E740481C1C}">
                    <a14:useLocalDpi xmlns:a14="http://schemas.microsoft.com/office/drawing/2010/main" val="0"/>
                  </a:ext>
                </a:extLst>
              </a:blip>
              <a:srcRect/>
              <a:stretch>
                <a:fillRect/>
              </a:stretch>
            </p:blipFill>
            <p:spPr bwMode="auto">
              <a:xfrm>
                <a:off x="2604"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78" name="Freeform 423"/>
              <p:cNvSpPr>
                <a:spLocks/>
              </p:cNvSpPr>
              <p:nvPr/>
            </p:nvSpPr>
            <p:spPr bwMode="auto">
              <a:xfrm>
                <a:off x="2403" y="1206"/>
                <a:ext cx="217" cy="83"/>
              </a:xfrm>
              <a:custGeom>
                <a:avLst/>
                <a:gdLst>
                  <a:gd name="T0" fmla="*/ 2 w 1115"/>
                  <a:gd name="T1" fmla="*/ 4 h 434"/>
                  <a:gd name="T2" fmla="*/ 4 w 1115"/>
                  <a:gd name="T3" fmla="*/ 12 h 434"/>
                  <a:gd name="T4" fmla="*/ 747 w 1115"/>
                  <a:gd name="T5" fmla="*/ 434 h 434"/>
                  <a:gd name="T6" fmla="*/ 740 w 1115"/>
                  <a:gd name="T7" fmla="*/ 433 h 434"/>
                  <a:gd name="T8" fmla="*/ 746 w 1115"/>
                  <a:gd name="T9" fmla="*/ 433 h 434"/>
                  <a:gd name="T10" fmla="*/ 1115 w 1115"/>
                  <a:gd name="T11" fmla="*/ 226 h 434"/>
                  <a:gd name="T12" fmla="*/ 1111 w 1115"/>
                  <a:gd name="T13" fmla="*/ 220 h 434"/>
                  <a:gd name="T14" fmla="*/ 1113 w 1115"/>
                  <a:gd name="T15" fmla="*/ 212 h 434"/>
                  <a:gd name="T16" fmla="*/ 1105 w 1115"/>
                  <a:gd name="T17" fmla="*/ 210 h 434"/>
                  <a:gd name="T18" fmla="*/ 743 w 1115"/>
                  <a:gd name="T19" fmla="*/ 421 h 434"/>
                  <a:gd name="T20" fmla="*/ 10 w 1115"/>
                  <a:gd name="T21" fmla="*/ 1 h 434"/>
                  <a:gd name="T22" fmla="*/ 2 w 1115"/>
                  <a:gd name="T23" fmla="*/ 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15" h="434">
                    <a:moveTo>
                      <a:pt x="2" y="4"/>
                    </a:moveTo>
                    <a:cubicBezTo>
                      <a:pt x="0" y="7"/>
                      <a:pt x="1" y="10"/>
                      <a:pt x="4" y="12"/>
                    </a:cubicBezTo>
                    <a:lnTo>
                      <a:pt x="747" y="434"/>
                    </a:lnTo>
                    <a:lnTo>
                      <a:pt x="740" y="433"/>
                    </a:lnTo>
                    <a:cubicBezTo>
                      <a:pt x="742" y="434"/>
                      <a:pt x="744" y="434"/>
                      <a:pt x="746" y="433"/>
                    </a:cubicBezTo>
                    <a:lnTo>
                      <a:pt x="1115" y="226"/>
                    </a:lnTo>
                    <a:lnTo>
                      <a:pt x="1111" y="220"/>
                    </a:lnTo>
                    <a:cubicBezTo>
                      <a:pt x="1114" y="219"/>
                      <a:pt x="1115" y="215"/>
                      <a:pt x="1113" y="212"/>
                    </a:cubicBezTo>
                    <a:cubicBezTo>
                      <a:pt x="1112" y="209"/>
                      <a:pt x="1108" y="208"/>
                      <a:pt x="1105" y="210"/>
                    </a:cubicBezTo>
                    <a:cubicBezTo>
                      <a:pt x="1105" y="210"/>
                      <a:pt x="749" y="417"/>
                      <a:pt x="743" y="421"/>
                    </a:cubicBezTo>
                    <a:cubicBezTo>
                      <a:pt x="737" y="417"/>
                      <a:pt x="10" y="1"/>
                      <a:pt x="10" y="1"/>
                    </a:cubicBezTo>
                    <a:cubicBezTo>
                      <a:pt x="8" y="0"/>
                      <a:pt x="4" y="1"/>
                      <a:pt x="2" y="4"/>
                    </a:cubicBezTo>
                    <a:close/>
                  </a:path>
                </a:pathLst>
              </a:custGeom>
              <a:solidFill>
                <a:srgbClr val="463E3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pic>
            <p:nvPicPr>
              <p:cNvPr id="2472" name="Picture 424"/>
              <p:cNvPicPr>
                <a:picLocks noChangeAspect="1" noChangeArrowheads="1"/>
              </p:cNvPicPr>
              <p:nvPr/>
            </p:nvPicPr>
            <p:blipFill>
              <a:blip r:embed="rId45">
                <a:extLst>
                  <a:ext uri="{28A0092B-C50C-407E-A947-70E740481C1C}">
                    <a14:useLocalDpi xmlns:a14="http://schemas.microsoft.com/office/drawing/2010/main" val="0"/>
                  </a:ext>
                </a:extLst>
              </a:blip>
              <a:srcRect/>
              <a:stretch>
                <a:fillRect/>
              </a:stretch>
            </p:blipFill>
            <p:spPr bwMode="auto">
              <a:xfrm>
                <a:off x="2504" y="1265"/>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3" name="Picture 425"/>
              <p:cNvPicPr>
                <a:picLocks noChangeAspect="1" noChangeArrowheads="1"/>
              </p:cNvPicPr>
              <p:nvPr/>
            </p:nvPicPr>
            <p:blipFill>
              <a:blip r:embed="rId46">
                <a:extLst>
                  <a:ext uri="{28A0092B-C50C-407E-A947-70E740481C1C}">
                    <a14:useLocalDpi xmlns:a14="http://schemas.microsoft.com/office/drawing/2010/main" val="0"/>
                  </a:ext>
                </a:extLst>
              </a:blip>
              <a:srcRect/>
              <a:stretch>
                <a:fillRect/>
              </a:stretch>
            </p:blipFill>
            <p:spPr bwMode="auto">
              <a:xfrm>
                <a:off x="2504" y="1265"/>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4" name="Picture 426"/>
              <p:cNvPicPr>
                <a:picLocks noChangeAspect="1" noChangeArrowheads="1"/>
              </p:cNvPicPr>
              <p:nvPr/>
            </p:nvPicPr>
            <p:blipFill>
              <a:blip r:embed="rId47">
                <a:extLst>
                  <a:ext uri="{28A0092B-C50C-407E-A947-70E740481C1C}">
                    <a14:useLocalDpi xmlns:a14="http://schemas.microsoft.com/office/drawing/2010/main" val="0"/>
                  </a:ext>
                </a:extLst>
              </a:blip>
              <a:srcRect/>
              <a:stretch>
                <a:fillRect/>
              </a:stretch>
            </p:blipFill>
            <p:spPr bwMode="auto">
              <a:xfrm>
                <a:off x="2523" y="1274"/>
                <a:ext cx="16" cy="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5" name="Picture 427"/>
              <p:cNvPicPr>
                <a:picLocks noChangeAspect="1" noChangeArrowheads="1"/>
              </p:cNvPicPr>
              <p:nvPr/>
            </p:nvPicPr>
            <p:blipFill>
              <a:blip r:embed="rId48">
                <a:extLst>
                  <a:ext uri="{28A0092B-C50C-407E-A947-70E740481C1C}">
                    <a14:useLocalDpi xmlns:a14="http://schemas.microsoft.com/office/drawing/2010/main" val="0"/>
                  </a:ext>
                </a:extLst>
              </a:blip>
              <a:srcRect/>
              <a:stretch>
                <a:fillRect/>
              </a:stretch>
            </p:blipFill>
            <p:spPr bwMode="auto">
              <a:xfrm>
                <a:off x="2523" y="1274"/>
                <a:ext cx="16" cy="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6" name="Picture 428"/>
              <p:cNvPicPr>
                <a:picLocks noChangeAspect="1" noChangeArrowheads="1"/>
              </p:cNvPicPr>
              <p:nvPr/>
            </p:nvPicPr>
            <p:blipFill>
              <a:blip r:embed="rId49">
                <a:extLst>
                  <a:ext uri="{28A0092B-C50C-407E-A947-70E740481C1C}">
                    <a14:useLocalDpi xmlns:a14="http://schemas.microsoft.com/office/drawing/2010/main" val="0"/>
                  </a:ext>
                </a:extLst>
              </a:blip>
              <a:srcRect/>
              <a:stretch>
                <a:fillRect/>
              </a:stretch>
            </p:blipFill>
            <p:spPr bwMode="auto">
              <a:xfrm>
                <a:off x="2483" y="1252"/>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7" name="Picture 429"/>
              <p:cNvPicPr>
                <a:picLocks noChangeAspect="1" noChangeArrowheads="1"/>
              </p:cNvPicPr>
              <p:nvPr/>
            </p:nvPicPr>
            <p:blipFill>
              <a:blip r:embed="rId50">
                <a:extLst>
                  <a:ext uri="{28A0092B-C50C-407E-A947-70E740481C1C}">
                    <a14:useLocalDpi xmlns:a14="http://schemas.microsoft.com/office/drawing/2010/main" val="0"/>
                  </a:ext>
                </a:extLst>
              </a:blip>
              <a:srcRect/>
              <a:stretch>
                <a:fillRect/>
              </a:stretch>
            </p:blipFill>
            <p:spPr bwMode="auto">
              <a:xfrm>
                <a:off x="2483" y="1252"/>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8" name="Picture 430"/>
              <p:cNvPicPr>
                <a:picLocks noChangeAspect="1" noChangeArrowheads="1"/>
              </p:cNvPicPr>
              <p:nvPr/>
            </p:nvPicPr>
            <p:blipFill>
              <a:blip r:embed="rId51">
                <a:extLst>
                  <a:ext uri="{28A0092B-C50C-407E-A947-70E740481C1C}">
                    <a14:useLocalDpi xmlns:a14="http://schemas.microsoft.com/office/drawing/2010/main" val="0"/>
                  </a:ext>
                </a:extLst>
              </a:blip>
              <a:srcRect/>
              <a:stretch>
                <a:fillRect/>
              </a:stretch>
            </p:blipFill>
            <p:spPr bwMode="auto">
              <a:xfrm>
                <a:off x="2461" y="1240"/>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79" name="Picture 431"/>
              <p:cNvPicPr>
                <a:picLocks noChangeAspect="1" noChangeArrowheads="1"/>
              </p:cNvPicPr>
              <p:nvPr/>
            </p:nvPicPr>
            <p:blipFill>
              <a:blip r:embed="rId52">
                <a:extLst>
                  <a:ext uri="{28A0092B-C50C-407E-A947-70E740481C1C}">
                    <a14:useLocalDpi xmlns:a14="http://schemas.microsoft.com/office/drawing/2010/main" val="0"/>
                  </a:ext>
                </a:extLst>
              </a:blip>
              <a:srcRect/>
              <a:stretch>
                <a:fillRect/>
              </a:stretch>
            </p:blipFill>
            <p:spPr bwMode="auto">
              <a:xfrm>
                <a:off x="2461" y="1240"/>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0" name="Picture 432"/>
              <p:cNvPicPr>
                <a:picLocks noChangeAspect="1" noChangeArrowheads="1"/>
              </p:cNvPicPr>
              <p:nvPr/>
            </p:nvPicPr>
            <p:blipFill>
              <a:blip r:embed="rId53">
                <a:extLst>
                  <a:ext uri="{28A0092B-C50C-407E-A947-70E740481C1C}">
                    <a14:useLocalDpi xmlns:a14="http://schemas.microsoft.com/office/drawing/2010/main" val="0"/>
                  </a:ext>
                </a:extLst>
              </a:blip>
              <a:srcRect/>
              <a:stretch>
                <a:fillRect/>
              </a:stretch>
            </p:blipFill>
            <p:spPr bwMode="auto">
              <a:xfrm>
                <a:off x="2439"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1" name="Picture 433"/>
              <p:cNvPicPr>
                <a:picLocks noChangeAspect="1" noChangeArrowheads="1"/>
              </p:cNvPicPr>
              <p:nvPr/>
            </p:nvPicPr>
            <p:blipFill>
              <a:blip r:embed="rId54">
                <a:extLst>
                  <a:ext uri="{28A0092B-C50C-407E-A947-70E740481C1C}">
                    <a14:useLocalDpi xmlns:a14="http://schemas.microsoft.com/office/drawing/2010/main" val="0"/>
                  </a:ext>
                </a:extLst>
              </a:blip>
              <a:srcRect/>
              <a:stretch>
                <a:fillRect/>
              </a:stretch>
            </p:blipFill>
            <p:spPr bwMode="auto">
              <a:xfrm>
                <a:off x="2439" y="1228"/>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2" name="Picture 434"/>
              <p:cNvPicPr>
                <a:picLocks noChangeAspect="1" noChangeArrowheads="1"/>
              </p:cNvPicPr>
              <p:nvPr/>
            </p:nvPicPr>
            <p:blipFill>
              <a:blip r:embed="rId55">
                <a:extLst>
                  <a:ext uri="{28A0092B-C50C-407E-A947-70E740481C1C}">
                    <a14:useLocalDpi xmlns:a14="http://schemas.microsoft.com/office/drawing/2010/main" val="0"/>
                  </a:ext>
                </a:extLst>
              </a:blip>
              <a:srcRect/>
              <a:stretch>
                <a:fillRect/>
              </a:stretch>
            </p:blipFill>
            <p:spPr bwMode="auto">
              <a:xfrm>
                <a:off x="2420" y="1216"/>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3" name="Picture 435"/>
              <p:cNvPicPr>
                <a:picLocks noChangeAspect="1" noChangeArrowheads="1"/>
              </p:cNvPicPr>
              <p:nvPr/>
            </p:nvPicPr>
            <p:blipFill>
              <a:blip r:embed="rId56">
                <a:extLst>
                  <a:ext uri="{28A0092B-C50C-407E-A947-70E740481C1C}">
                    <a14:useLocalDpi xmlns:a14="http://schemas.microsoft.com/office/drawing/2010/main" val="0"/>
                  </a:ext>
                </a:extLst>
              </a:blip>
              <a:srcRect/>
              <a:stretch>
                <a:fillRect/>
              </a:stretch>
            </p:blipFill>
            <p:spPr bwMode="auto">
              <a:xfrm>
                <a:off x="2420" y="1216"/>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4" name="Picture 436"/>
              <p:cNvPicPr>
                <a:picLocks noChangeAspect="1" noChangeArrowheads="1"/>
              </p:cNvPicPr>
              <p:nvPr/>
            </p:nvPicPr>
            <p:blipFill>
              <a:blip r:embed="rId57">
                <a:extLst>
                  <a:ext uri="{28A0092B-C50C-407E-A947-70E740481C1C}">
                    <a14:useLocalDpi xmlns:a14="http://schemas.microsoft.com/office/drawing/2010/main" val="0"/>
                  </a:ext>
                </a:extLst>
              </a:blip>
              <a:srcRect/>
              <a:stretch>
                <a:fillRect/>
              </a:stretch>
            </p:blipFill>
            <p:spPr bwMode="auto">
              <a:xfrm>
                <a:off x="2561" y="1277"/>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5" name="Picture 437"/>
              <p:cNvPicPr>
                <a:picLocks noChangeAspect="1" noChangeArrowheads="1"/>
              </p:cNvPicPr>
              <p:nvPr/>
            </p:nvPicPr>
            <p:blipFill>
              <a:blip r:embed="rId58">
                <a:extLst>
                  <a:ext uri="{28A0092B-C50C-407E-A947-70E740481C1C}">
                    <a14:useLocalDpi xmlns:a14="http://schemas.microsoft.com/office/drawing/2010/main" val="0"/>
                  </a:ext>
                </a:extLst>
              </a:blip>
              <a:srcRect/>
              <a:stretch>
                <a:fillRect/>
              </a:stretch>
            </p:blipFill>
            <p:spPr bwMode="auto">
              <a:xfrm>
                <a:off x="2561" y="1277"/>
                <a:ext cx="9"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6" name="Picture 438"/>
              <p:cNvPicPr>
                <a:picLocks noChangeAspect="1" noChangeArrowheads="1"/>
              </p:cNvPicPr>
              <p:nvPr/>
            </p:nvPicPr>
            <p:blipFill>
              <a:blip r:embed="rId59">
                <a:extLst>
                  <a:ext uri="{28A0092B-C50C-407E-A947-70E740481C1C}">
                    <a14:useLocalDpi xmlns:a14="http://schemas.microsoft.com/office/drawing/2010/main" val="0"/>
                  </a:ext>
                </a:extLst>
              </a:blip>
              <a:srcRect/>
              <a:stretch>
                <a:fillRect/>
              </a:stretch>
            </p:blipFill>
            <p:spPr bwMode="auto">
              <a:xfrm>
                <a:off x="2582" y="1265"/>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7" name="Picture 439"/>
              <p:cNvPicPr>
                <a:picLocks noChangeAspect="1" noChangeArrowheads="1"/>
              </p:cNvPicPr>
              <p:nvPr/>
            </p:nvPicPr>
            <p:blipFill>
              <a:blip r:embed="rId60">
                <a:extLst>
                  <a:ext uri="{28A0092B-C50C-407E-A947-70E740481C1C}">
                    <a14:useLocalDpi xmlns:a14="http://schemas.microsoft.com/office/drawing/2010/main" val="0"/>
                  </a:ext>
                </a:extLst>
              </a:blip>
              <a:srcRect/>
              <a:stretch>
                <a:fillRect/>
              </a:stretch>
            </p:blipFill>
            <p:spPr bwMode="auto">
              <a:xfrm>
                <a:off x="2582" y="1265"/>
                <a:ext cx="10" cy="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8" name="Picture 440"/>
              <p:cNvPicPr>
                <a:picLocks noChangeAspect="1" noChangeArrowheads="1"/>
              </p:cNvPicPr>
              <p:nvPr/>
            </p:nvPicPr>
            <p:blipFill>
              <a:blip r:embed="rId61">
                <a:extLst>
                  <a:ext uri="{28A0092B-C50C-407E-A947-70E740481C1C}">
                    <a14:useLocalDpi xmlns:a14="http://schemas.microsoft.com/office/drawing/2010/main" val="0"/>
                  </a:ext>
                </a:extLst>
              </a:blip>
              <a:srcRect/>
              <a:stretch>
                <a:fillRect/>
              </a:stretch>
            </p:blipFill>
            <p:spPr bwMode="auto">
              <a:xfrm>
                <a:off x="2604" y="1252"/>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89" name="Picture 441"/>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604" y="1252"/>
                <a:ext cx="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79" name="Rectangle 442"/>
              <p:cNvSpPr>
                <a:spLocks noChangeArrowheads="1"/>
              </p:cNvSpPr>
              <p:nvPr/>
            </p:nvSpPr>
            <p:spPr bwMode="auto">
              <a:xfrm>
                <a:off x="2511" y="1295"/>
                <a:ext cx="3" cy="19"/>
              </a:xfrm>
              <a:prstGeom prst="rect">
                <a:avLst/>
              </a:prstGeom>
              <a:solidFill>
                <a:srgbClr val="83828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2" name="Rectangle 443"/>
              <p:cNvSpPr>
                <a:spLocks noChangeArrowheads="1"/>
              </p:cNvSpPr>
              <p:nvPr/>
            </p:nvSpPr>
            <p:spPr bwMode="auto">
              <a:xfrm>
                <a:off x="2514" y="1295"/>
                <a:ext cx="3" cy="19"/>
              </a:xfrm>
              <a:prstGeom prst="rect">
                <a:avLst/>
              </a:prstGeom>
              <a:solidFill>
                <a:srgbClr val="7B7A7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3" name="Rectangle 444"/>
              <p:cNvSpPr>
                <a:spLocks noChangeArrowheads="1"/>
              </p:cNvSpPr>
              <p:nvPr/>
            </p:nvSpPr>
            <p:spPr bwMode="auto">
              <a:xfrm>
                <a:off x="2517" y="1295"/>
                <a:ext cx="3" cy="19"/>
              </a:xfrm>
              <a:prstGeom prst="rect">
                <a:avLst/>
              </a:prstGeom>
              <a:solidFill>
                <a:srgbClr val="74717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4" name="Rectangle 445"/>
              <p:cNvSpPr>
                <a:spLocks noChangeArrowheads="1"/>
              </p:cNvSpPr>
              <p:nvPr/>
            </p:nvSpPr>
            <p:spPr bwMode="auto">
              <a:xfrm>
                <a:off x="2520" y="1295"/>
                <a:ext cx="3" cy="19"/>
              </a:xfrm>
              <a:prstGeom prst="rect">
                <a:avLst/>
              </a:prstGeom>
              <a:solidFill>
                <a:srgbClr val="6C69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5" name="Rectangle 446"/>
              <p:cNvSpPr>
                <a:spLocks noChangeArrowheads="1"/>
              </p:cNvSpPr>
              <p:nvPr/>
            </p:nvSpPr>
            <p:spPr bwMode="auto">
              <a:xfrm>
                <a:off x="2523" y="1295"/>
                <a:ext cx="3" cy="19"/>
              </a:xfrm>
              <a:prstGeom prst="rect">
                <a:avLst/>
              </a:prstGeom>
              <a:solidFill>
                <a:srgbClr val="65605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6" name="Rectangle 447"/>
              <p:cNvSpPr>
                <a:spLocks noChangeArrowheads="1"/>
              </p:cNvSpPr>
              <p:nvPr/>
            </p:nvSpPr>
            <p:spPr bwMode="auto">
              <a:xfrm>
                <a:off x="2526" y="1295"/>
                <a:ext cx="3" cy="19"/>
              </a:xfrm>
              <a:prstGeom prst="rect">
                <a:avLst/>
              </a:prstGeom>
              <a:solidFill>
                <a:srgbClr val="5D58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7" name="Rectangle 448"/>
              <p:cNvSpPr>
                <a:spLocks noChangeArrowheads="1"/>
              </p:cNvSpPr>
              <p:nvPr/>
            </p:nvSpPr>
            <p:spPr bwMode="auto">
              <a:xfrm>
                <a:off x="2529" y="1295"/>
                <a:ext cx="3" cy="19"/>
              </a:xfrm>
              <a:prstGeom prst="rect">
                <a:avLst/>
              </a:prstGeom>
              <a:solidFill>
                <a:srgbClr val="554F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32" name="Rectangle 449"/>
              <p:cNvSpPr>
                <a:spLocks noChangeArrowheads="1"/>
              </p:cNvSpPr>
              <p:nvPr/>
            </p:nvSpPr>
            <p:spPr bwMode="auto">
              <a:xfrm>
                <a:off x="2532" y="1295"/>
                <a:ext cx="4" cy="19"/>
              </a:xfrm>
              <a:prstGeom prst="rect">
                <a:avLst/>
              </a:prstGeom>
              <a:solidFill>
                <a:srgbClr val="4E474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33" name="Rectangle 450"/>
              <p:cNvSpPr>
                <a:spLocks noChangeArrowheads="1"/>
              </p:cNvSpPr>
              <p:nvPr/>
            </p:nvSpPr>
            <p:spPr bwMode="auto">
              <a:xfrm>
                <a:off x="2536" y="1295"/>
                <a:ext cx="3" cy="19"/>
              </a:xfrm>
              <a:prstGeom prst="rect">
                <a:avLst/>
              </a:prstGeom>
              <a:solidFill>
                <a:srgbClr val="83828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434" name="Picture 451"/>
              <p:cNvPicPr>
                <a:picLocks noChangeAspect="1" noChangeArrowheads="1"/>
              </p:cNvPicPr>
              <p:nvPr/>
            </p:nvPicPr>
            <p:blipFill>
              <a:blip r:embed="rId63">
                <a:extLst>
                  <a:ext uri="{28A0092B-C50C-407E-A947-70E740481C1C}">
                    <a14:useLocalDpi xmlns:a14="http://schemas.microsoft.com/office/drawing/2010/main" val="0"/>
                  </a:ext>
                </a:extLst>
              </a:blip>
              <a:srcRect/>
              <a:stretch>
                <a:fillRect/>
              </a:stretch>
            </p:blipFill>
            <p:spPr bwMode="auto">
              <a:xfrm>
                <a:off x="2511" y="1292"/>
                <a:ext cx="28"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35" name="Picture 452"/>
              <p:cNvPicPr>
                <a:picLocks noChangeAspect="1" noChangeArrowheads="1"/>
              </p:cNvPicPr>
              <p:nvPr/>
            </p:nvPicPr>
            <p:blipFill>
              <a:blip r:embed="rId64">
                <a:extLst>
                  <a:ext uri="{28A0092B-C50C-407E-A947-70E740481C1C}">
                    <a14:useLocalDpi xmlns:a14="http://schemas.microsoft.com/office/drawing/2010/main" val="0"/>
                  </a:ext>
                </a:extLst>
              </a:blip>
              <a:srcRect/>
              <a:stretch>
                <a:fillRect/>
              </a:stretch>
            </p:blipFill>
            <p:spPr bwMode="auto">
              <a:xfrm>
                <a:off x="2511" y="1292"/>
                <a:ext cx="28"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36" name="Freeform 453"/>
              <p:cNvSpPr>
                <a:spLocks/>
              </p:cNvSpPr>
              <p:nvPr/>
            </p:nvSpPr>
            <p:spPr bwMode="auto">
              <a:xfrm>
                <a:off x="2377" y="1074"/>
                <a:ext cx="264" cy="261"/>
              </a:xfrm>
              <a:custGeom>
                <a:avLst/>
                <a:gdLst>
                  <a:gd name="T0" fmla="*/ 1232 w 1360"/>
                  <a:gd name="T1" fmla="*/ 992 h 1360"/>
                  <a:gd name="T2" fmla="*/ 1248 w 1360"/>
                  <a:gd name="T3" fmla="*/ 912 h 1360"/>
                  <a:gd name="T4" fmla="*/ 1246 w 1360"/>
                  <a:gd name="T5" fmla="*/ 898 h 1360"/>
                  <a:gd name="T6" fmla="*/ 1232 w 1360"/>
                  <a:gd name="T7" fmla="*/ 784 h 1360"/>
                  <a:gd name="T8" fmla="*/ 1244 w 1360"/>
                  <a:gd name="T9" fmla="*/ 781 h 1360"/>
                  <a:gd name="T10" fmla="*/ 1239 w 1360"/>
                  <a:gd name="T11" fmla="*/ 770 h 1360"/>
                  <a:gd name="T12" fmla="*/ 1248 w 1360"/>
                  <a:gd name="T13" fmla="*/ 656 h 1360"/>
                  <a:gd name="T14" fmla="*/ 1246 w 1360"/>
                  <a:gd name="T15" fmla="*/ 647 h 1360"/>
                  <a:gd name="T16" fmla="*/ 1232 w 1360"/>
                  <a:gd name="T17" fmla="*/ 560 h 1360"/>
                  <a:gd name="T18" fmla="*/ 1120 w 1360"/>
                  <a:gd name="T19" fmla="*/ 480 h 1360"/>
                  <a:gd name="T20" fmla="*/ 1112 w 1360"/>
                  <a:gd name="T21" fmla="*/ 106 h 1360"/>
                  <a:gd name="T22" fmla="*/ 1046 w 1360"/>
                  <a:gd name="T23" fmla="*/ 106 h 1360"/>
                  <a:gd name="T24" fmla="*/ 992 w 1360"/>
                  <a:gd name="T25" fmla="*/ 352 h 1360"/>
                  <a:gd name="T26" fmla="*/ 960 w 1360"/>
                  <a:gd name="T27" fmla="*/ 16 h 1360"/>
                  <a:gd name="T28" fmla="*/ 925 w 1360"/>
                  <a:gd name="T29" fmla="*/ 0 h 1360"/>
                  <a:gd name="T30" fmla="*/ 880 w 1360"/>
                  <a:gd name="T31" fmla="*/ 288 h 1360"/>
                  <a:gd name="T32" fmla="*/ 784 w 1360"/>
                  <a:gd name="T33" fmla="*/ 288 h 1360"/>
                  <a:gd name="T34" fmla="*/ 640 w 1360"/>
                  <a:gd name="T35" fmla="*/ 368 h 1360"/>
                  <a:gd name="T36" fmla="*/ 560 w 1360"/>
                  <a:gd name="T37" fmla="*/ 320 h 1360"/>
                  <a:gd name="T38" fmla="*/ 464 w 1360"/>
                  <a:gd name="T39" fmla="*/ 256 h 1360"/>
                  <a:gd name="T40" fmla="*/ 144 w 1360"/>
                  <a:gd name="T41" fmla="*/ 336 h 1360"/>
                  <a:gd name="T42" fmla="*/ 144 w 1360"/>
                  <a:gd name="T43" fmla="*/ 336 h 1360"/>
                  <a:gd name="T44" fmla="*/ 144 w 1360"/>
                  <a:gd name="T45" fmla="*/ 336 h 1360"/>
                  <a:gd name="T46" fmla="*/ 139 w 1360"/>
                  <a:gd name="T47" fmla="*/ 436 h 1360"/>
                  <a:gd name="T48" fmla="*/ 137 w 1360"/>
                  <a:gd name="T49" fmla="*/ 447 h 1360"/>
                  <a:gd name="T50" fmla="*/ 144 w 1360"/>
                  <a:gd name="T51" fmla="*/ 560 h 1360"/>
                  <a:gd name="T52" fmla="*/ 135 w 1360"/>
                  <a:gd name="T53" fmla="*/ 565 h 1360"/>
                  <a:gd name="T54" fmla="*/ 144 w 1360"/>
                  <a:gd name="T55" fmla="*/ 576 h 1360"/>
                  <a:gd name="T56" fmla="*/ 139 w 1360"/>
                  <a:gd name="T57" fmla="*/ 687 h 1360"/>
                  <a:gd name="T58" fmla="*/ 137 w 1360"/>
                  <a:gd name="T59" fmla="*/ 698 h 1360"/>
                  <a:gd name="T60" fmla="*/ 144 w 1360"/>
                  <a:gd name="T61" fmla="*/ 752 h 1360"/>
                  <a:gd name="T62" fmla="*/ 0 w 1360"/>
                  <a:gd name="T63" fmla="*/ 832 h 1360"/>
                  <a:gd name="T64" fmla="*/ 0 w 1360"/>
                  <a:gd name="T65" fmla="*/ 848 h 1360"/>
                  <a:gd name="T66" fmla="*/ 1360 w 1360"/>
                  <a:gd name="T67" fmla="*/ 1072 h 1360"/>
                  <a:gd name="T68" fmla="*/ 1360 w 1360"/>
                  <a:gd name="T69" fmla="*/ 1056 h 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60" h="1360">
                    <a:moveTo>
                      <a:pt x="1360" y="1056"/>
                    </a:moveTo>
                    <a:lnTo>
                      <a:pt x="1232" y="992"/>
                    </a:lnTo>
                    <a:lnTo>
                      <a:pt x="1232" y="912"/>
                    </a:lnTo>
                    <a:lnTo>
                      <a:pt x="1248" y="912"/>
                    </a:lnTo>
                    <a:lnTo>
                      <a:pt x="1244" y="906"/>
                    </a:lnTo>
                    <a:cubicBezTo>
                      <a:pt x="1247" y="905"/>
                      <a:pt x="1248" y="901"/>
                      <a:pt x="1246" y="898"/>
                    </a:cubicBezTo>
                    <a:cubicBezTo>
                      <a:pt x="1245" y="896"/>
                      <a:pt x="1242" y="895"/>
                      <a:pt x="1239" y="895"/>
                    </a:cubicBezTo>
                    <a:lnTo>
                      <a:pt x="1232" y="784"/>
                    </a:lnTo>
                    <a:lnTo>
                      <a:pt x="1248" y="784"/>
                    </a:lnTo>
                    <a:lnTo>
                      <a:pt x="1244" y="781"/>
                    </a:lnTo>
                    <a:cubicBezTo>
                      <a:pt x="1247" y="780"/>
                      <a:pt x="1248" y="776"/>
                      <a:pt x="1246" y="773"/>
                    </a:cubicBezTo>
                    <a:cubicBezTo>
                      <a:pt x="1245" y="771"/>
                      <a:pt x="1242" y="770"/>
                      <a:pt x="1239" y="770"/>
                    </a:cubicBezTo>
                    <a:lnTo>
                      <a:pt x="1232" y="656"/>
                    </a:lnTo>
                    <a:lnTo>
                      <a:pt x="1248" y="656"/>
                    </a:lnTo>
                    <a:lnTo>
                      <a:pt x="1244" y="655"/>
                    </a:lnTo>
                    <a:cubicBezTo>
                      <a:pt x="1247" y="653"/>
                      <a:pt x="1248" y="650"/>
                      <a:pt x="1246" y="647"/>
                    </a:cubicBezTo>
                    <a:cubicBezTo>
                      <a:pt x="1245" y="644"/>
                      <a:pt x="1242" y="643"/>
                      <a:pt x="1239" y="644"/>
                    </a:cubicBezTo>
                    <a:lnTo>
                      <a:pt x="1232" y="560"/>
                    </a:lnTo>
                    <a:lnTo>
                      <a:pt x="1232" y="560"/>
                    </a:lnTo>
                    <a:lnTo>
                      <a:pt x="1120" y="480"/>
                    </a:lnTo>
                    <a:lnTo>
                      <a:pt x="1104" y="112"/>
                    </a:lnTo>
                    <a:lnTo>
                      <a:pt x="1112" y="106"/>
                    </a:lnTo>
                    <a:cubicBezTo>
                      <a:pt x="1112" y="96"/>
                      <a:pt x="1098" y="87"/>
                      <a:pt x="1079" y="87"/>
                    </a:cubicBezTo>
                    <a:cubicBezTo>
                      <a:pt x="1061" y="87"/>
                      <a:pt x="1046" y="96"/>
                      <a:pt x="1046" y="106"/>
                    </a:cubicBezTo>
                    <a:lnTo>
                      <a:pt x="1040" y="368"/>
                    </a:lnTo>
                    <a:lnTo>
                      <a:pt x="992" y="352"/>
                    </a:lnTo>
                    <a:lnTo>
                      <a:pt x="960" y="368"/>
                    </a:lnTo>
                    <a:lnTo>
                      <a:pt x="960" y="16"/>
                    </a:lnTo>
                    <a:lnTo>
                      <a:pt x="958" y="20"/>
                    </a:lnTo>
                    <a:cubicBezTo>
                      <a:pt x="958" y="9"/>
                      <a:pt x="943" y="0"/>
                      <a:pt x="925" y="0"/>
                    </a:cubicBezTo>
                    <a:cubicBezTo>
                      <a:pt x="907" y="0"/>
                      <a:pt x="892" y="9"/>
                      <a:pt x="892" y="20"/>
                    </a:cubicBezTo>
                    <a:lnTo>
                      <a:pt x="880" y="288"/>
                    </a:lnTo>
                    <a:lnTo>
                      <a:pt x="848" y="256"/>
                    </a:lnTo>
                    <a:lnTo>
                      <a:pt x="784" y="288"/>
                    </a:lnTo>
                    <a:lnTo>
                      <a:pt x="784" y="288"/>
                    </a:lnTo>
                    <a:lnTo>
                      <a:pt x="640" y="368"/>
                    </a:lnTo>
                    <a:lnTo>
                      <a:pt x="608" y="288"/>
                    </a:lnTo>
                    <a:lnTo>
                      <a:pt x="560" y="320"/>
                    </a:lnTo>
                    <a:lnTo>
                      <a:pt x="512" y="240"/>
                    </a:lnTo>
                    <a:lnTo>
                      <a:pt x="464" y="256"/>
                    </a:lnTo>
                    <a:lnTo>
                      <a:pt x="416" y="176"/>
                    </a:lnTo>
                    <a:lnTo>
                      <a:pt x="144" y="336"/>
                    </a:lnTo>
                    <a:lnTo>
                      <a:pt x="144" y="336"/>
                    </a:lnTo>
                    <a:lnTo>
                      <a:pt x="144" y="336"/>
                    </a:lnTo>
                    <a:lnTo>
                      <a:pt x="144" y="336"/>
                    </a:lnTo>
                    <a:lnTo>
                      <a:pt x="144" y="336"/>
                    </a:lnTo>
                    <a:lnTo>
                      <a:pt x="144" y="432"/>
                    </a:lnTo>
                    <a:lnTo>
                      <a:pt x="139" y="436"/>
                    </a:lnTo>
                    <a:cubicBezTo>
                      <a:pt x="138" y="436"/>
                      <a:pt x="136" y="437"/>
                      <a:pt x="135" y="438"/>
                    </a:cubicBezTo>
                    <a:cubicBezTo>
                      <a:pt x="133" y="441"/>
                      <a:pt x="134" y="445"/>
                      <a:pt x="137" y="447"/>
                    </a:cubicBezTo>
                    <a:lnTo>
                      <a:pt x="144" y="448"/>
                    </a:lnTo>
                    <a:lnTo>
                      <a:pt x="144" y="560"/>
                    </a:lnTo>
                    <a:lnTo>
                      <a:pt x="139" y="562"/>
                    </a:lnTo>
                    <a:cubicBezTo>
                      <a:pt x="138" y="562"/>
                      <a:pt x="136" y="563"/>
                      <a:pt x="135" y="565"/>
                    </a:cubicBezTo>
                    <a:cubicBezTo>
                      <a:pt x="133" y="568"/>
                      <a:pt x="134" y="571"/>
                      <a:pt x="137" y="573"/>
                    </a:cubicBezTo>
                    <a:lnTo>
                      <a:pt x="144" y="576"/>
                    </a:lnTo>
                    <a:lnTo>
                      <a:pt x="144" y="688"/>
                    </a:lnTo>
                    <a:lnTo>
                      <a:pt x="139" y="687"/>
                    </a:lnTo>
                    <a:cubicBezTo>
                      <a:pt x="138" y="687"/>
                      <a:pt x="136" y="688"/>
                      <a:pt x="135" y="690"/>
                    </a:cubicBezTo>
                    <a:cubicBezTo>
                      <a:pt x="133" y="693"/>
                      <a:pt x="134" y="696"/>
                      <a:pt x="137" y="698"/>
                    </a:cubicBezTo>
                    <a:lnTo>
                      <a:pt x="144" y="704"/>
                    </a:lnTo>
                    <a:lnTo>
                      <a:pt x="144" y="752"/>
                    </a:lnTo>
                    <a:lnTo>
                      <a:pt x="0" y="832"/>
                    </a:lnTo>
                    <a:lnTo>
                      <a:pt x="0" y="832"/>
                    </a:lnTo>
                    <a:lnTo>
                      <a:pt x="0" y="832"/>
                    </a:lnTo>
                    <a:lnTo>
                      <a:pt x="0" y="848"/>
                    </a:lnTo>
                    <a:lnTo>
                      <a:pt x="864" y="1360"/>
                    </a:lnTo>
                    <a:lnTo>
                      <a:pt x="1360" y="1072"/>
                    </a:lnTo>
                    <a:lnTo>
                      <a:pt x="1360" y="1056"/>
                    </a:lnTo>
                    <a:lnTo>
                      <a:pt x="1360" y="1056"/>
                    </a:lnTo>
                    <a:close/>
                  </a:path>
                </a:pathLst>
              </a:custGeom>
              <a:noFill/>
              <a:ln w="4763" cap="flat">
                <a:solidFill>
                  <a:srgbClr val="2A5885"/>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960" name="Group 655"/>
            <p:cNvGrpSpPr>
              <a:grpSpLocks/>
            </p:cNvGrpSpPr>
            <p:nvPr/>
          </p:nvGrpSpPr>
          <p:grpSpPr bwMode="auto">
            <a:xfrm>
              <a:off x="547" y="952"/>
              <a:ext cx="3565" cy="2871"/>
              <a:chOff x="547" y="952"/>
              <a:chExt cx="3565" cy="2871"/>
            </a:xfrm>
          </p:grpSpPr>
          <p:sp>
            <p:nvSpPr>
              <p:cNvPr id="2857" name="Rectangle 455"/>
              <p:cNvSpPr>
                <a:spLocks noChangeArrowheads="1"/>
              </p:cNvSpPr>
              <p:nvPr/>
            </p:nvSpPr>
            <p:spPr bwMode="auto">
              <a:xfrm>
                <a:off x="2406" y="952"/>
                <a:ext cx="23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Facility</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58" name="Freeform 456"/>
              <p:cNvSpPr>
                <a:spLocks/>
              </p:cNvSpPr>
              <p:nvPr/>
            </p:nvSpPr>
            <p:spPr bwMode="auto">
              <a:xfrm>
                <a:off x="1613" y="1846"/>
                <a:ext cx="144" cy="170"/>
              </a:xfrm>
              <a:custGeom>
                <a:avLst/>
                <a:gdLst>
                  <a:gd name="T0" fmla="*/ 144 w 144"/>
                  <a:gd name="T1" fmla="*/ 36 h 170"/>
                  <a:gd name="T2" fmla="*/ 107 w 144"/>
                  <a:gd name="T3" fmla="*/ 0 h 170"/>
                  <a:gd name="T4" fmla="*/ 0 w 144"/>
                  <a:gd name="T5" fmla="*/ 0 h 170"/>
                  <a:gd name="T6" fmla="*/ 0 w 144"/>
                  <a:gd name="T7" fmla="*/ 170 h 170"/>
                  <a:gd name="T8" fmla="*/ 144 w 144"/>
                  <a:gd name="T9" fmla="*/ 170 h 170"/>
                  <a:gd name="T10" fmla="*/ 144 w 144"/>
                  <a:gd name="T11" fmla="*/ 41 h 170"/>
                  <a:gd name="T12" fmla="*/ 144 w 144"/>
                  <a:gd name="T13" fmla="*/ 41 h 170"/>
                  <a:gd name="T14" fmla="*/ 144 w 144"/>
                  <a:gd name="T15" fmla="*/ 36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4" h="170">
                    <a:moveTo>
                      <a:pt x="144" y="36"/>
                    </a:moveTo>
                    <a:lnTo>
                      <a:pt x="107" y="0"/>
                    </a:lnTo>
                    <a:lnTo>
                      <a:pt x="0" y="0"/>
                    </a:lnTo>
                    <a:lnTo>
                      <a:pt x="0" y="170"/>
                    </a:lnTo>
                    <a:lnTo>
                      <a:pt x="144" y="170"/>
                    </a:lnTo>
                    <a:lnTo>
                      <a:pt x="144" y="41"/>
                    </a:lnTo>
                    <a:lnTo>
                      <a:pt x="144" y="41"/>
                    </a:lnTo>
                    <a:lnTo>
                      <a:pt x="144"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505" name="Picture 457"/>
              <p:cNvPicPr>
                <a:picLocks noChangeAspect="1" noChangeArrowheads="1"/>
              </p:cNvPicPr>
              <p:nvPr/>
            </p:nvPicPr>
            <p:blipFill>
              <a:blip r:embed="rId65">
                <a:extLst>
                  <a:ext uri="{28A0092B-C50C-407E-A947-70E740481C1C}">
                    <a14:useLocalDpi xmlns:a14="http://schemas.microsoft.com/office/drawing/2010/main" val="0"/>
                  </a:ext>
                </a:extLst>
              </a:blip>
              <a:srcRect/>
              <a:stretch>
                <a:fillRect/>
              </a:stretch>
            </p:blipFill>
            <p:spPr bwMode="auto">
              <a:xfrm>
                <a:off x="1602" y="1838"/>
                <a:ext cx="159"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06" name="Picture 458"/>
              <p:cNvPicPr>
                <a:picLocks noChangeAspect="1" noChangeArrowheads="1"/>
              </p:cNvPicPr>
              <p:nvPr/>
            </p:nvPicPr>
            <p:blipFill>
              <a:blip r:embed="rId66">
                <a:extLst>
                  <a:ext uri="{28A0092B-C50C-407E-A947-70E740481C1C}">
                    <a14:useLocalDpi xmlns:a14="http://schemas.microsoft.com/office/drawing/2010/main" val="0"/>
                  </a:ext>
                </a:extLst>
              </a:blip>
              <a:srcRect/>
              <a:stretch>
                <a:fillRect/>
              </a:stretch>
            </p:blipFill>
            <p:spPr bwMode="auto">
              <a:xfrm>
                <a:off x="1602" y="1838"/>
                <a:ext cx="159"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59" name="Freeform 459"/>
              <p:cNvSpPr>
                <a:spLocks/>
              </p:cNvSpPr>
              <p:nvPr/>
            </p:nvSpPr>
            <p:spPr bwMode="auto">
              <a:xfrm>
                <a:off x="1718" y="1846"/>
                <a:ext cx="39" cy="37"/>
              </a:xfrm>
              <a:custGeom>
                <a:avLst/>
                <a:gdLst>
                  <a:gd name="T0" fmla="*/ 39 w 39"/>
                  <a:gd name="T1" fmla="*/ 36 h 37"/>
                  <a:gd name="T2" fmla="*/ 2 w 39"/>
                  <a:gd name="T3" fmla="*/ 0 h 37"/>
                  <a:gd name="T4" fmla="*/ 0 w 39"/>
                  <a:gd name="T5" fmla="*/ 0 h 37"/>
                  <a:gd name="T6" fmla="*/ 0 w 39"/>
                  <a:gd name="T7" fmla="*/ 37 h 37"/>
                  <a:gd name="T8" fmla="*/ 39 w 39"/>
                  <a:gd name="T9" fmla="*/ 37 h 37"/>
                  <a:gd name="T10" fmla="*/ 39 w 39"/>
                  <a:gd name="T11" fmla="*/ 36 h 37"/>
                </a:gdLst>
                <a:ahLst/>
                <a:cxnLst>
                  <a:cxn ang="0">
                    <a:pos x="T0" y="T1"/>
                  </a:cxn>
                  <a:cxn ang="0">
                    <a:pos x="T2" y="T3"/>
                  </a:cxn>
                  <a:cxn ang="0">
                    <a:pos x="T4" y="T5"/>
                  </a:cxn>
                  <a:cxn ang="0">
                    <a:pos x="T6" y="T7"/>
                  </a:cxn>
                  <a:cxn ang="0">
                    <a:pos x="T8" y="T9"/>
                  </a:cxn>
                  <a:cxn ang="0">
                    <a:pos x="T10" y="T11"/>
                  </a:cxn>
                </a:cxnLst>
                <a:rect l="0" t="0" r="r" b="b"/>
                <a:pathLst>
                  <a:path w="39" h="37">
                    <a:moveTo>
                      <a:pt x="39" y="36"/>
                    </a:moveTo>
                    <a:lnTo>
                      <a:pt x="2" y="0"/>
                    </a:lnTo>
                    <a:lnTo>
                      <a:pt x="0" y="0"/>
                    </a:lnTo>
                    <a:lnTo>
                      <a:pt x="0" y="37"/>
                    </a:lnTo>
                    <a:lnTo>
                      <a:pt x="39" y="37"/>
                    </a:lnTo>
                    <a:lnTo>
                      <a:pt x="39" y="36"/>
                    </a:lnTo>
                    <a:close/>
                  </a:path>
                </a:pathLst>
              </a:custGeom>
              <a:solidFill>
                <a:srgbClr val="3974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60" name="Freeform 460"/>
              <p:cNvSpPr>
                <a:spLocks/>
              </p:cNvSpPr>
              <p:nvPr/>
            </p:nvSpPr>
            <p:spPr bwMode="auto">
              <a:xfrm>
                <a:off x="1720" y="1848"/>
                <a:ext cx="35" cy="33"/>
              </a:xfrm>
              <a:custGeom>
                <a:avLst/>
                <a:gdLst>
                  <a:gd name="T0" fmla="*/ 0 w 35"/>
                  <a:gd name="T1" fmla="*/ 33 h 33"/>
                  <a:gd name="T2" fmla="*/ 35 w 35"/>
                  <a:gd name="T3" fmla="*/ 33 h 33"/>
                  <a:gd name="T4" fmla="*/ 0 w 35"/>
                  <a:gd name="T5" fmla="*/ 0 h 33"/>
                  <a:gd name="T6" fmla="*/ 0 w 35"/>
                  <a:gd name="T7" fmla="*/ 33 h 33"/>
                </a:gdLst>
                <a:ahLst/>
                <a:cxnLst>
                  <a:cxn ang="0">
                    <a:pos x="T0" y="T1"/>
                  </a:cxn>
                  <a:cxn ang="0">
                    <a:pos x="T2" y="T3"/>
                  </a:cxn>
                  <a:cxn ang="0">
                    <a:pos x="T4" y="T5"/>
                  </a:cxn>
                  <a:cxn ang="0">
                    <a:pos x="T6" y="T7"/>
                  </a:cxn>
                </a:cxnLst>
                <a:rect l="0" t="0" r="r" b="b"/>
                <a:pathLst>
                  <a:path w="35" h="33">
                    <a:moveTo>
                      <a:pt x="0" y="33"/>
                    </a:moveTo>
                    <a:lnTo>
                      <a:pt x="35" y="33"/>
                    </a:lnTo>
                    <a:lnTo>
                      <a:pt x="0" y="0"/>
                    </a:lnTo>
                    <a:lnTo>
                      <a:pt x="0"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63" name="Freeform 461"/>
              <p:cNvSpPr>
                <a:spLocks/>
              </p:cNvSpPr>
              <p:nvPr/>
            </p:nvSpPr>
            <p:spPr bwMode="auto">
              <a:xfrm>
                <a:off x="1613" y="1846"/>
                <a:ext cx="144" cy="170"/>
              </a:xfrm>
              <a:custGeom>
                <a:avLst/>
                <a:gdLst>
                  <a:gd name="T0" fmla="*/ 144 w 144"/>
                  <a:gd name="T1" fmla="*/ 36 h 170"/>
                  <a:gd name="T2" fmla="*/ 107 w 144"/>
                  <a:gd name="T3" fmla="*/ 0 h 170"/>
                  <a:gd name="T4" fmla="*/ 0 w 144"/>
                  <a:gd name="T5" fmla="*/ 0 h 170"/>
                  <a:gd name="T6" fmla="*/ 0 w 144"/>
                  <a:gd name="T7" fmla="*/ 170 h 170"/>
                  <a:gd name="T8" fmla="*/ 144 w 144"/>
                  <a:gd name="T9" fmla="*/ 170 h 170"/>
                  <a:gd name="T10" fmla="*/ 144 w 144"/>
                  <a:gd name="T11" fmla="*/ 41 h 170"/>
                  <a:gd name="T12" fmla="*/ 144 w 144"/>
                  <a:gd name="T13" fmla="*/ 41 h 170"/>
                  <a:gd name="T14" fmla="*/ 144 w 144"/>
                  <a:gd name="T15" fmla="*/ 36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4" h="170">
                    <a:moveTo>
                      <a:pt x="144" y="36"/>
                    </a:moveTo>
                    <a:lnTo>
                      <a:pt x="107" y="0"/>
                    </a:lnTo>
                    <a:lnTo>
                      <a:pt x="0" y="0"/>
                    </a:lnTo>
                    <a:lnTo>
                      <a:pt x="0" y="170"/>
                    </a:lnTo>
                    <a:lnTo>
                      <a:pt x="144" y="170"/>
                    </a:lnTo>
                    <a:lnTo>
                      <a:pt x="144" y="41"/>
                    </a:lnTo>
                    <a:lnTo>
                      <a:pt x="144" y="41"/>
                    </a:lnTo>
                    <a:lnTo>
                      <a:pt x="144" y="36"/>
                    </a:ln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64" name="Rectangle 462"/>
              <p:cNvSpPr>
                <a:spLocks noChangeArrowheads="1"/>
              </p:cNvSpPr>
              <p:nvPr/>
            </p:nvSpPr>
            <p:spPr bwMode="auto">
              <a:xfrm>
                <a:off x="1620" y="1966"/>
                <a:ext cx="123" cy="5"/>
              </a:xfrm>
              <a:prstGeom prst="rect">
                <a:avLst/>
              </a:prstGeom>
              <a:solidFill>
                <a:srgbClr val="9FDE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67" name="Rectangle 463"/>
              <p:cNvSpPr>
                <a:spLocks noChangeArrowheads="1"/>
              </p:cNvSpPr>
              <p:nvPr/>
            </p:nvSpPr>
            <p:spPr bwMode="auto">
              <a:xfrm>
                <a:off x="1620" y="1971"/>
                <a:ext cx="123" cy="6"/>
              </a:xfrm>
              <a:prstGeom prst="rect">
                <a:avLst/>
              </a:prstGeom>
              <a:solidFill>
                <a:srgbClr val="61AB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68" name="Rectangle 464"/>
              <p:cNvSpPr>
                <a:spLocks noChangeArrowheads="1"/>
              </p:cNvSpPr>
              <p:nvPr/>
            </p:nvSpPr>
            <p:spPr bwMode="auto">
              <a:xfrm>
                <a:off x="1620" y="1977"/>
                <a:ext cx="123" cy="6"/>
              </a:xfrm>
              <a:prstGeom prst="rect">
                <a:avLst/>
              </a:prstGeom>
              <a:solidFill>
                <a:srgbClr val="2478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69" name="Rectangle 465"/>
              <p:cNvSpPr>
                <a:spLocks noChangeArrowheads="1"/>
              </p:cNvSpPr>
              <p:nvPr/>
            </p:nvSpPr>
            <p:spPr bwMode="auto">
              <a:xfrm>
                <a:off x="1620" y="1977"/>
                <a:ext cx="123" cy="6"/>
              </a:xfrm>
              <a:prstGeom prst="rect">
                <a:avLst/>
              </a:prstGeom>
              <a:solidFill>
                <a:srgbClr val="4B99D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70" name="Rectangle 466"/>
              <p:cNvSpPr>
                <a:spLocks noChangeArrowheads="1"/>
              </p:cNvSpPr>
              <p:nvPr/>
            </p:nvSpPr>
            <p:spPr bwMode="auto">
              <a:xfrm>
                <a:off x="1620" y="1983"/>
                <a:ext cx="123" cy="6"/>
              </a:xfrm>
              <a:prstGeom prst="rect">
                <a:avLst/>
              </a:prstGeom>
              <a:solidFill>
                <a:srgbClr val="99D9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71" name="Rectangle 467"/>
              <p:cNvSpPr>
                <a:spLocks noChangeArrowheads="1"/>
              </p:cNvSpPr>
              <p:nvPr/>
            </p:nvSpPr>
            <p:spPr bwMode="auto">
              <a:xfrm>
                <a:off x="1620" y="1989"/>
                <a:ext cx="123" cy="5"/>
              </a:xfrm>
              <a:prstGeom prst="rect">
                <a:avLst/>
              </a:prstGeom>
              <a:solidFill>
                <a:srgbClr val="5CA7D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72" name="Rectangle 468"/>
              <p:cNvSpPr>
                <a:spLocks noChangeArrowheads="1"/>
              </p:cNvSpPr>
              <p:nvPr/>
            </p:nvSpPr>
            <p:spPr bwMode="auto">
              <a:xfrm>
                <a:off x="1198" y="1844"/>
                <a:ext cx="15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Non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73" name="Rectangle 469"/>
              <p:cNvSpPr>
                <a:spLocks noChangeArrowheads="1"/>
              </p:cNvSpPr>
              <p:nvPr/>
            </p:nvSpPr>
            <p:spPr bwMode="auto">
              <a:xfrm>
                <a:off x="1315" y="1844"/>
                <a:ext cx="5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74" name="Rectangle 470"/>
              <p:cNvSpPr>
                <a:spLocks noChangeArrowheads="1"/>
              </p:cNvSpPr>
              <p:nvPr/>
            </p:nvSpPr>
            <p:spPr bwMode="auto">
              <a:xfrm>
                <a:off x="1338" y="1844"/>
                <a:ext cx="26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General</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75" name="Rectangle 471"/>
              <p:cNvSpPr>
                <a:spLocks noChangeArrowheads="1"/>
              </p:cNvSpPr>
              <p:nvPr/>
            </p:nvSpPr>
            <p:spPr bwMode="auto">
              <a:xfrm>
                <a:off x="1286" y="1930"/>
                <a:ext cx="22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Permit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76" name="Freeform 472"/>
              <p:cNvSpPr>
                <a:spLocks/>
              </p:cNvSpPr>
              <p:nvPr/>
            </p:nvSpPr>
            <p:spPr bwMode="auto">
              <a:xfrm>
                <a:off x="3621" y="1846"/>
                <a:ext cx="145" cy="170"/>
              </a:xfrm>
              <a:custGeom>
                <a:avLst/>
                <a:gdLst>
                  <a:gd name="T0" fmla="*/ 145 w 145"/>
                  <a:gd name="T1" fmla="*/ 36 h 170"/>
                  <a:gd name="T2" fmla="*/ 108 w 145"/>
                  <a:gd name="T3" fmla="*/ 0 h 170"/>
                  <a:gd name="T4" fmla="*/ 0 w 145"/>
                  <a:gd name="T5" fmla="*/ 0 h 170"/>
                  <a:gd name="T6" fmla="*/ 0 w 145"/>
                  <a:gd name="T7" fmla="*/ 170 h 170"/>
                  <a:gd name="T8" fmla="*/ 145 w 145"/>
                  <a:gd name="T9" fmla="*/ 170 h 170"/>
                  <a:gd name="T10" fmla="*/ 145 w 145"/>
                  <a:gd name="T11" fmla="*/ 41 h 170"/>
                  <a:gd name="T12" fmla="*/ 145 w 145"/>
                  <a:gd name="T13" fmla="*/ 41 h 170"/>
                  <a:gd name="T14" fmla="*/ 145 w 145"/>
                  <a:gd name="T15" fmla="*/ 36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5" h="170">
                    <a:moveTo>
                      <a:pt x="145" y="36"/>
                    </a:moveTo>
                    <a:lnTo>
                      <a:pt x="108" y="0"/>
                    </a:lnTo>
                    <a:lnTo>
                      <a:pt x="0" y="0"/>
                    </a:lnTo>
                    <a:lnTo>
                      <a:pt x="0" y="170"/>
                    </a:lnTo>
                    <a:lnTo>
                      <a:pt x="145" y="170"/>
                    </a:lnTo>
                    <a:lnTo>
                      <a:pt x="145" y="41"/>
                    </a:lnTo>
                    <a:lnTo>
                      <a:pt x="145" y="41"/>
                    </a:lnTo>
                    <a:lnTo>
                      <a:pt x="145"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521" name="Picture 473"/>
              <p:cNvPicPr>
                <a:picLocks noChangeAspect="1" noChangeArrowheads="1"/>
              </p:cNvPicPr>
              <p:nvPr/>
            </p:nvPicPr>
            <p:blipFill>
              <a:blip r:embed="rId67">
                <a:extLst>
                  <a:ext uri="{28A0092B-C50C-407E-A947-70E740481C1C}">
                    <a14:useLocalDpi xmlns:a14="http://schemas.microsoft.com/office/drawing/2010/main" val="0"/>
                  </a:ext>
                </a:extLst>
              </a:blip>
              <a:srcRect/>
              <a:stretch>
                <a:fillRect/>
              </a:stretch>
            </p:blipFill>
            <p:spPr bwMode="auto">
              <a:xfrm>
                <a:off x="3614" y="1838"/>
                <a:ext cx="158"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7" name="Freeform 474"/>
              <p:cNvSpPr>
                <a:spLocks/>
              </p:cNvSpPr>
              <p:nvPr/>
            </p:nvSpPr>
            <p:spPr bwMode="auto">
              <a:xfrm>
                <a:off x="3726" y="1846"/>
                <a:ext cx="40" cy="37"/>
              </a:xfrm>
              <a:custGeom>
                <a:avLst/>
                <a:gdLst>
                  <a:gd name="T0" fmla="*/ 40 w 40"/>
                  <a:gd name="T1" fmla="*/ 36 h 37"/>
                  <a:gd name="T2" fmla="*/ 3 w 40"/>
                  <a:gd name="T3" fmla="*/ 0 h 37"/>
                  <a:gd name="T4" fmla="*/ 0 w 40"/>
                  <a:gd name="T5" fmla="*/ 0 h 37"/>
                  <a:gd name="T6" fmla="*/ 0 w 40"/>
                  <a:gd name="T7" fmla="*/ 37 h 37"/>
                  <a:gd name="T8" fmla="*/ 40 w 40"/>
                  <a:gd name="T9" fmla="*/ 37 h 37"/>
                  <a:gd name="T10" fmla="*/ 40 w 40"/>
                  <a:gd name="T11" fmla="*/ 36 h 37"/>
                </a:gdLst>
                <a:ahLst/>
                <a:cxnLst>
                  <a:cxn ang="0">
                    <a:pos x="T0" y="T1"/>
                  </a:cxn>
                  <a:cxn ang="0">
                    <a:pos x="T2" y="T3"/>
                  </a:cxn>
                  <a:cxn ang="0">
                    <a:pos x="T4" y="T5"/>
                  </a:cxn>
                  <a:cxn ang="0">
                    <a:pos x="T6" y="T7"/>
                  </a:cxn>
                  <a:cxn ang="0">
                    <a:pos x="T8" y="T9"/>
                  </a:cxn>
                  <a:cxn ang="0">
                    <a:pos x="T10" y="T11"/>
                  </a:cxn>
                </a:cxnLst>
                <a:rect l="0" t="0" r="r" b="b"/>
                <a:pathLst>
                  <a:path w="40" h="37">
                    <a:moveTo>
                      <a:pt x="40" y="36"/>
                    </a:moveTo>
                    <a:lnTo>
                      <a:pt x="3" y="0"/>
                    </a:lnTo>
                    <a:lnTo>
                      <a:pt x="0" y="0"/>
                    </a:lnTo>
                    <a:lnTo>
                      <a:pt x="0" y="37"/>
                    </a:lnTo>
                    <a:lnTo>
                      <a:pt x="40" y="37"/>
                    </a:lnTo>
                    <a:lnTo>
                      <a:pt x="40" y="36"/>
                    </a:lnTo>
                    <a:close/>
                  </a:path>
                </a:pathLst>
              </a:custGeom>
              <a:solidFill>
                <a:srgbClr val="3974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78" name="Freeform 475"/>
              <p:cNvSpPr>
                <a:spLocks/>
              </p:cNvSpPr>
              <p:nvPr/>
            </p:nvSpPr>
            <p:spPr bwMode="auto">
              <a:xfrm>
                <a:off x="3728" y="1848"/>
                <a:ext cx="35" cy="33"/>
              </a:xfrm>
              <a:custGeom>
                <a:avLst/>
                <a:gdLst>
                  <a:gd name="T0" fmla="*/ 0 w 35"/>
                  <a:gd name="T1" fmla="*/ 33 h 33"/>
                  <a:gd name="T2" fmla="*/ 35 w 35"/>
                  <a:gd name="T3" fmla="*/ 33 h 33"/>
                  <a:gd name="T4" fmla="*/ 0 w 35"/>
                  <a:gd name="T5" fmla="*/ 0 h 33"/>
                  <a:gd name="T6" fmla="*/ 0 w 35"/>
                  <a:gd name="T7" fmla="*/ 33 h 33"/>
                </a:gdLst>
                <a:ahLst/>
                <a:cxnLst>
                  <a:cxn ang="0">
                    <a:pos x="T0" y="T1"/>
                  </a:cxn>
                  <a:cxn ang="0">
                    <a:pos x="T2" y="T3"/>
                  </a:cxn>
                  <a:cxn ang="0">
                    <a:pos x="T4" y="T5"/>
                  </a:cxn>
                  <a:cxn ang="0">
                    <a:pos x="T6" y="T7"/>
                  </a:cxn>
                </a:cxnLst>
                <a:rect l="0" t="0" r="r" b="b"/>
                <a:pathLst>
                  <a:path w="35" h="33">
                    <a:moveTo>
                      <a:pt x="0" y="33"/>
                    </a:moveTo>
                    <a:lnTo>
                      <a:pt x="35" y="33"/>
                    </a:lnTo>
                    <a:lnTo>
                      <a:pt x="0" y="0"/>
                    </a:lnTo>
                    <a:lnTo>
                      <a:pt x="0"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6" name="Freeform 476"/>
              <p:cNvSpPr>
                <a:spLocks/>
              </p:cNvSpPr>
              <p:nvPr/>
            </p:nvSpPr>
            <p:spPr bwMode="auto">
              <a:xfrm>
                <a:off x="3621" y="1846"/>
                <a:ext cx="145" cy="170"/>
              </a:xfrm>
              <a:custGeom>
                <a:avLst/>
                <a:gdLst>
                  <a:gd name="T0" fmla="*/ 145 w 145"/>
                  <a:gd name="T1" fmla="*/ 36 h 170"/>
                  <a:gd name="T2" fmla="*/ 108 w 145"/>
                  <a:gd name="T3" fmla="*/ 0 h 170"/>
                  <a:gd name="T4" fmla="*/ 0 w 145"/>
                  <a:gd name="T5" fmla="*/ 0 h 170"/>
                  <a:gd name="T6" fmla="*/ 0 w 145"/>
                  <a:gd name="T7" fmla="*/ 170 h 170"/>
                  <a:gd name="T8" fmla="*/ 145 w 145"/>
                  <a:gd name="T9" fmla="*/ 170 h 170"/>
                  <a:gd name="T10" fmla="*/ 145 w 145"/>
                  <a:gd name="T11" fmla="*/ 41 h 170"/>
                  <a:gd name="T12" fmla="*/ 145 w 145"/>
                  <a:gd name="T13" fmla="*/ 41 h 170"/>
                  <a:gd name="T14" fmla="*/ 145 w 145"/>
                  <a:gd name="T15" fmla="*/ 36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5" h="170">
                    <a:moveTo>
                      <a:pt x="145" y="36"/>
                    </a:moveTo>
                    <a:lnTo>
                      <a:pt x="108" y="0"/>
                    </a:lnTo>
                    <a:lnTo>
                      <a:pt x="0" y="0"/>
                    </a:lnTo>
                    <a:lnTo>
                      <a:pt x="0" y="170"/>
                    </a:lnTo>
                    <a:lnTo>
                      <a:pt x="145" y="170"/>
                    </a:lnTo>
                    <a:lnTo>
                      <a:pt x="145" y="41"/>
                    </a:lnTo>
                    <a:lnTo>
                      <a:pt x="145" y="41"/>
                    </a:lnTo>
                    <a:lnTo>
                      <a:pt x="145" y="36"/>
                    </a:ln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97" name="Rectangle 477"/>
              <p:cNvSpPr>
                <a:spLocks noChangeArrowheads="1"/>
              </p:cNvSpPr>
              <p:nvPr/>
            </p:nvSpPr>
            <p:spPr bwMode="auto">
              <a:xfrm>
                <a:off x="3626" y="1966"/>
                <a:ext cx="123" cy="5"/>
              </a:xfrm>
              <a:prstGeom prst="rect">
                <a:avLst/>
              </a:prstGeom>
              <a:solidFill>
                <a:srgbClr val="9FDE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8" name="Rectangle 478"/>
              <p:cNvSpPr>
                <a:spLocks noChangeArrowheads="1"/>
              </p:cNvSpPr>
              <p:nvPr/>
            </p:nvSpPr>
            <p:spPr bwMode="auto">
              <a:xfrm>
                <a:off x="3626" y="1971"/>
                <a:ext cx="123" cy="6"/>
              </a:xfrm>
              <a:prstGeom prst="rect">
                <a:avLst/>
              </a:prstGeom>
              <a:solidFill>
                <a:srgbClr val="61AB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9" name="Rectangle 479"/>
              <p:cNvSpPr>
                <a:spLocks noChangeArrowheads="1"/>
              </p:cNvSpPr>
              <p:nvPr/>
            </p:nvSpPr>
            <p:spPr bwMode="auto">
              <a:xfrm>
                <a:off x="3626" y="1977"/>
                <a:ext cx="123" cy="6"/>
              </a:xfrm>
              <a:prstGeom prst="rect">
                <a:avLst/>
              </a:prstGeom>
              <a:solidFill>
                <a:srgbClr val="2478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00" name="Rectangle 480"/>
              <p:cNvSpPr>
                <a:spLocks noChangeArrowheads="1"/>
              </p:cNvSpPr>
              <p:nvPr/>
            </p:nvSpPr>
            <p:spPr bwMode="auto">
              <a:xfrm>
                <a:off x="3626" y="1977"/>
                <a:ext cx="123" cy="6"/>
              </a:xfrm>
              <a:prstGeom prst="rect">
                <a:avLst/>
              </a:prstGeom>
              <a:solidFill>
                <a:srgbClr val="4B99D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01" name="Rectangle 481"/>
              <p:cNvSpPr>
                <a:spLocks noChangeArrowheads="1"/>
              </p:cNvSpPr>
              <p:nvPr/>
            </p:nvSpPr>
            <p:spPr bwMode="auto">
              <a:xfrm>
                <a:off x="3626" y="1983"/>
                <a:ext cx="123" cy="6"/>
              </a:xfrm>
              <a:prstGeom prst="rect">
                <a:avLst/>
              </a:prstGeom>
              <a:solidFill>
                <a:srgbClr val="99D9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02" name="Rectangle 482"/>
              <p:cNvSpPr>
                <a:spLocks noChangeArrowheads="1"/>
              </p:cNvSpPr>
              <p:nvPr/>
            </p:nvSpPr>
            <p:spPr bwMode="auto">
              <a:xfrm>
                <a:off x="3626" y="1989"/>
                <a:ext cx="123" cy="5"/>
              </a:xfrm>
              <a:prstGeom prst="rect">
                <a:avLst/>
              </a:prstGeom>
              <a:solidFill>
                <a:srgbClr val="5CA7D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03" name="Rectangle 483"/>
              <p:cNvSpPr>
                <a:spLocks noChangeArrowheads="1"/>
              </p:cNvSpPr>
              <p:nvPr/>
            </p:nvSpPr>
            <p:spPr bwMode="auto">
              <a:xfrm>
                <a:off x="3848" y="1844"/>
                <a:ext cx="26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General</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504" name="Rectangle 484"/>
              <p:cNvSpPr>
                <a:spLocks noChangeArrowheads="1"/>
              </p:cNvSpPr>
              <p:nvPr/>
            </p:nvSpPr>
            <p:spPr bwMode="auto">
              <a:xfrm>
                <a:off x="3866" y="1930"/>
                <a:ext cx="22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Permit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pic>
            <p:nvPicPr>
              <p:cNvPr id="2533" name="Picture 485"/>
              <p:cNvPicPr>
                <a:picLocks noChangeAspect="1" noChangeArrowheads="1"/>
              </p:cNvPicPr>
              <p:nvPr/>
            </p:nvPicPr>
            <p:blipFill>
              <a:blip r:embed="rId68">
                <a:extLst>
                  <a:ext uri="{28A0092B-C50C-407E-A947-70E740481C1C}">
                    <a14:useLocalDpi xmlns:a14="http://schemas.microsoft.com/office/drawing/2010/main" val="0"/>
                  </a:ext>
                </a:extLst>
              </a:blip>
              <a:srcRect/>
              <a:stretch>
                <a:fillRect/>
              </a:stretch>
            </p:blipFill>
            <p:spPr bwMode="auto">
              <a:xfrm>
                <a:off x="1174" y="2486"/>
                <a:ext cx="94"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34" name="Picture 486"/>
              <p:cNvPicPr>
                <a:picLocks noChangeAspect="1" noChangeArrowheads="1"/>
              </p:cNvPicPr>
              <p:nvPr/>
            </p:nvPicPr>
            <p:blipFill>
              <a:blip r:embed="rId69">
                <a:extLst>
                  <a:ext uri="{28A0092B-C50C-407E-A947-70E740481C1C}">
                    <a14:useLocalDpi xmlns:a14="http://schemas.microsoft.com/office/drawing/2010/main" val="0"/>
                  </a:ext>
                </a:extLst>
              </a:blip>
              <a:srcRect/>
              <a:stretch>
                <a:fillRect/>
              </a:stretch>
            </p:blipFill>
            <p:spPr bwMode="auto">
              <a:xfrm>
                <a:off x="1174" y="2486"/>
                <a:ext cx="94"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07" name="Freeform 487"/>
              <p:cNvSpPr>
                <a:spLocks/>
              </p:cNvSpPr>
              <p:nvPr/>
            </p:nvSpPr>
            <p:spPr bwMode="auto">
              <a:xfrm>
                <a:off x="1182" y="2496"/>
                <a:ext cx="78" cy="60"/>
              </a:xfrm>
              <a:custGeom>
                <a:avLst/>
                <a:gdLst>
                  <a:gd name="T0" fmla="*/ 0 w 78"/>
                  <a:gd name="T1" fmla="*/ 45 h 60"/>
                  <a:gd name="T2" fmla="*/ 78 w 78"/>
                  <a:gd name="T3" fmla="*/ 0 h 60"/>
                  <a:gd name="T4" fmla="*/ 73 w 78"/>
                  <a:gd name="T5" fmla="*/ 19 h 60"/>
                  <a:gd name="T6" fmla="*/ 0 w 78"/>
                  <a:gd name="T7" fmla="*/ 60 h 60"/>
                  <a:gd name="T8" fmla="*/ 0 w 78"/>
                  <a:gd name="T9" fmla="*/ 45 h 60"/>
                </a:gdLst>
                <a:ahLst/>
                <a:cxnLst>
                  <a:cxn ang="0">
                    <a:pos x="T0" y="T1"/>
                  </a:cxn>
                  <a:cxn ang="0">
                    <a:pos x="T2" y="T3"/>
                  </a:cxn>
                  <a:cxn ang="0">
                    <a:pos x="T4" y="T5"/>
                  </a:cxn>
                  <a:cxn ang="0">
                    <a:pos x="T6" y="T7"/>
                  </a:cxn>
                  <a:cxn ang="0">
                    <a:pos x="T8" y="T9"/>
                  </a:cxn>
                </a:cxnLst>
                <a:rect l="0" t="0" r="r" b="b"/>
                <a:pathLst>
                  <a:path w="78" h="60">
                    <a:moveTo>
                      <a:pt x="0" y="45"/>
                    </a:moveTo>
                    <a:lnTo>
                      <a:pt x="78" y="0"/>
                    </a:lnTo>
                    <a:lnTo>
                      <a:pt x="73" y="19"/>
                    </a:lnTo>
                    <a:lnTo>
                      <a:pt x="0" y="60"/>
                    </a:lnTo>
                    <a:lnTo>
                      <a:pt x="0" y="4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536" name="Picture 488"/>
              <p:cNvPicPr>
                <a:picLocks noChangeAspect="1" noChangeArrowheads="1"/>
              </p:cNvPicPr>
              <p:nvPr/>
            </p:nvPicPr>
            <p:blipFill>
              <a:blip r:embed="rId70">
                <a:extLst>
                  <a:ext uri="{28A0092B-C50C-407E-A947-70E740481C1C}">
                    <a14:useLocalDpi xmlns:a14="http://schemas.microsoft.com/office/drawing/2010/main" val="0"/>
                  </a:ext>
                </a:extLst>
              </a:blip>
              <a:srcRect/>
              <a:stretch>
                <a:fillRect/>
              </a:stretch>
            </p:blipFill>
            <p:spPr bwMode="auto">
              <a:xfrm>
                <a:off x="1239" y="2405"/>
                <a:ext cx="47"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37" name="Picture 489"/>
              <p:cNvPicPr>
                <a:picLocks noChangeAspect="1" noChangeArrowheads="1"/>
              </p:cNvPicPr>
              <p:nvPr/>
            </p:nvPicPr>
            <p:blipFill>
              <a:blip r:embed="rId71">
                <a:extLst>
                  <a:ext uri="{28A0092B-C50C-407E-A947-70E740481C1C}">
                    <a14:useLocalDpi xmlns:a14="http://schemas.microsoft.com/office/drawing/2010/main" val="0"/>
                  </a:ext>
                </a:extLst>
              </a:blip>
              <a:srcRect/>
              <a:stretch>
                <a:fillRect/>
              </a:stretch>
            </p:blipFill>
            <p:spPr bwMode="auto">
              <a:xfrm>
                <a:off x="1239" y="2405"/>
                <a:ext cx="47"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08" name="Freeform 490"/>
              <p:cNvSpPr>
                <a:spLocks/>
              </p:cNvSpPr>
              <p:nvPr/>
            </p:nvSpPr>
            <p:spPr bwMode="auto">
              <a:xfrm>
                <a:off x="1250" y="2417"/>
                <a:ext cx="35" cy="85"/>
              </a:xfrm>
              <a:custGeom>
                <a:avLst/>
                <a:gdLst>
                  <a:gd name="T0" fmla="*/ 0 w 35"/>
                  <a:gd name="T1" fmla="*/ 85 h 85"/>
                  <a:gd name="T2" fmla="*/ 25 w 35"/>
                  <a:gd name="T3" fmla="*/ 0 h 85"/>
                  <a:gd name="T4" fmla="*/ 35 w 35"/>
                  <a:gd name="T5" fmla="*/ 0 h 85"/>
                  <a:gd name="T6" fmla="*/ 10 w 35"/>
                  <a:gd name="T7" fmla="*/ 79 h 85"/>
                  <a:gd name="T8" fmla="*/ 0 w 35"/>
                  <a:gd name="T9" fmla="*/ 85 h 85"/>
                </a:gdLst>
                <a:ahLst/>
                <a:cxnLst>
                  <a:cxn ang="0">
                    <a:pos x="T0" y="T1"/>
                  </a:cxn>
                  <a:cxn ang="0">
                    <a:pos x="T2" y="T3"/>
                  </a:cxn>
                  <a:cxn ang="0">
                    <a:pos x="T4" y="T5"/>
                  </a:cxn>
                  <a:cxn ang="0">
                    <a:pos x="T6" y="T7"/>
                  </a:cxn>
                  <a:cxn ang="0">
                    <a:pos x="T8" y="T9"/>
                  </a:cxn>
                </a:cxnLst>
                <a:rect l="0" t="0" r="r" b="b"/>
                <a:pathLst>
                  <a:path w="35" h="85">
                    <a:moveTo>
                      <a:pt x="0" y="85"/>
                    </a:moveTo>
                    <a:lnTo>
                      <a:pt x="25" y="0"/>
                    </a:lnTo>
                    <a:lnTo>
                      <a:pt x="35" y="0"/>
                    </a:lnTo>
                    <a:lnTo>
                      <a:pt x="10" y="79"/>
                    </a:lnTo>
                    <a:lnTo>
                      <a:pt x="0" y="8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09" name="Rectangle 491"/>
              <p:cNvSpPr>
                <a:spLocks noChangeArrowheads="1"/>
              </p:cNvSpPr>
              <p:nvPr/>
            </p:nvSpPr>
            <p:spPr bwMode="auto">
              <a:xfrm>
                <a:off x="1157" y="2348"/>
                <a:ext cx="134" cy="5"/>
              </a:xfrm>
              <a:prstGeom prst="rect">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0" name="Rectangle 492"/>
              <p:cNvSpPr>
                <a:spLocks noChangeArrowheads="1"/>
              </p:cNvSpPr>
              <p:nvPr/>
            </p:nvSpPr>
            <p:spPr bwMode="auto">
              <a:xfrm>
                <a:off x="1157" y="2353"/>
                <a:ext cx="134" cy="6"/>
              </a:xfrm>
              <a:prstGeom prst="rect">
                <a:avLst/>
              </a:prstGeom>
              <a:solidFill>
                <a:srgbClr val="E1E1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1" name="Rectangle 493"/>
              <p:cNvSpPr>
                <a:spLocks noChangeArrowheads="1"/>
              </p:cNvSpPr>
              <p:nvPr/>
            </p:nvSpPr>
            <p:spPr bwMode="auto">
              <a:xfrm>
                <a:off x="1157" y="2359"/>
                <a:ext cx="134" cy="6"/>
              </a:xfrm>
              <a:prstGeom prst="rect">
                <a:avLst/>
              </a:prstGeom>
              <a:solidFill>
                <a:srgbClr val="E3E3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2" name="Rectangle 494"/>
              <p:cNvSpPr>
                <a:spLocks noChangeArrowheads="1"/>
              </p:cNvSpPr>
              <p:nvPr/>
            </p:nvSpPr>
            <p:spPr bwMode="auto">
              <a:xfrm>
                <a:off x="1157" y="2365"/>
                <a:ext cx="134" cy="6"/>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3" name="Rectangle 495"/>
              <p:cNvSpPr>
                <a:spLocks noChangeArrowheads="1"/>
              </p:cNvSpPr>
              <p:nvPr/>
            </p:nvSpPr>
            <p:spPr bwMode="auto">
              <a:xfrm>
                <a:off x="1157" y="2371"/>
                <a:ext cx="134" cy="5"/>
              </a:xfrm>
              <a:prstGeom prst="rect">
                <a:avLst/>
              </a:prstGeom>
              <a:solidFill>
                <a:srgbClr val="E8E8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4" name="Rectangle 496"/>
              <p:cNvSpPr>
                <a:spLocks noChangeArrowheads="1"/>
              </p:cNvSpPr>
              <p:nvPr/>
            </p:nvSpPr>
            <p:spPr bwMode="auto">
              <a:xfrm>
                <a:off x="1157" y="2376"/>
                <a:ext cx="134" cy="6"/>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5" name="Rectangle 497"/>
              <p:cNvSpPr>
                <a:spLocks noChangeArrowheads="1"/>
              </p:cNvSpPr>
              <p:nvPr/>
            </p:nvSpPr>
            <p:spPr bwMode="auto">
              <a:xfrm>
                <a:off x="1157" y="2382"/>
                <a:ext cx="134" cy="6"/>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6" name="Rectangle 498"/>
              <p:cNvSpPr>
                <a:spLocks noChangeArrowheads="1"/>
              </p:cNvSpPr>
              <p:nvPr/>
            </p:nvSpPr>
            <p:spPr bwMode="auto">
              <a:xfrm>
                <a:off x="1157" y="2388"/>
                <a:ext cx="134" cy="6"/>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7" name="Rectangle 499"/>
              <p:cNvSpPr>
                <a:spLocks noChangeArrowheads="1"/>
              </p:cNvSpPr>
              <p:nvPr/>
            </p:nvSpPr>
            <p:spPr bwMode="auto">
              <a:xfrm>
                <a:off x="1157" y="2394"/>
                <a:ext cx="134" cy="6"/>
              </a:xfrm>
              <a:prstGeom prst="rect">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8" name="Rectangle 500"/>
              <p:cNvSpPr>
                <a:spLocks noChangeArrowheads="1"/>
              </p:cNvSpPr>
              <p:nvPr/>
            </p:nvSpPr>
            <p:spPr bwMode="auto">
              <a:xfrm>
                <a:off x="1157" y="2400"/>
                <a:ext cx="134" cy="5"/>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9" name="Rectangle 501"/>
              <p:cNvSpPr>
                <a:spLocks noChangeArrowheads="1"/>
              </p:cNvSpPr>
              <p:nvPr/>
            </p:nvSpPr>
            <p:spPr bwMode="auto">
              <a:xfrm>
                <a:off x="1157" y="2405"/>
                <a:ext cx="134" cy="6"/>
              </a:xfrm>
              <a:prstGeom prst="rect">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0" name="Rectangle 502"/>
              <p:cNvSpPr>
                <a:spLocks noChangeArrowheads="1"/>
              </p:cNvSpPr>
              <p:nvPr/>
            </p:nvSpPr>
            <p:spPr bwMode="auto">
              <a:xfrm>
                <a:off x="1157" y="2411"/>
                <a:ext cx="134" cy="6"/>
              </a:xfrm>
              <a:prstGeom prst="rect">
                <a:avLst/>
              </a:prstGeom>
              <a:solidFill>
                <a:srgbClr val="FAFA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2" name="Rectangle 503"/>
              <p:cNvSpPr>
                <a:spLocks noChangeArrowheads="1"/>
              </p:cNvSpPr>
              <p:nvPr/>
            </p:nvSpPr>
            <p:spPr bwMode="auto">
              <a:xfrm>
                <a:off x="1157" y="2417"/>
                <a:ext cx="134" cy="6"/>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3" name="Freeform 504"/>
              <p:cNvSpPr>
                <a:spLocks/>
              </p:cNvSpPr>
              <p:nvPr/>
            </p:nvSpPr>
            <p:spPr bwMode="auto">
              <a:xfrm>
                <a:off x="1167" y="2355"/>
                <a:ext cx="118" cy="62"/>
              </a:xfrm>
              <a:custGeom>
                <a:avLst/>
                <a:gdLst>
                  <a:gd name="T0" fmla="*/ 0 w 321"/>
                  <a:gd name="T1" fmla="*/ 1 h 170"/>
                  <a:gd name="T2" fmla="*/ 26 w 321"/>
                  <a:gd name="T3" fmla="*/ 0 h 170"/>
                  <a:gd name="T4" fmla="*/ 321 w 321"/>
                  <a:gd name="T5" fmla="*/ 170 h 170"/>
                  <a:gd name="T6" fmla="*/ 296 w 321"/>
                  <a:gd name="T7" fmla="*/ 170 h 170"/>
                  <a:gd name="T8" fmla="*/ 0 w 321"/>
                  <a:gd name="T9" fmla="*/ 1 h 170"/>
                </a:gdLst>
                <a:ahLst/>
                <a:cxnLst>
                  <a:cxn ang="0">
                    <a:pos x="T0" y="T1"/>
                  </a:cxn>
                  <a:cxn ang="0">
                    <a:pos x="T2" y="T3"/>
                  </a:cxn>
                  <a:cxn ang="0">
                    <a:pos x="T4" y="T5"/>
                  </a:cxn>
                  <a:cxn ang="0">
                    <a:pos x="T6" y="T7"/>
                  </a:cxn>
                  <a:cxn ang="0">
                    <a:pos x="T8" y="T9"/>
                  </a:cxn>
                </a:cxnLst>
                <a:rect l="0" t="0" r="r" b="b"/>
                <a:pathLst>
                  <a:path w="321" h="170">
                    <a:moveTo>
                      <a:pt x="0" y="1"/>
                    </a:moveTo>
                    <a:lnTo>
                      <a:pt x="26" y="0"/>
                    </a:lnTo>
                    <a:lnTo>
                      <a:pt x="321" y="170"/>
                    </a:lnTo>
                    <a:lnTo>
                      <a:pt x="296" y="170"/>
                    </a:lnTo>
                    <a:cubicBezTo>
                      <a:pt x="197" y="115"/>
                      <a:pt x="98" y="59"/>
                      <a:pt x="0" y="1"/>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24" name="Rectangle 505"/>
              <p:cNvSpPr>
                <a:spLocks noChangeArrowheads="1"/>
              </p:cNvSpPr>
              <p:nvPr/>
            </p:nvSpPr>
            <p:spPr bwMode="auto">
              <a:xfrm>
                <a:off x="1063" y="2434"/>
                <a:ext cx="193"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5" name="Rectangle 506"/>
              <p:cNvSpPr>
                <a:spLocks noChangeArrowheads="1"/>
              </p:cNvSpPr>
              <p:nvPr/>
            </p:nvSpPr>
            <p:spPr bwMode="auto">
              <a:xfrm>
                <a:off x="1063" y="2440"/>
                <a:ext cx="193" cy="6"/>
              </a:xfrm>
              <a:prstGeom prst="rect">
                <a:avLst/>
              </a:prstGeom>
              <a:solidFill>
                <a:srgbClr val="E1E1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6" name="Rectangle 507"/>
              <p:cNvSpPr>
                <a:spLocks noChangeArrowheads="1"/>
              </p:cNvSpPr>
              <p:nvPr/>
            </p:nvSpPr>
            <p:spPr bwMode="auto">
              <a:xfrm>
                <a:off x="1063" y="2446"/>
                <a:ext cx="193" cy="6"/>
              </a:xfrm>
              <a:prstGeom prst="rect">
                <a:avLst/>
              </a:prstGeom>
              <a:solidFill>
                <a:srgbClr val="E2E2E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7" name="Rectangle 508"/>
              <p:cNvSpPr>
                <a:spLocks noChangeArrowheads="1"/>
              </p:cNvSpPr>
              <p:nvPr/>
            </p:nvSpPr>
            <p:spPr bwMode="auto">
              <a:xfrm>
                <a:off x="1063" y="2452"/>
                <a:ext cx="193" cy="6"/>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8" name="Rectangle 509"/>
              <p:cNvSpPr>
                <a:spLocks noChangeArrowheads="1"/>
              </p:cNvSpPr>
              <p:nvPr/>
            </p:nvSpPr>
            <p:spPr bwMode="auto">
              <a:xfrm>
                <a:off x="1063" y="2458"/>
                <a:ext cx="193" cy="5"/>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9" name="Rectangle 510"/>
              <p:cNvSpPr>
                <a:spLocks noChangeArrowheads="1"/>
              </p:cNvSpPr>
              <p:nvPr/>
            </p:nvSpPr>
            <p:spPr bwMode="auto">
              <a:xfrm>
                <a:off x="1063" y="2463"/>
                <a:ext cx="193" cy="6"/>
              </a:xfrm>
              <a:prstGeom prst="rect">
                <a:avLst/>
              </a:prstGeom>
              <a:solidFill>
                <a:srgbClr val="E7E7E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0" name="Rectangle 511"/>
              <p:cNvSpPr>
                <a:spLocks noChangeArrowheads="1"/>
              </p:cNvSpPr>
              <p:nvPr/>
            </p:nvSpPr>
            <p:spPr bwMode="auto">
              <a:xfrm>
                <a:off x="1063" y="2469"/>
                <a:ext cx="193" cy="6"/>
              </a:xfrm>
              <a:prstGeom prst="rect">
                <a:avLst/>
              </a:prstGeom>
              <a:solidFill>
                <a:srgbClr val="E9E9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1" name="Rectangle 512"/>
              <p:cNvSpPr>
                <a:spLocks noChangeArrowheads="1"/>
              </p:cNvSpPr>
              <p:nvPr/>
            </p:nvSpPr>
            <p:spPr bwMode="auto">
              <a:xfrm>
                <a:off x="1063" y="2475"/>
                <a:ext cx="193" cy="6"/>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2" name="Rectangle 513"/>
              <p:cNvSpPr>
                <a:spLocks noChangeArrowheads="1"/>
              </p:cNvSpPr>
              <p:nvPr/>
            </p:nvSpPr>
            <p:spPr bwMode="auto">
              <a:xfrm>
                <a:off x="1063" y="2481"/>
                <a:ext cx="193" cy="5"/>
              </a:xfrm>
              <a:prstGeom prst="rect">
                <a:avLst/>
              </a:prstGeom>
              <a:solidFill>
                <a:srgbClr val="EC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5" name="Rectangle 514"/>
              <p:cNvSpPr>
                <a:spLocks noChangeArrowheads="1"/>
              </p:cNvSpPr>
              <p:nvPr/>
            </p:nvSpPr>
            <p:spPr bwMode="auto">
              <a:xfrm>
                <a:off x="1063" y="2486"/>
                <a:ext cx="193" cy="6"/>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8" name="Rectangle 515"/>
              <p:cNvSpPr>
                <a:spLocks noChangeArrowheads="1"/>
              </p:cNvSpPr>
              <p:nvPr/>
            </p:nvSpPr>
            <p:spPr bwMode="auto">
              <a:xfrm>
                <a:off x="1063" y="2492"/>
                <a:ext cx="193" cy="6"/>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9" name="Rectangle 516"/>
              <p:cNvSpPr>
                <a:spLocks noChangeArrowheads="1"/>
              </p:cNvSpPr>
              <p:nvPr/>
            </p:nvSpPr>
            <p:spPr bwMode="auto">
              <a:xfrm>
                <a:off x="1063" y="2498"/>
                <a:ext cx="193" cy="6"/>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0" name="Rectangle 517"/>
              <p:cNvSpPr>
                <a:spLocks noChangeArrowheads="1"/>
              </p:cNvSpPr>
              <p:nvPr/>
            </p:nvSpPr>
            <p:spPr bwMode="auto">
              <a:xfrm>
                <a:off x="1063" y="2504"/>
                <a:ext cx="193" cy="6"/>
              </a:xfrm>
              <a:prstGeom prst="rect">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1" name="Rectangle 518"/>
              <p:cNvSpPr>
                <a:spLocks noChangeArrowheads="1"/>
              </p:cNvSpPr>
              <p:nvPr/>
            </p:nvSpPr>
            <p:spPr bwMode="auto">
              <a:xfrm>
                <a:off x="1063" y="2510"/>
                <a:ext cx="193" cy="5"/>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2" name="Rectangle 519"/>
              <p:cNvSpPr>
                <a:spLocks noChangeArrowheads="1"/>
              </p:cNvSpPr>
              <p:nvPr/>
            </p:nvSpPr>
            <p:spPr bwMode="auto">
              <a:xfrm>
                <a:off x="1063" y="2515"/>
                <a:ext cx="193" cy="6"/>
              </a:xfrm>
              <a:prstGeom prst="rect">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3" name="Rectangle 520"/>
              <p:cNvSpPr>
                <a:spLocks noChangeArrowheads="1"/>
              </p:cNvSpPr>
              <p:nvPr/>
            </p:nvSpPr>
            <p:spPr bwMode="auto">
              <a:xfrm>
                <a:off x="1063" y="2521"/>
                <a:ext cx="193" cy="6"/>
              </a:xfrm>
              <a:prstGeom prst="rect">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4" name="Rectangle 521"/>
              <p:cNvSpPr>
                <a:spLocks noChangeArrowheads="1"/>
              </p:cNvSpPr>
              <p:nvPr/>
            </p:nvSpPr>
            <p:spPr bwMode="auto">
              <a:xfrm>
                <a:off x="1063" y="2527"/>
                <a:ext cx="193" cy="6"/>
              </a:xfrm>
              <a:prstGeom prst="rect">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5" name="Rectangle 522"/>
              <p:cNvSpPr>
                <a:spLocks noChangeArrowheads="1"/>
              </p:cNvSpPr>
              <p:nvPr/>
            </p:nvSpPr>
            <p:spPr bwMode="auto">
              <a:xfrm>
                <a:off x="1063" y="2533"/>
                <a:ext cx="193" cy="6"/>
              </a:xfrm>
              <a:prstGeom prst="rect">
                <a:avLst/>
              </a:prstGeom>
              <a:solidFill>
                <a:srgbClr val="FBFBF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6" name="Rectangle 523"/>
              <p:cNvSpPr>
                <a:spLocks noChangeArrowheads="1"/>
              </p:cNvSpPr>
              <p:nvPr/>
            </p:nvSpPr>
            <p:spPr bwMode="auto">
              <a:xfrm>
                <a:off x="1063" y="2539"/>
                <a:ext cx="193" cy="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7" name="Rectangle 524"/>
              <p:cNvSpPr>
                <a:spLocks noChangeArrowheads="1"/>
              </p:cNvSpPr>
              <p:nvPr/>
            </p:nvSpPr>
            <p:spPr bwMode="auto">
              <a:xfrm>
                <a:off x="1063" y="2544"/>
                <a:ext cx="193" cy="6"/>
              </a:xfrm>
              <a:prstGeom prst="rect">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8" name="Freeform 525"/>
              <p:cNvSpPr>
                <a:spLocks/>
              </p:cNvSpPr>
              <p:nvPr/>
            </p:nvSpPr>
            <p:spPr bwMode="auto">
              <a:xfrm>
                <a:off x="1073" y="2441"/>
                <a:ext cx="177" cy="100"/>
              </a:xfrm>
              <a:custGeom>
                <a:avLst/>
                <a:gdLst>
                  <a:gd name="T0" fmla="*/ 0 w 481"/>
                  <a:gd name="T1" fmla="*/ 107 h 277"/>
                  <a:gd name="T2" fmla="*/ 186 w 481"/>
                  <a:gd name="T3" fmla="*/ 0 h 277"/>
                  <a:gd name="T4" fmla="*/ 481 w 481"/>
                  <a:gd name="T5" fmla="*/ 170 h 277"/>
                  <a:gd name="T6" fmla="*/ 297 w 481"/>
                  <a:gd name="T7" fmla="*/ 277 h 277"/>
                  <a:gd name="T8" fmla="*/ 0 w 481"/>
                  <a:gd name="T9" fmla="*/ 107 h 277"/>
                </a:gdLst>
                <a:ahLst/>
                <a:cxnLst>
                  <a:cxn ang="0">
                    <a:pos x="T0" y="T1"/>
                  </a:cxn>
                  <a:cxn ang="0">
                    <a:pos x="T2" y="T3"/>
                  </a:cxn>
                  <a:cxn ang="0">
                    <a:pos x="T4" y="T5"/>
                  </a:cxn>
                  <a:cxn ang="0">
                    <a:pos x="T6" y="T7"/>
                  </a:cxn>
                  <a:cxn ang="0">
                    <a:pos x="T8" y="T9"/>
                  </a:cxn>
                </a:cxnLst>
                <a:rect l="0" t="0" r="r" b="b"/>
                <a:pathLst>
                  <a:path w="481" h="277">
                    <a:moveTo>
                      <a:pt x="0" y="107"/>
                    </a:moveTo>
                    <a:lnTo>
                      <a:pt x="186" y="0"/>
                    </a:lnTo>
                    <a:lnTo>
                      <a:pt x="481" y="170"/>
                    </a:lnTo>
                    <a:lnTo>
                      <a:pt x="297" y="277"/>
                    </a:lnTo>
                    <a:cubicBezTo>
                      <a:pt x="187" y="244"/>
                      <a:pt x="85" y="186"/>
                      <a:pt x="0" y="107"/>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574" name="Picture 526"/>
              <p:cNvPicPr>
                <a:picLocks noChangeAspect="1" noChangeArrowheads="1"/>
              </p:cNvPicPr>
              <p:nvPr/>
            </p:nvPicPr>
            <p:blipFill>
              <a:blip r:embed="rId72">
                <a:extLst>
                  <a:ext uri="{28A0092B-C50C-407E-A947-70E740481C1C}">
                    <a14:useLocalDpi xmlns:a14="http://schemas.microsoft.com/office/drawing/2010/main" val="0"/>
                  </a:ext>
                </a:extLst>
              </a:blip>
              <a:srcRect/>
              <a:stretch>
                <a:fillRect/>
              </a:stretch>
            </p:blipFill>
            <p:spPr bwMode="auto">
              <a:xfrm>
                <a:off x="1133" y="2348"/>
                <a:ext cx="147"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49" name="Freeform 527"/>
              <p:cNvSpPr>
                <a:spLocks/>
              </p:cNvSpPr>
              <p:nvPr/>
            </p:nvSpPr>
            <p:spPr bwMode="auto">
              <a:xfrm>
                <a:off x="1142" y="2355"/>
                <a:ext cx="133" cy="147"/>
              </a:xfrm>
              <a:custGeom>
                <a:avLst/>
                <a:gdLst>
                  <a:gd name="T0" fmla="*/ 295 w 365"/>
                  <a:gd name="T1" fmla="*/ 406 h 406"/>
                  <a:gd name="T2" fmla="*/ 0 w 365"/>
                  <a:gd name="T3" fmla="*/ 236 h 406"/>
                  <a:gd name="T4" fmla="*/ 0 w 365"/>
                  <a:gd name="T5" fmla="*/ 236 h 406"/>
                  <a:gd name="T6" fmla="*/ 70 w 365"/>
                  <a:gd name="T7" fmla="*/ 0 h 406"/>
                  <a:gd name="T8" fmla="*/ 365 w 365"/>
                  <a:gd name="T9" fmla="*/ 170 h 406"/>
                  <a:gd name="T10" fmla="*/ 295 w 365"/>
                  <a:gd name="T11" fmla="*/ 406 h 406"/>
                </a:gdLst>
                <a:ahLst/>
                <a:cxnLst>
                  <a:cxn ang="0">
                    <a:pos x="T0" y="T1"/>
                  </a:cxn>
                  <a:cxn ang="0">
                    <a:pos x="T2" y="T3"/>
                  </a:cxn>
                  <a:cxn ang="0">
                    <a:pos x="T4" y="T5"/>
                  </a:cxn>
                  <a:cxn ang="0">
                    <a:pos x="T6" y="T7"/>
                  </a:cxn>
                  <a:cxn ang="0">
                    <a:pos x="T8" y="T9"/>
                  </a:cxn>
                  <a:cxn ang="0">
                    <a:pos x="T10" y="T11"/>
                  </a:cxn>
                </a:cxnLst>
                <a:rect l="0" t="0" r="r" b="b"/>
                <a:pathLst>
                  <a:path w="365" h="406">
                    <a:moveTo>
                      <a:pt x="295" y="406"/>
                    </a:moveTo>
                    <a:cubicBezTo>
                      <a:pt x="197" y="349"/>
                      <a:pt x="99" y="292"/>
                      <a:pt x="0" y="236"/>
                    </a:cubicBezTo>
                    <a:lnTo>
                      <a:pt x="0" y="236"/>
                    </a:lnTo>
                    <a:lnTo>
                      <a:pt x="70" y="0"/>
                    </a:lnTo>
                    <a:lnTo>
                      <a:pt x="365" y="170"/>
                    </a:lnTo>
                    <a:lnTo>
                      <a:pt x="295" y="406"/>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576" name="Picture 528"/>
              <p:cNvPicPr>
                <a:picLocks noChangeAspect="1" noChangeArrowheads="1"/>
              </p:cNvPicPr>
              <p:nvPr/>
            </p:nvPicPr>
            <p:blipFill>
              <a:blip r:embed="rId73">
                <a:extLst>
                  <a:ext uri="{28A0092B-C50C-407E-A947-70E740481C1C}">
                    <a14:useLocalDpi xmlns:a14="http://schemas.microsoft.com/office/drawing/2010/main" val="0"/>
                  </a:ext>
                </a:extLst>
              </a:blip>
              <a:srcRect/>
              <a:stretch>
                <a:fillRect/>
              </a:stretch>
            </p:blipFill>
            <p:spPr bwMode="auto">
              <a:xfrm>
                <a:off x="1063" y="2469"/>
                <a:ext cx="123"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7" name="Picture 529"/>
              <p:cNvPicPr>
                <a:picLocks noChangeAspect="1" noChangeArrowheads="1"/>
              </p:cNvPicPr>
              <p:nvPr/>
            </p:nvPicPr>
            <p:blipFill>
              <a:blip r:embed="rId74">
                <a:extLst>
                  <a:ext uri="{28A0092B-C50C-407E-A947-70E740481C1C}">
                    <a14:useLocalDpi xmlns:a14="http://schemas.microsoft.com/office/drawing/2010/main" val="0"/>
                  </a:ext>
                </a:extLst>
              </a:blip>
              <a:srcRect/>
              <a:stretch>
                <a:fillRect/>
              </a:stretch>
            </p:blipFill>
            <p:spPr bwMode="auto">
              <a:xfrm>
                <a:off x="1063" y="2469"/>
                <a:ext cx="123"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50" name="Freeform 530"/>
              <p:cNvSpPr>
                <a:spLocks/>
              </p:cNvSpPr>
              <p:nvPr/>
            </p:nvSpPr>
            <p:spPr bwMode="auto">
              <a:xfrm>
                <a:off x="1073" y="2479"/>
                <a:ext cx="109" cy="77"/>
              </a:xfrm>
              <a:custGeom>
                <a:avLst/>
                <a:gdLst>
                  <a:gd name="T0" fmla="*/ 0 w 297"/>
                  <a:gd name="T1" fmla="*/ 40 h 213"/>
                  <a:gd name="T2" fmla="*/ 297 w 297"/>
                  <a:gd name="T3" fmla="*/ 213 h 213"/>
                  <a:gd name="T4" fmla="*/ 297 w 297"/>
                  <a:gd name="T5" fmla="*/ 213 h 213"/>
                  <a:gd name="T6" fmla="*/ 297 w 297"/>
                  <a:gd name="T7" fmla="*/ 170 h 213"/>
                  <a:gd name="T8" fmla="*/ 0 w 297"/>
                  <a:gd name="T9" fmla="*/ 0 h 213"/>
                  <a:gd name="T10" fmla="*/ 0 w 297"/>
                  <a:gd name="T11" fmla="*/ 0 h 213"/>
                  <a:gd name="T12" fmla="*/ 0 w 297"/>
                  <a:gd name="T13" fmla="*/ 40 h 213"/>
                </a:gdLst>
                <a:ahLst/>
                <a:cxnLst>
                  <a:cxn ang="0">
                    <a:pos x="T0" y="T1"/>
                  </a:cxn>
                  <a:cxn ang="0">
                    <a:pos x="T2" y="T3"/>
                  </a:cxn>
                  <a:cxn ang="0">
                    <a:pos x="T4" y="T5"/>
                  </a:cxn>
                  <a:cxn ang="0">
                    <a:pos x="T6" y="T7"/>
                  </a:cxn>
                  <a:cxn ang="0">
                    <a:pos x="T8" y="T9"/>
                  </a:cxn>
                  <a:cxn ang="0">
                    <a:pos x="T10" y="T11"/>
                  </a:cxn>
                  <a:cxn ang="0">
                    <a:pos x="T12" y="T13"/>
                  </a:cxn>
                </a:cxnLst>
                <a:rect l="0" t="0" r="r" b="b"/>
                <a:pathLst>
                  <a:path w="297" h="213">
                    <a:moveTo>
                      <a:pt x="0" y="40"/>
                    </a:moveTo>
                    <a:cubicBezTo>
                      <a:pt x="83" y="122"/>
                      <a:pt x="185" y="182"/>
                      <a:pt x="297" y="213"/>
                    </a:cubicBezTo>
                    <a:lnTo>
                      <a:pt x="297" y="213"/>
                    </a:lnTo>
                    <a:lnTo>
                      <a:pt x="297" y="170"/>
                    </a:lnTo>
                    <a:cubicBezTo>
                      <a:pt x="187" y="137"/>
                      <a:pt x="85" y="79"/>
                      <a:pt x="0" y="0"/>
                    </a:cubicBezTo>
                    <a:lnTo>
                      <a:pt x="0" y="0"/>
                    </a:lnTo>
                    <a:lnTo>
                      <a:pt x="0" y="40"/>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51" name="Freeform 531"/>
              <p:cNvSpPr>
                <a:spLocks/>
              </p:cNvSpPr>
              <p:nvPr/>
            </p:nvSpPr>
            <p:spPr bwMode="auto">
              <a:xfrm>
                <a:off x="1150" y="2365"/>
                <a:ext cx="95" cy="128"/>
              </a:xfrm>
              <a:custGeom>
                <a:avLst/>
                <a:gdLst>
                  <a:gd name="T0" fmla="*/ 22 w 95"/>
                  <a:gd name="T1" fmla="*/ 0 h 128"/>
                  <a:gd name="T2" fmla="*/ 0 w 95"/>
                  <a:gd name="T3" fmla="*/ 74 h 128"/>
                  <a:gd name="T4" fmla="*/ 95 w 95"/>
                  <a:gd name="T5" fmla="*/ 128 h 128"/>
                </a:gdLst>
                <a:ahLst/>
                <a:cxnLst>
                  <a:cxn ang="0">
                    <a:pos x="T0" y="T1"/>
                  </a:cxn>
                  <a:cxn ang="0">
                    <a:pos x="T2" y="T3"/>
                  </a:cxn>
                  <a:cxn ang="0">
                    <a:pos x="T4" y="T5"/>
                  </a:cxn>
                </a:cxnLst>
                <a:rect l="0" t="0" r="r" b="b"/>
                <a:pathLst>
                  <a:path w="95" h="128">
                    <a:moveTo>
                      <a:pt x="22" y="0"/>
                    </a:moveTo>
                    <a:lnTo>
                      <a:pt x="0" y="74"/>
                    </a:lnTo>
                    <a:lnTo>
                      <a:pt x="95" y="128"/>
                    </a:lnTo>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52" name="Freeform 532"/>
              <p:cNvSpPr>
                <a:spLocks/>
              </p:cNvSpPr>
              <p:nvPr/>
            </p:nvSpPr>
            <p:spPr bwMode="auto">
              <a:xfrm>
                <a:off x="1188" y="2517"/>
                <a:ext cx="47" cy="36"/>
              </a:xfrm>
              <a:custGeom>
                <a:avLst/>
                <a:gdLst>
                  <a:gd name="T0" fmla="*/ 47 w 47"/>
                  <a:gd name="T1" fmla="*/ 0 h 36"/>
                  <a:gd name="T2" fmla="*/ 0 w 47"/>
                  <a:gd name="T3" fmla="*/ 26 h 36"/>
                  <a:gd name="T4" fmla="*/ 0 w 47"/>
                  <a:gd name="T5" fmla="*/ 36 h 36"/>
                </a:gdLst>
                <a:ahLst/>
                <a:cxnLst>
                  <a:cxn ang="0">
                    <a:pos x="T0" y="T1"/>
                  </a:cxn>
                  <a:cxn ang="0">
                    <a:pos x="T2" y="T3"/>
                  </a:cxn>
                  <a:cxn ang="0">
                    <a:pos x="T4" y="T5"/>
                  </a:cxn>
                </a:cxnLst>
                <a:rect l="0" t="0" r="r" b="b"/>
                <a:pathLst>
                  <a:path w="47" h="36">
                    <a:moveTo>
                      <a:pt x="47" y="0"/>
                    </a:moveTo>
                    <a:lnTo>
                      <a:pt x="0" y="26"/>
                    </a:lnTo>
                    <a:lnTo>
                      <a:pt x="0" y="36"/>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581" name="Picture 533"/>
              <p:cNvPicPr>
                <a:picLocks noChangeAspect="1" noChangeArrowheads="1"/>
              </p:cNvPicPr>
              <p:nvPr/>
            </p:nvPicPr>
            <p:blipFill>
              <a:blip r:embed="rId75">
                <a:extLst>
                  <a:ext uri="{28A0092B-C50C-407E-A947-70E740481C1C}">
                    <a14:useLocalDpi xmlns:a14="http://schemas.microsoft.com/office/drawing/2010/main" val="0"/>
                  </a:ext>
                </a:extLst>
              </a:blip>
              <a:srcRect/>
              <a:stretch>
                <a:fillRect/>
              </a:stretch>
            </p:blipFill>
            <p:spPr bwMode="auto">
              <a:xfrm>
                <a:off x="1145" y="2359"/>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82" name="Picture 534"/>
              <p:cNvPicPr>
                <a:picLocks noChangeAspect="1" noChangeArrowheads="1"/>
              </p:cNvPicPr>
              <p:nvPr/>
            </p:nvPicPr>
            <p:blipFill>
              <a:blip r:embed="rId76">
                <a:extLst>
                  <a:ext uri="{28A0092B-C50C-407E-A947-70E740481C1C}">
                    <a14:useLocalDpi xmlns:a14="http://schemas.microsoft.com/office/drawing/2010/main" val="0"/>
                  </a:ext>
                </a:extLst>
              </a:blip>
              <a:srcRect/>
              <a:stretch>
                <a:fillRect/>
              </a:stretch>
            </p:blipFill>
            <p:spPr bwMode="auto">
              <a:xfrm>
                <a:off x="1145" y="2359"/>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53" name="Freeform 535"/>
              <p:cNvSpPr>
                <a:spLocks/>
              </p:cNvSpPr>
              <p:nvPr/>
            </p:nvSpPr>
            <p:spPr bwMode="auto">
              <a:xfrm>
                <a:off x="1153" y="2365"/>
                <a:ext cx="114" cy="128"/>
              </a:xfrm>
              <a:custGeom>
                <a:avLst/>
                <a:gdLst>
                  <a:gd name="T0" fmla="*/ 0 w 313"/>
                  <a:gd name="T1" fmla="*/ 201 h 354"/>
                  <a:gd name="T2" fmla="*/ 59 w 313"/>
                  <a:gd name="T3" fmla="*/ 3 h 354"/>
                  <a:gd name="T4" fmla="*/ 53 w 313"/>
                  <a:gd name="T5" fmla="*/ 0 h 354"/>
                  <a:gd name="T6" fmla="*/ 313 w 313"/>
                  <a:gd name="T7" fmla="*/ 150 h 354"/>
                  <a:gd name="T8" fmla="*/ 313 w 313"/>
                  <a:gd name="T9" fmla="*/ 150 h 354"/>
                  <a:gd name="T10" fmla="*/ 253 w 313"/>
                  <a:gd name="T11" fmla="*/ 354 h 354"/>
                  <a:gd name="T12" fmla="*/ 254 w 313"/>
                  <a:gd name="T13" fmla="*/ 348 h 354"/>
                  <a:gd name="T14" fmla="*/ 0 w 313"/>
                  <a:gd name="T15" fmla="*/ 201 h 3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3" h="354">
                    <a:moveTo>
                      <a:pt x="0" y="201"/>
                    </a:moveTo>
                    <a:lnTo>
                      <a:pt x="59" y="3"/>
                    </a:lnTo>
                    <a:lnTo>
                      <a:pt x="53" y="0"/>
                    </a:lnTo>
                    <a:cubicBezTo>
                      <a:pt x="140" y="48"/>
                      <a:pt x="227" y="99"/>
                      <a:pt x="313" y="150"/>
                    </a:cubicBezTo>
                    <a:lnTo>
                      <a:pt x="313" y="150"/>
                    </a:lnTo>
                    <a:lnTo>
                      <a:pt x="253" y="354"/>
                    </a:lnTo>
                    <a:lnTo>
                      <a:pt x="254" y="348"/>
                    </a:lnTo>
                    <a:cubicBezTo>
                      <a:pt x="169" y="300"/>
                      <a:pt x="84" y="251"/>
                      <a:pt x="0" y="201"/>
                    </a:cubicBez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54" name="Freeform 536"/>
              <p:cNvSpPr>
                <a:spLocks noEditPoints="1"/>
              </p:cNvSpPr>
              <p:nvPr/>
            </p:nvSpPr>
            <p:spPr bwMode="auto">
              <a:xfrm>
                <a:off x="1089" y="2448"/>
                <a:ext cx="148" cy="84"/>
              </a:xfrm>
              <a:custGeom>
                <a:avLst/>
                <a:gdLst>
                  <a:gd name="T0" fmla="*/ 19 w 148"/>
                  <a:gd name="T1" fmla="*/ 29 h 84"/>
                  <a:gd name="T2" fmla="*/ 14 w 148"/>
                  <a:gd name="T3" fmla="*/ 20 h 84"/>
                  <a:gd name="T4" fmla="*/ 23 w 148"/>
                  <a:gd name="T5" fmla="*/ 15 h 84"/>
                  <a:gd name="T6" fmla="*/ 37 w 148"/>
                  <a:gd name="T7" fmla="*/ 18 h 84"/>
                  <a:gd name="T8" fmla="*/ 27 w 148"/>
                  <a:gd name="T9" fmla="*/ 13 h 84"/>
                  <a:gd name="T10" fmla="*/ 60 w 148"/>
                  <a:gd name="T11" fmla="*/ 5 h 84"/>
                  <a:gd name="T12" fmla="*/ 56 w 148"/>
                  <a:gd name="T13" fmla="*/ 13 h 84"/>
                  <a:gd name="T14" fmla="*/ 65 w 148"/>
                  <a:gd name="T15" fmla="*/ 8 h 84"/>
                  <a:gd name="T16" fmla="*/ 80 w 148"/>
                  <a:gd name="T17" fmla="*/ 27 h 84"/>
                  <a:gd name="T18" fmla="*/ 71 w 148"/>
                  <a:gd name="T19" fmla="*/ 21 h 84"/>
                  <a:gd name="T20" fmla="*/ 104 w 148"/>
                  <a:gd name="T21" fmla="*/ 30 h 84"/>
                  <a:gd name="T22" fmla="*/ 114 w 148"/>
                  <a:gd name="T23" fmla="*/ 46 h 84"/>
                  <a:gd name="T24" fmla="*/ 123 w 148"/>
                  <a:gd name="T25" fmla="*/ 41 h 84"/>
                  <a:gd name="T26" fmla="*/ 139 w 148"/>
                  <a:gd name="T27" fmla="*/ 61 h 84"/>
                  <a:gd name="T28" fmla="*/ 129 w 148"/>
                  <a:gd name="T29" fmla="*/ 55 h 84"/>
                  <a:gd name="T30" fmla="*/ 134 w 148"/>
                  <a:gd name="T31" fmla="*/ 63 h 84"/>
                  <a:gd name="T32" fmla="*/ 101 w 148"/>
                  <a:gd name="T33" fmla="*/ 54 h 84"/>
                  <a:gd name="T34" fmla="*/ 110 w 148"/>
                  <a:gd name="T35" fmla="*/ 49 h 84"/>
                  <a:gd name="T36" fmla="*/ 109 w 148"/>
                  <a:gd name="T37" fmla="*/ 44 h 84"/>
                  <a:gd name="T38" fmla="*/ 100 w 148"/>
                  <a:gd name="T39" fmla="*/ 38 h 84"/>
                  <a:gd name="T40" fmla="*/ 105 w 148"/>
                  <a:gd name="T41" fmla="*/ 46 h 84"/>
                  <a:gd name="T42" fmla="*/ 71 w 148"/>
                  <a:gd name="T43" fmla="*/ 38 h 84"/>
                  <a:gd name="T44" fmla="*/ 80 w 148"/>
                  <a:gd name="T45" fmla="*/ 32 h 84"/>
                  <a:gd name="T46" fmla="*/ 66 w 148"/>
                  <a:gd name="T47" fmla="*/ 35 h 84"/>
                  <a:gd name="T48" fmla="*/ 57 w 148"/>
                  <a:gd name="T49" fmla="*/ 29 h 84"/>
                  <a:gd name="T50" fmla="*/ 61 w 148"/>
                  <a:gd name="T51" fmla="*/ 21 h 84"/>
                  <a:gd name="T52" fmla="*/ 28 w 148"/>
                  <a:gd name="T53" fmla="*/ 29 h 84"/>
                  <a:gd name="T54" fmla="*/ 38 w 148"/>
                  <a:gd name="T55" fmla="*/ 24 h 84"/>
                  <a:gd name="T56" fmla="*/ 53 w 148"/>
                  <a:gd name="T57" fmla="*/ 43 h 84"/>
                  <a:gd name="T58" fmla="*/ 43 w 148"/>
                  <a:gd name="T59" fmla="*/ 37 h 84"/>
                  <a:gd name="T60" fmla="*/ 76 w 148"/>
                  <a:gd name="T61" fmla="*/ 46 h 84"/>
                  <a:gd name="T62" fmla="*/ 72 w 148"/>
                  <a:gd name="T63" fmla="*/ 54 h 84"/>
                  <a:gd name="T64" fmla="*/ 81 w 148"/>
                  <a:gd name="T65" fmla="*/ 49 h 84"/>
                  <a:gd name="T66" fmla="*/ 97 w 148"/>
                  <a:gd name="T67" fmla="*/ 68 h 84"/>
                  <a:gd name="T68" fmla="*/ 87 w 148"/>
                  <a:gd name="T69" fmla="*/ 62 h 84"/>
                  <a:gd name="T70" fmla="*/ 120 w 148"/>
                  <a:gd name="T71" fmla="*/ 71 h 84"/>
                  <a:gd name="T72" fmla="*/ 88 w 148"/>
                  <a:gd name="T73" fmla="*/ 78 h 84"/>
                  <a:gd name="T74" fmla="*/ 97 w 148"/>
                  <a:gd name="T75" fmla="*/ 73 h 84"/>
                  <a:gd name="T76" fmla="*/ 83 w 148"/>
                  <a:gd name="T77" fmla="*/ 76 h 84"/>
                  <a:gd name="T78" fmla="*/ 73 w 148"/>
                  <a:gd name="T79" fmla="*/ 70 h 84"/>
                  <a:gd name="T80" fmla="*/ 77 w 148"/>
                  <a:gd name="T81" fmla="*/ 62 h 84"/>
                  <a:gd name="T82" fmla="*/ 14 w 148"/>
                  <a:gd name="T83" fmla="*/ 37 h 84"/>
                  <a:gd name="T84" fmla="*/ 24 w 148"/>
                  <a:gd name="T85" fmla="*/ 3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8" h="84">
                    <a:moveTo>
                      <a:pt x="0" y="28"/>
                    </a:moveTo>
                    <a:lnTo>
                      <a:pt x="10" y="34"/>
                    </a:lnTo>
                    <a:lnTo>
                      <a:pt x="19" y="29"/>
                    </a:lnTo>
                    <a:lnTo>
                      <a:pt x="9" y="23"/>
                    </a:lnTo>
                    <a:lnTo>
                      <a:pt x="0" y="28"/>
                    </a:lnTo>
                    <a:close/>
                    <a:moveTo>
                      <a:pt x="14" y="20"/>
                    </a:moveTo>
                    <a:lnTo>
                      <a:pt x="23" y="26"/>
                    </a:lnTo>
                    <a:lnTo>
                      <a:pt x="32" y="21"/>
                    </a:lnTo>
                    <a:lnTo>
                      <a:pt x="23" y="15"/>
                    </a:lnTo>
                    <a:lnTo>
                      <a:pt x="14" y="20"/>
                    </a:lnTo>
                    <a:close/>
                    <a:moveTo>
                      <a:pt x="27" y="13"/>
                    </a:moveTo>
                    <a:lnTo>
                      <a:pt x="37" y="18"/>
                    </a:lnTo>
                    <a:lnTo>
                      <a:pt x="46" y="13"/>
                    </a:lnTo>
                    <a:lnTo>
                      <a:pt x="36" y="7"/>
                    </a:lnTo>
                    <a:lnTo>
                      <a:pt x="27" y="13"/>
                    </a:lnTo>
                    <a:close/>
                    <a:moveTo>
                      <a:pt x="41" y="5"/>
                    </a:moveTo>
                    <a:lnTo>
                      <a:pt x="51" y="10"/>
                    </a:lnTo>
                    <a:lnTo>
                      <a:pt x="60" y="5"/>
                    </a:lnTo>
                    <a:lnTo>
                      <a:pt x="50" y="0"/>
                    </a:lnTo>
                    <a:lnTo>
                      <a:pt x="41" y="5"/>
                    </a:lnTo>
                    <a:close/>
                    <a:moveTo>
                      <a:pt x="56" y="13"/>
                    </a:moveTo>
                    <a:lnTo>
                      <a:pt x="65" y="19"/>
                    </a:lnTo>
                    <a:lnTo>
                      <a:pt x="75" y="14"/>
                    </a:lnTo>
                    <a:lnTo>
                      <a:pt x="65" y="8"/>
                    </a:lnTo>
                    <a:lnTo>
                      <a:pt x="56" y="13"/>
                    </a:lnTo>
                    <a:close/>
                    <a:moveTo>
                      <a:pt x="71" y="21"/>
                    </a:moveTo>
                    <a:lnTo>
                      <a:pt x="80" y="27"/>
                    </a:lnTo>
                    <a:lnTo>
                      <a:pt x="89" y="22"/>
                    </a:lnTo>
                    <a:lnTo>
                      <a:pt x="80" y="16"/>
                    </a:lnTo>
                    <a:lnTo>
                      <a:pt x="71" y="21"/>
                    </a:lnTo>
                    <a:close/>
                    <a:moveTo>
                      <a:pt x="85" y="30"/>
                    </a:moveTo>
                    <a:lnTo>
                      <a:pt x="95" y="36"/>
                    </a:lnTo>
                    <a:lnTo>
                      <a:pt x="104" y="30"/>
                    </a:lnTo>
                    <a:lnTo>
                      <a:pt x="94" y="25"/>
                    </a:lnTo>
                    <a:lnTo>
                      <a:pt x="85" y="30"/>
                    </a:lnTo>
                    <a:close/>
                    <a:moveTo>
                      <a:pt x="114" y="46"/>
                    </a:moveTo>
                    <a:lnTo>
                      <a:pt x="124" y="52"/>
                    </a:lnTo>
                    <a:lnTo>
                      <a:pt x="133" y="47"/>
                    </a:lnTo>
                    <a:lnTo>
                      <a:pt x="123" y="41"/>
                    </a:lnTo>
                    <a:lnTo>
                      <a:pt x="114" y="46"/>
                    </a:lnTo>
                    <a:close/>
                    <a:moveTo>
                      <a:pt x="129" y="55"/>
                    </a:moveTo>
                    <a:lnTo>
                      <a:pt x="139" y="61"/>
                    </a:lnTo>
                    <a:lnTo>
                      <a:pt x="148" y="55"/>
                    </a:lnTo>
                    <a:lnTo>
                      <a:pt x="138" y="50"/>
                    </a:lnTo>
                    <a:lnTo>
                      <a:pt x="129" y="55"/>
                    </a:lnTo>
                    <a:close/>
                    <a:moveTo>
                      <a:pt x="115" y="63"/>
                    </a:moveTo>
                    <a:lnTo>
                      <a:pt x="125" y="68"/>
                    </a:lnTo>
                    <a:lnTo>
                      <a:pt x="134" y="63"/>
                    </a:lnTo>
                    <a:lnTo>
                      <a:pt x="124" y="58"/>
                    </a:lnTo>
                    <a:lnTo>
                      <a:pt x="115" y="63"/>
                    </a:lnTo>
                    <a:close/>
                    <a:moveTo>
                      <a:pt x="101" y="54"/>
                    </a:moveTo>
                    <a:lnTo>
                      <a:pt x="110" y="60"/>
                    </a:lnTo>
                    <a:lnTo>
                      <a:pt x="120" y="55"/>
                    </a:lnTo>
                    <a:lnTo>
                      <a:pt x="110" y="49"/>
                    </a:lnTo>
                    <a:lnTo>
                      <a:pt x="101" y="54"/>
                    </a:lnTo>
                    <a:close/>
                    <a:moveTo>
                      <a:pt x="100" y="38"/>
                    </a:moveTo>
                    <a:lnTo>
                      <a:pt x="109" y="44"/>
                    </a:lnTo>
                    <a:lnTo>
                      <a:pt x="119" y="38"/>
                    </a:lnTo>
                    <a:lnTo>
                      <a:pt x="109" y="33"/>
                    </a:lnTo>
                    <a:lnTo>
                      <a:pt x="100" y="38"/>
                    </a:lnTo>
                    <a:close/>
                    <a:moveTo>
                      <a:pt x="86" y="46"/>
                    </a:moveTo>
                    <a:lnTo>
                      <a:pt x="96" y="52"/>
                    </a:lnTo>
                    <a:lnTo>
                      <a:pt x="105" y="46"/>
                    </a:lnTo>
                    <a:lnTo>
                      <a:pt x="95" y="41"/>
                    </a:lnTo>
                    <a:lnTo>
                      <a:pt x="86" y="46"/>
                    </a:lnTo>
                    <a:close/>
                    <a:moveTo>
                      <a:pt x="71" y="38"/>
                    </a:moveTo>
                    <a:lnTo>
                      <a:pt x="81" y="43"/>
                    </a:lnTo>
                    <a:lnTo>
                      <a:pt x="90" y="38"/>
                    </a:lnTo>
                    <a:lnTo>
                      <a:pt x="80" y="32"/>
                    </a:lnTo>
                    <a:lnTo>
                      <a:pt x="71" y="38"/>
                    </a:lnTo>
                    <a:close/>
                    <a:moveTo>
                      <a:pt x="57" y="29"/>
                    </a:moveTo>
                    <a:lnTo>
                      <a:pt x="66" y="35"/>
                    </a:lnTo>
                    <a:lnTo>
                      <a:pt x="76" y="30"/>
                    </a:lnTo>
                    <a:lnTo>
                      <a:pt x="66" y="24"/>
                    </a:lnTo>
                    <a:lnTo>
                      <a:pt x="57" y="29"/>
                    </a:lnTo>
                    <a:close/>
                    <a:moveTo>
                      <a:pt x="42" y="21"/>
                    </a:moveTo>
                    <a:lnTo>
                      <a:pt x="52" y="27"/>
                    </a:lnTo>
                    <a:lnTo>
                      <a:pt x="61" y="21"/>
                    </a:lnTo>
                    <a:lnTo>
                      <a:pt x="51" y="16"/>
                    </a:lnTo>
                    <a:lnTo>
                      <a:pt x="42" y="21"/>
                    </a:lnTo>
                    <a:close/>
                    <a:moveTo>
                      <a:pt x="28" y="29"/>
                    </a:moveTo>
                    <a:lnTo>
                      <a:pt x="38" y="35"/>
                    </a:lnTo>
                    <a:lnTo>
                      <a:pt x="47" y="29"/>
                    </a:lnTo>
                    <a:lnTo>
                      <a:pt x="38" y="24"/>
                    </a:lnTo>
                    <a:lnTo>
                      <a:pt x="28" y="29"/>
                    </a:lnTo>
                    <a:close/>
                    <a:moveTo>
                      <a:pt x="43" y="37"/>
                    </a:moveTo>
                    <a:lnTo>
                      <a:pt x="53" y="43"/>
                    </a:lnTo>
                    <a:lnTo>
                      <a:pt x="62" y="37"/>
                    </a:lnTo>
                    <a:lnTo>
                      <a:pt x="52" y="32"/>
                    </a:lnTo>
                    <a:lnTo>
                      <a:pt x="43" y="37"/>
                    </a:lnTo>
                    <a:close/>
                    <a:moveTo>
                      <a:pt x="58" y="46"/>
                    </a:moveTo>
                    <a:lnTo>
                      <a:pt x="67" y="51"/>
                    </a:lnTo>
                    <a:lnTo>
                      <a:pt x="76" y="46"/>
                    </a:lnTo>
                    <a:lnTo>
                      <a:pt x="67" y="40"/>
                    </a:lnTo>
                    <a:lnTo>
                      <a:pt x="58" y="46"/>
                    </a:lnTo>
                    <a:close/>
                    <a:moveTo>
                      <a:pt x="72" y="54"/>
                    </a:moveTo>
                    <a:lnTo>
                      <a:pt x="82" y="59"/>
                    </a:lnTo>
                    <a:lnTo>
                      <a:pt x="91" y="54"/>
                    </a:lnTo>
                    <a:lnTo>
                      <a:pt x="81" y="49"/>
                    </a:lnTo>
                    <a:lnTo>
                      <a:pt x="72" y="54"/>
                    </a:lnTo>
                    <a:close/>
                    <a:moveTo>
                      <a:pt x="87" y="62"/>
                    </a:moveTo>
                    <a:lnTo>
                      <a:pt x="97" y="68"/>
                    </a:lnTo>
                    <a:lnTo>
                      <a:pt x="106" y="63"/>
                    </a:lnTo>
                    <a:lnTo>
                      <a:pt x="96" y="57"/>
                    </a:lnTo>
                    <a:lnTo>
                      <a:pt x="87" y="62"/>
                    </a:lnTo>
                    <a:close/>
                    <a:moveTo>
                      <a:pt x="101" y="71"/>
                    </a:moveTo>
                    <a:lnTo>
                      <a:pt x="111" y="76"/>
                    </a:lnTo>
                    <a:lnTo>
                      <a:pt x="120" y="71"/>
                    </a:lnTo>
                    <a:lnTo>
                      <a:pt x="110" y="65"/>
                    </a:lnTo>
                    <a:lnTo>
                      <a:pt x="101" y="71"/>
                    </a:lnTo>
                    <a:close/>
                    <a:moveTo>
                      <a:pt x="88" y="78"/>
                    </a:moveTo>
                    <a:lnTo>
                      <a:pt x="97" y="84"/>
                    </a:lnTo>
                    <a:lnTo>
                      <a:pt x="106" y="79"/>
                    </a:lnTo>
                    <a:lnTo>
                      <a:pt x="97" y="73"/>
                    </a:lnTo>
                    <a:lnTo>
                      <a:pt x="88" y="78"/>
                    </a:lnTo>
                    <a:close/>
                    <a:moveTo>
                      <a:pt x="73" y="70"/>
                    </a:moveTo>
                    <a:lnTo>
                      <a:pt x="83" y="76"/>
                    </a:lnTo>
                    <a:lnTo>
                      <a:pt x="92" y="70"/>
                    </a:lnTo>
                    <a:lnTo>
                      <a:pt x="82" y="65"/>
                    </a:lnTo>
                    <a:lnTo>
                      <a:pt x="73" y="70"/>
                    </a:lnTo>
                    <a:close/>
                    <a:moveTo>
                      <a:pt x="29" y="45"/>
                    </a:moveTo>
                    <a:lnTo>
                      <a:pt x="68" y="67"/>
                    </a:lnTo>
                    <a:lnTo>
                      <a:pt x="77" y="62"/>
                    </a:lnTo>
                    <a:lnTo>
                      <a:pt x="38" y="40"/>
                    </a:lnTo>
                    <a:lnTo>
                      <a:pt x="29" y="45"/>
                    </a:lnTo>
                    <a:close/>
                    <a:moveTo>
                      <a:pt x="14" y="37"/>
                    </a:moveTo>
                    <a:lnTo>
                      <a:pt x="24" y="42"/>
                    </a:lnTo>
                    <a:lnTo>
                      <a:pt x="33" y="37"/>
                    </a:lnTo>
                    <a:lnTo>
                      <a:pt x="24" y="32"/>
                    </a:lnTo>
                    <a:lnTo>
                      <a:pt x="1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55" name="Rectangle 537"/>
              <p:cNvSpPr>
                <a:spLocks noChangeArrowheads="1"/>
              </p:cNvSpPr>
              <p:nvPr/>
            </p:nvSpPr>
            <p:spPr bwMode="auto">
              <a:xfrm>
                <a:off x="1086" y="2452"/>
                <a:ext cx="159" cy="92"/>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56" name="Freeform 538"/>
              <p:cNvSpPr>
                <a:spLocks noEditPoints="1"/>
              </p:cNvSpPr>
              <p:nvPr/>
            </p:nvSpPr>
            <p:spPr bwMode="auto">
              <a:xfrm>
                <a:off x="1089" y="2453"/>
                <a:ext cx="148" cy="81"/>
              </a:xfrm>
              <a:custGeom>
                <a:avLst/>
                <a:gdLst>
                  <a:gd name="T0" fmla="*/ 41 w 148"/>
                  <a:gd name="T1" fmla="*/ 2 h 81"/>
                  <a:gd name="T2" fmla="*/ 56 w 148"/>
                  <a:gd name="T3" fmla="*/ 10 h 81"/>
                  <a:gd name="T4" fmla="*/ 71 w 148"/>
                  <a:gd name="T5" fmla="*/ 19 h 81"/>
                  <a:gd name="T6" fmla="*/ 85 w 148"/>
                  <a:gd name="T7" fmla="*/ 27 h 81"/>
                  <a:gd name="T8" fmla="*/ 100 w 148"/>
                  <a:gd name="T9" fmla="*/ 35 h 81"/>
                  <a:gd name="T10" fmla="*/ 114 w 148"/>
                  <a:gd name="T11" fmla="*/ 44 h 81"/>
                  <a:gd name="T12" fmla="*/ 51 w 148"/>
                  <a:gd name="T13" fmla="*/ 5 h 81"/>
                  <a:gd name="T14" fmla="*/ 65 w 148"/>
                  <a:gd name="T15" fmla="*/ 14 h 81"/>
                  <a:gd name="T16" fmla="*/ 80 w 148"/>
                  <a:gd name="T17" fmla="*/ 22 h 81"/>
                  <a:gd name="T18" fmla="*/ 95 w 148"/>
                  <a:gd name="T19" fmla="*/ 31 h 81"/>
                  <a:gd name="T20" fmla="*/ 109 w 148"/>
                  <a:gd name="T21" fmla="*/ 39 h 81"/>
                  <a:gd name="T22" fmla="*/ 124 w 148"/>
                  <a:gd name="T23" fmla="*/ 47 h 81"/>
                  <a:gd name="T24" fmla="*/ 129 w 148"/>
                  <a:gd name="T25" fmla="*/ 52 h 81"/>
                  <a:gd name="T26" fmla="*/ 139 w 148"/>
                  <a:gd name="T27" fmla="*/ 56 h 81"/>
                  <a:gd name="T28" fmla="*/ 27 w 148"/>
                  <a:gd name="T29" fmla="*/ 10 h 81"/>
                  <a:gd name="T30" fmla="*/ 42 w 148"/>
                  <a:gd name="T31" fmla="*/ 18 h 81"/>
                  <a:gd name="T32" fmla="*/ 57 w 148"/>
                  <a:gd name="T33" fmla="*/ 27 h 81"/>
                  <a:gd name="T34" fmla="*/ 71 w 148"/>
                  <a:gd name="T35" fmla="*/ 35 h 81"/>
                  <a:gd name="T36" fmla="*/ 86 w 148"/>
                  <a:gd name="T37" fmla="*/ 43 h 81"/>
                  <a:gd name="T38" fmla="*/ 101 w 148"/>
                  <a:gd name="T39" fmla="*/ 52 h 81"/>
                  <a:gd name="T40" fmla="*/ 37 w 148"/>
                  <a:gd name="T41" fmla="*/ 13 h 81"/>
                  <a:gd name="T42" fmla="*/ 52 w 148"/>
                  <a:gd name="T43" fmla="*/ 22 h 81"/>
                  <a:gd name="T44" fmla="*/ 66 w 148"/>
                  <a:gd name="T45" fmla="*/ 30 h 81"/>
                  <a:gd name="T46" fmla="*/ 81 w 148"/>
                  <a:gd name="T47" fmla="*/ 38 h 81"/>
                  <a:gd name="T48" fmla="*/ 96 w 148"/>
                  <a:gd name="T49" fmla="*/ 47 h 81"/>
                  <a:gd name="T50" fmla="*/ 110 w 148"/>
                  <a:gd name="T51" fmla="*/ 55 h 81"/>
                  <a:gd name="T52" fmla="*/ 115 w 148"/>
                  <a:gd name="T53" fmla="*/ 60 h 81"/>
                  <a:gd name="T54" fmla="*/ 125 w 148"/>
                  <a:gd name="T55" fmla="*/ 63 h 81"/>
                  <a:gd name="T56" fmla="*/ 14 w 148"/>
                  <a:gd name="T57" fmla="*/ 18 h 81"/>
                  <a:gd name="T58" fmla="*/ 28 w 148"/>
                  <a:gd name="T59" fmla="*/ 26 h 81"/>
                  <a:gd name="T60" fmla="*/ 43 w 148"/>
                  <a:gd name="T61" fmla="*/ 34 h 81"/>
                  <a:gd name="T62" fmla="*/ 58 w 148"/>
                  <a:gd name="T63" fmla="*/ 43 h 81"/>
                  <a:gd name="T64" fmla="*/ 72 w 148"/>
                  <a:gd name="T65" fmla="*/ 51 h 81"/>
                  <a:gd name="T66" fmla="*/ 87 w 148"/>
                  <a:gd name="T67" fmla="*/ 59 h 81"/>
                  <a:gd name="T68" fmla="*/ 23 w 148"/>
                  <a:gd name="T69" fmla="*/ 21 h 81"/>
                  <a:gd name="T70" fmla="*/ 38 w 148"/>
                  <a:gd name="T71" fmla="*/ 30 h 81"/>
                  <a:gd name="T72" fmla="*/ 53 w 148"/>
                  <a:gd name="T73" fmla="*/ 38 h 81"/>
                  <a:gd name="T74" fmla="*/ 67 w 148"/>
                  <a:gd name="T75" fmla="*/ 46 h 81"/>
                  <a:gd name="T76" fmla="*/ 82 w 148"/>
                  <a:gd name="T77" fmla="*/ 54 h 81"/>
                  <a:gd name="T78" fmla="*/ 97 w 148"/>
                  <a:gd name="T79" fmla="*/ 63 h 81"/>
                  <a:gd name="T80" fmla="*/ 101 w 148"/>
                  <a:gd name="T81" fmla="*/ 67 h 81"/>
                  <a:gd name="T82" fmla="*/ 111 w 148"/>
                  <a:gd name="T83" fmla="*/ 71 h 81"/>
                  <a:gd name="T84" fmla="*/ 0 w 148"/>
                  <a:gd name="T85" fmla="*/ 26 h 81"/>
                  <a:gd name="T86" fmla="*/ 14 w 148"/>
                  <a:gd name="T87" fmla="*/ 34 h 81"/>
                  <a:gd name="T88" fmla="*/ 29 w 148"/>
                  <a:gd name="T89" fmla="*/ 42 h 81"/>
                  <a:gd name="T90" fmla="*/ 73 w 148"/>
                  <a:gd name="T91" fmla="*/ 67 h 81"/>
                  <a:gd name="T92" fmla="*/ 10 w 148"/>
                  <a:gd name="T93" fmla="*/ 29 h 81"/>
                  <a:gd name="T94" fmla="*/ 24 w 148"/>
                  <a:gd name="T95" fmla="*/ 37 h 81"/>
                  <a:gd name="T96" fmla="*/ 68 w 148"/>
                  <a:gd name="T97" fmla="*/ 62 h 81"/>
                  <a:gd name="T98" fmla="*/ 83 w 148"/>
                  <a:gd name="T99" fmla="*/ 71 h 81"/>
                  <a:gd name="T100" fmla="*/ 88 w 148"/>
                  <a:gd name="T101" fmla="*/ 75 h 81"/>
                  <a:gd name="T102" fmla="*/ 97 w 148"/>
                  <a:gd name="T103" fmla="*/ 7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81">
                    <a:moveTo>
                      <a:pt x="41" y="2"/>
                    </a:moveTo>
                    <a:lnTo>
                      <a:pt x="51" y="7"/>
                    </a:lnTo>
                    <a:lnTo>
                      <a:pt x="51" y="5"/>
                    </a:lnTo>
                    <a:lnTo>
                      <a:pt x="41" y="0"/>
                    </a:lnTo>
                    <a:lnTo>
                      <a:pt x="41" y="2"/>
                    </a:lnTo>
                    <a:close/>
                    <a:moveTo>
                      <a:pt x="56" y="10"/>
                    </a:moveTo>
                    <a:lnTo>
                      <a:pt x="65" y="16"/>
                    </a:lnTo>
                    <a:lnTo>
                      <a:pt x="65" y="14"/>
                    </a:lnTo>
                    <a:lnTo>
                      <a:pt x="56" y="8"/>
                    </a:lnTo>
                    <a:lnTo>
                      <a:pt x="56" y="10"/>
                    </a:lnTo>
                    <a:close/>
                    <a:moveTo>
                      <a:pt x="71" y="19"/>
                    </a:moveTo>
                    <a:lnTo>
                      <a:pt x="80" y="24"/>
                    </a:lnTo>
                    <a:lnTo>
                      <a:pt x="80" y="22"/>
                    </a:lnTo>
                    <a:lnTo>
                      <a:pt x="71" y="16"/>
                    </a:lnTo>
                    <a:lnTo>
                      <a:pt x="71" y="19"/>
                    </a:lnTo>
                    <a:close/>
                    <a:moveTo>
                      <a:pt x="85" y="27"/>
                    </a:moveTo>
                    <a:lnTo>
                      <a:pt x="95" y="32"/>
                    </a:lnTo>
                    <a:lnTo>
                      <a:pt x="95" y="31"/>
                    </a:lnTo>
                    <a:lnTo>
                      <a:pt x="85" y="25"/>
                    </a:lnTo>
                    <a:lnTo>
                      <a:pt x="85" y="27"/>
                    </a:lnTo>
                    <a:close/>
                    <a:moveTo>
                      <a:pt x="100" y="35"/>
                    </a:moveTo>
                    <a:lnTo>
                      <a:pt x="109" y="41"/>
                    </a:lnTo>
                    <a:lnTo>
                      <a:pt x="109" y="39"/>
                    </a:lnTo>
                    <a:lnTo>
                      <a:pt x="100" y="33"/>
                    </a:lnTo>
                    <a:lnTo>
                      <a:pt x="100" y="35"/>
                    </a:lnTo>
                    <a:close/>
                    <a:moveTo>
                      <a:pt x="114" y="44"/>
                    </a:moveTo>
                    <a:lnTo>
                      <a:pt x="124" y="49"/>
                    </a:lnTo>
                    <a:lnTo>
                      <a:pt x="124" y="47"/>
                    </a:lnTo>
                    <a:lnTo>
                      <a:pt x="114" y="41"/>
                    </a:lnTo>
                    <a:lnTo>
                      <a:pt x="114" y="44"/>
                    </a:lnTo>
                    <a:close/>
                    <a:moveTo>
                      <a:pt x="51" y="5"/>
                    </a:moveTo>
                    <a:lnTo>
                      <a:pt x="51" y="7"/>
                    </a:lnTo>
                    <a:lnTo>
                      <a:pt x="60" y="2"/>
                    </a:lnTo>
                    <a:lnTo>
                      <a:pt x="60" y="0"/>
                    </a:lnTo>
                    <a:lnTo>
                      <a:pt x="51" y="5"/>
                    </a:lnTo>
                    <a:close/>
                    <a:moveTo>
                      <a:pt x="65" y="14"/>
                    </a:moveTo>
                    <a:lnTo>
                      <a:pt x="65" y="16"/>
                    </a:lnTo>
                    <a:lnTo>
                      <a:pt x="75" y="11"/>
                    </a:lnTo>
                    <a:lnTo>
                      <a:pt x="75" y="9"/>
                    </a:lnTo>
                    <a:lnTo>
                      <a:pt x="65" y="14"/>
                    </a:lnTo>
                    <a:close/>
                    <a:moveTo>
                      <a:pt x="80" y="22"/>
                    </a:moveTo>
                    <a:lnTo>
                      <a:pt x="80" y="24"/>
                    </a:lnTo>
                    <a:lnTo>
                      <a:pt x="89" y="19"/>
                    </a:lnTo>
                    <a:lnTo>
                      <a:pt x="89" y="17"/>
                    </a:lnTo>
                    <a:lnTo>
                      <a:pt x="80" y="22"/>
                    </a:lnTo>
                    <a:close/>
                    <a:moveTo>
                      <a:pt x="95" y="31"/>
                    </a:moveTo>
                    <a:lnTo>
                      <a:pt x="95" y="32"/>
                    </a:lnTo>
                    <a:lnTo>
                      <a:pt x="104" y="27"/>
                    </a:lnTo>
                    <a:lnTo>
                      <a:pt x="104" y="25"/>
                    </a:lnTo>
                    <a:lnTo>
                      <a:pt x="95" y="31"/>
                    </a:lnTo>
                    <a:close/>
                    <a:moveTo>
                      <a:pt x="109" y="39"/>
                    </a:moveTo>
                    <a:lnTo>
                      <a:pt x="109" y="41"/>
                    </a:lnTo>
                    <a:lnTo>
                      <a:pt x="119" y="36"/>
                    </a:lnTo>
                    <a:lnTo>
                      <a:pt x="119" y="33"/>
                    </a:lnTo>
                    <a:lnTo>
                      <a:pt x="109" y="39"/>
                    </a:lnTo>
                    <a:close/>
                    <a:moveTo>
                      <a:pt x="124" y="47"/>
                    </a:moveTo>
                    <a:lnTo>
                      <a:pt x="124" y="49"/>
                    </a:lnTo>
                    <a:lnTo>
                      <a:pt x="133" y="44"/>
                    </a:lnTo>
                    <a:lnTo>
                      <a:pt x="133" y="42"/>
                    </a:lnTo>
                    <a:lnTo>
                      <a:pt x="124" y="47"/>
                    </a:lnTo>
                    <a:close/>
                    <a:moveTo>
                      <a:pt x="129" y="52"/>
                    </a:moveTo>
                    <a:lnTo>
                      <a:pt x="139" y="57"/>
                    </a:lnTo>
                    <a:lnTo>
                      <a:pt x="139" y="56"/>
                    </a:lnTo>
                    <a:lnTo>
                      <a:pt x="129" y="50"/>
                    </a:lnTo>
                    <a:lnTo>
                      <a:pt x="129" y="52"/>
                    </a:lnTo>
                    <a:close/>
                    <a:moveTo>
                      <a:pt x="139" y="56"/>
                    </a:moveTo>
                    <a:lnTo>
                      <a:pt x="139" y="57"/>
                    </a:lnTo>
                    <a:lnTo>
                      <a:pt x="148" y="52"/>
                    </a:lnTo>
                    <a:lnTo>
                      <a:pt x="148" y="50"/>
                    </a:lnTo>
                    <a:lnTo>
                      <a:pt x="139" y="56"/>
                    </a:lnTo>
                    <a:close/>
                    <a:moveTo>
                      <a:pt x="27" y="10"/>
                    </a:moveTo>
                    <a:lnTo>
                      <a:pt x="37" y="15"/>
                    </a:lnTo>
                    <a:lnTo>
                      <a:pt x="37" y="13"/>
                    </a:lnTo>
                    <a:lnTo>
                      <a:pt x="27" y="8"/>
                    </a:lnTo>
                    <a:lnTo>
                      <a:pt x="27" y="10"/>
                    </a:lnTo>
                    <a:close/>
                    <a:moveTo>
                      <a:pt x="42" y="18"/>
                    </a:moveTo>
                    <a:lnTo>
                      <a:pt x="52" y="24"/>
                    </a:lnTo>
                    <a:lnTo>
                      <a:pt x="52" y="22"/>
                    </a:lnTo>
                    <a:lnTo>
                      <a:pt x="42" y="16"/>
                    </a:lnTo>
                    <a:lnTo>
                      <a:pt x="42" y="18"/>
                    </a:lnTo>
                    <a:close/>
                    <a:moveTo>
                      <a:pt x="57" y="27"/>
                    </a:moveTo>
                    <a:lnTo>
                      <a:pt x="66" y="32"/>
                    </a:lnTo>
                    <a:lnTo>
                      <a:pt x="66" y="30"/>
                    </a:lnTo>
                    <a:lnTo>
                      <a:pt x="57" y="24"/>
                    </a:lnTo>
                    <a:lnTo>
                      <a:pt x="57" y="27"/>
                    </a:lnTo>
                    <a:close/>
                    <a:moveTo>
                      <a:pt x="71" y="35"/>
                    </a:moveTo>
                    <a:lnTo>
                      <a:pt x="81" y="40"/>
                    </a:lnTo>
                    <a:lnTo>
                      <a:pt x="81" y="38"/>
                    </a:lnTo>
                    <a:lnTo>
                      <a:pt x="71" y="33"/>
                    </a:lnTo>
                    <a:lnTo>
                      <a:pt x="71" y="35"/>
                    </a:lnTo>
                    <a:close/>
                    <a:moveTo>
                      <a:pt x="86" y="43"/>
                    </a:moveTo>
                    <a:lnTo>
                      <a:pt x="96" y="49"/>
                    </a:lnTo>
                    <a:lnTo>
                      <a:pt x="96" y="47"/>
                    </a:lnTo>
                    <a:lnTo>
                      <a:pt x="86" y="41"/>
                    </a:lnTo>
                    <a:lnTo>
                      <a:pt x="86" y="43"/>
                    </a:lnTo>
                    <a:close/>
                    <a:moveTo>
                      <a:pt x="101" y="52"/>
                    </a:moveTo>
                    <a:lnTo>
                      <a:pt x="110" y="57"/>
                    </a:lnTo>
                    <a:lnTo>
                      <a:pt x="110" y="55"/>
                    </a:lnTo>
                    <a:lnTo>
                      <a:pt x="101" y="49"/>
                    </a:lnTo>
                    <a:lnTo>
                      <a:pt x="101" y="52"/>
                    </a:lnTo>
                    <a:close/>
                    <a:moveTo>
                      <a:pt x="37" y="13"/>
                    </a:moveTo>
                    <a:lnTo>
                      <a:pt x="37" y="15"/>
                    </a:lnTo>
                    <a:lnTo>
                      <a:pt x="46" y="10"/>
                    </a:lnTo>
                    <a:lnTo>
                      <a:pt x="46" y="8"/>
                    </a:lnTo>
                    <a:lnTo>
                      <a:pt x="37" y="13"/>
                    </a:lnTo>
                    <a:close/>
                    <a:moveTo>
                      <a:pt x="52" y="22"/>
                    </a:moveTo>
                    <a:lnTo>
                      <a:pt x="52" y="24"/>
                    </a:lnTo>
                    <a:lnTo>
                      <a:pt x="61" y="18"/>
                    </a:lnTo>
                    <a:lnTo>
                      <a:pt x="61" y="16"/>
                    </a:lnTo>
                    <a:lnTo>
                      <a:pt x="52" y="22"/>
                    </a:lnTo>
                    <a:close/>
                    <a:moveTo>
                      <a:pt x="66" y="30"/>
                    </a:moveTo>
                    <a:lnTo>
                      <a:pt x="66" y="32"/>
                    </a:lnTo>
                    <a:lnTo>
                      <a:pt x="76" y="27"/>
                    </a:lnTo>
                    <a:lnTo>
                      <a:pt x="76" y="25"/>
                    </a:lnTo>
                    <a:lnTo>
                      <a:pt x="66" y="30"/>
                    </a:lnTo>
                    <a:close/>
                    <a:moveTo>
                      <a:pt x="81" y="38"/>
                    </a:moveTo>
                    <a:lnTo>
                      <a:pt x="81" y="40"/>
                    </a:lnTo>
                    <a:lnTo>
                      <a:pt x="90" y="35"/>
                    </a:lnTo>
                    <a:lnTo>
                      <a:pt x="90" y="33"/>
                    </a:lnTo>
                    <a:lnTo>
                      <a:pt x="81" y="38"/>
                    </a:lnTo>
                    <a:close/>
                    <a:moveTo>
                      <a:pt x="96" y="47"/>
                    </a:moveTo>
                    <a:lnTo>
                      <a:pt x="96" y="49"/>
                    </a:lnTo>
                    <a:lnTo>
                      <a:pt x="105" y="44"/>
                    </a:lnTo>
                    <a:lnTo>
                      <a:pt x="105" y="41"/>
                    </a:lnTo>
                    <a:lnTo>
                      <a:pt x="96" y="47"/>
                    </a:lnTo>
                    <a:close/>
                    <a:moveTo>
                      <a:pt x="110" y="55"/>
                    </a:moveTo>
                    <a:lnTo>
                      <a:pt x="110" y="57"/>
                    </a:lnTo>
                    <a:lnTo>
                      <a:pt x="120" y="52"/>
                    </a:lnTo>
                    <a:lnTo>
                      <a:pt x="120" y="50"/>
                    </a:lnTo>
                    <a:lnTo>
                      <a:pt x="110" y="55"/>
                    </a:lnTo>
                    <a:close/>
                    <a:moveTo>
                      <a:pt x="115" y="60"/>
                    </a:moveTo>
                    <a:lnTo>
                      <a:pt x="125" y="65"/>
                    </a:lnTo>
                    <a:lnTo>
                      <a:pt x="125" y="63"/>
                    </a:lnTo>
                    <a:lnTo>
                      <a:pt x="115" y="58"/>
                    </a:lnTo>
                    <a:lnTo>
                      <a:pt x="115" y="60"/>
                    </a:lnTo>
                    <a:close/>
                    <a:moveTo>
                      <a:pt x="125" y="63"/>
                    </a:moveTo>
                    <a:lnTo>
                      <a:pt x="125" y="65"/>
                    </a:lnTo>
                    <a:lnTo>
                      <a:pt x="134" y="60"/>
                    </a:lnTo>
                    <a:lnTo>
                      <a:pt x="134" y="58"/>
                    </a:lnTo>
                    <a:lnTo>
                      <a:pt x="125" y="63"/>
                    </a:lnTo>
                    <a:close/>
                    <a:moveTo>
                      <a:pt x="14" y="18"/>
                    </a:moveTo>
                    <a:lnTo>
                      <a:pt x="23" y="23"/>
                    </a:lnTo>
                    <a:lnTo>
                      <a:pt x="23" y="21"/>
                    </a:lnTo>
                    <a:lnTo>
                      <a:pt x="14" y="15"/>
                    </a:lnTo>
                    <a:lnTo>
                      <a:pt x="14" y="18"/>
                    </a:lnTo>
                    <a:close/>
                    <a:moveTo>
                      <a:pt x="28" y="26"/>
                    </a:moveTo>
                    <a:lnTo>
                      <a:pt x="38" y="32"/>
                    </a:lnTo>
                    <a:lnTo>
                      <a:pt x="38" y="30"/>
                    </a:lnTo>
                    <a:lnTo>
                      <a:pt x="28" y="24"/>
                    </a:lnTo>
                    <a:lnTo>
                      <a:pt x="28" y="26"/>
                    </a:lnTo>
                    <a:close/>
                    <a:moveTo>
                      <a:pt x="43" y="34"/>
                    </a:moveTo>
                    <a:lnTo>
                      <a:pt x="53" y="40"/>
                    </a:lnTo>
                    <a:lnTo>
                      <a:pt x="53" y="38"/>
                    </a:lnTo>
                    <a:lnTo>
                      <a:pt x="43" y="32"/>
                    </a:lnTo>
                    <a:lnTo>
                      <a:pt x="43" y="34"/>
                    </a:lnTo>
                    <a:close/>
                    <a:moveTo>
                      <a:pt x="58" y="43"/>
                    </a:moveTo>
                    <a:lnTo>
                      <a:pt x="67" y="48"/>
                    </a:lnTo>
                    <a:lnTo>
                      <a:pt x="67" y="46"/>
                    </a:lnTo>
                    <a:lnTo>
                      <a:pt x="58" y="41"/>
                    </a:lnTo>
                    <a:lnTo>
                      <a:pt x="58" y="43"/>
                    </a:lnTo>
                    <a:close/>
                    <a:moveTo>
                      <a:pt x="72" y="51"/>
                    </a:moveTo>
                    <a:lnTo>
                      <a:pt x="82" y="57"/>
                    </a:lnTo>
                    <a:lnTo>
                      <a:pt x="82" y="54"/>
                    </a:lnTo>
                    <a:lnTo>
                      <a:pt x="72" y="49"/>
                    </a:lnTo>
                    <a:lnTo>
                      <a:pt x="72" y="51"/>
                    </a:lnTo>
                    <a:close/>
                    <a:moveTo>
                      <a:pt x="87" y="59"/>
                    </a:moveTo>
                    <a:lnTo>
                      <a:pt x="97" y="65"/>
                    </a:lnTo>
                    <a:lnTo>
                      <a:pt x="97" y="63"/>
                    </a:lnTo>
                    <a:lnTo>
                      <a:pt x="87" y="57"/>
                    </a:lnTo>
                    <a:lnTo>
                      <a:pt x="87" y="59"/>
                    </a:lnTo>
                    <a:close/>
                    <a:moveTo>
                      <a:pt x="23" y="21"/>
                    </a:moveTo>
                    <a:lnTo>
                      <a:pt x="23" y="23"/>
                    </a:lnTo>
                    <a:lnTo>
                      <a:pt x="32" y="18"/>
                    </a:lnTo>
                    <a:lnTo>
                      <a:pt x="32" y="16"/>
                    </a:lnTo>
                    <a:lnTo>
                      <a:pt x="23" y="21"/>
                    </a:lnTo>
                    <a:close/>
                    <a:moveTo>
                      <a:pt x="38" y="30"/>
                    </a:moveTo>
                    <a:lnTo>
                      <a:pt x="38" y="32"/>
                    </a:lnTo>
                    <a:lnTo>
                      <a:pt x="47" y="26"/>
                    </a:lnTo>
                    <a:lnTo>
                      <a:pt x="47" y="24"/>
                    </a:lnTo>
                    <a:lnTo>
                      <a:pt x="38" y="30"/>
                    </a:lnTo>
                    <a:close/>
                    <a:moveTo>
                      <a:pt x="53" y="38"/>
                    </a:moveTo>
                    <a:lnTo>
                      <a:pt x="53" y="40"/>
                    </a:lnTo>
                    <a:lnTo>
                      <a:pt x="62" y="35"/>
                    </a:lnTo>
                    <a:lnTo>
                      <a:pt x="62" y="32"/>
                    </a:lnTo>
                    <a:lnTo>
                      <a:pt x="53" y="38"/>
                    </a:lnTo>
                    <a:close/>
                    <a:moveTo>
                      <a:pt x="67" y="46"/>
                    </a:moveTo>
                    <a:lnTo>
                      <a:pt x="67" y="48"/>
                    </a:lnTo>
                    <a:lnTo>
                      <a:pt x="76" y="43"/>
                    </a:lnTo>
                    <a:lnTo>
                      <a:pt x="76" y="41"/>
                    </a:lnTo>
                    <a:lnTo>
                      <a:pt x="67" y="46"/>
                    </a:lnTo>
                    <a:close/>
                    <a:moveTo>
                      <a:pt x="82" y="54"/>
                    </a:moveTo>
                    <a:lnTo>
                      <a:pt x="82" y="57"/>
                    </a:lnTo>
                    <a:lnTo>
                      <a:pt x="91" y="51"/>
                    </a:lnTo>
                    <a:lnTo>
                      <a:pt x="91" y="49"/>
                    </a:lnTo>
                    <a:lnTo>
                      <a:pt x="82" y="54"/>
                    </a:lnTo>
                    <a:close/>
                    <a:moveTo>
                      <a:pt x="97" y="63"/>
                    </a:moveTo>
                    <a:lnTo>
                      <a:pt x="97" y="65"/>
                    </a:lnTo>
                    <a:lnTo>
                      <a:pt x="106" y="60"/>
                    </a:lnTo>
                    <a:lnTo>
                      <a:pt x="106" y="58"/>
                    </a:lnTo>
                    <a:lnTo>
                      <a:pt x="97" y="63"/>
                    </a:lnTo>
                    <a:close/>
                    <a:moveTo>
                      <a:pt x="101" y="67"/>
                    </a:moveTo>
                    <a:lnTo>
                      <a:pt x="111" y="73"/>
                    </a:lnTo>
                    <a:lnTo>
                      <a:pt x="111" y="71"/>
                    </a:lnTo>
                    <a:lnTo>
                      <a:pt x="101" y="66"/>
                    </a:lnTo>
                    <a:lnTo>
                      <a:pt x="101" y="67"/>
                    </a:lnTo>
                    <a:close/>
                    <a:moveTo>
                      <a:pt x="111" y="71"/>
                    </a:moveTo>
                    <a:lnTo>
                      <a:pt x="111" y="73"/>
                    </a:lnTo>
                    <a:lnTo>
                      <a:pt x="120" y="68"/>
                    </a:lnTo>
                    <a:lnTo>
                      <a:pt x="120" y="66"/>
                    </a:lnTo>
                    <a:lnTo>
                      <a:pt x="111" y="71"/>
                    </a:lnTo>
                    <a:close/>
                    <a:moveTo>
                      <a:pt x="0" y="26"/>
                    </a:moveTo>
                    <a:lnTo>
                      <a:pt x="10" y="31"/>
                    </a:lnTo>
                    <a:lnTo>
                      <a:pt x="10" y="29"/>
                    </a:lnTo>
                    <a:lnTo>
                      <a:pt x="0" y="23"/>
                    </a:lnTo>
                    <a:lnTo>
                      <a:pt x="0" y="26"/>
                    </a:lnTo>
                    <a:close/>
                    <a:moveTo>
                      <a:pt x="14" y="34"/>
                    </a:moveTo>
                    <a:lnTo>
                      <a:pt x="24" y="39"/>
                    </a:lnTo>
                    <a:lnTo>
                      <a:pt x="24" y="37"/>
                    </a:lnTo>
                    <a:lnTo>
                      <a:pt x="14" y="32"/>
                    </a:lnTo>
                    <a:lnTo>
                      <a:pt x="14" y="34"/>
                    </a:lnTo>
                    <a:close/>
                    <a:moveTo>
                      <a:pt x="29" y="42"/>
                    </a:moveTo>
                    <a:lnTo>
                      <a:pt x="68" y="64"/>
                    </a:lnTo>
                    <a:lnTo>
                      <a:pt x="68" y="62"/>
                    </a:lnTo>
                    <a:lnTo>
                      <a:pt x="29" y="40"/>
                    </a:lnTo>
                    <a:lnTo>
                      <a:pt x="29" y="42"/>
                    </a:lnTo>
                    <a:close/>
                    <a:moveTo>
                      <a:pt x="73" y="67"/>
                    </a:moveTo>
                    <a:lnTo>
                      <a:pt x="83" y="73"/>
                    </a:lnTo>
                    <a:lnTo>
                      <a:pt x="83" y="71"/>
                    </a:lnTo>
                    <a:lnTo>
                      <a:pt x="73" y="65"/>
                    </a:lnTo>
                    <a:lnTo>
                      <a:pt x="73" y="67"/>
                    </a:lnTo>
                    <a:close/>
                    <a:moveTo>
                      <a:pt x="10" y="29"/>
                    </a:moveTo>
                    <a:lnTo>
                      <a:pt x="10" y="31"/>
                    </a:lnTo>
                    <a:lnTo>
                      <a:pt x="19" y="26"/>
                    </a:lnTo>
                    <a:lnTo>
                      <a:pt x="19" y="24"/>
                    </a:lnTo>
                    <a:lnTo>
                      <a:pt x="10" y="29"/>
                    </a:lnTo>
                    <a:close/>
                    <a:moveTo>
                      <a:pt x="24" y="37"/>
                    </a:moveTo>
                    <a:lnTo>
                      <a:pt x="24" y="39"/>
                    </a:lnTo>
                    <a:lnTo>
                      <a:pt x="33" y="34"/>
                    </a:lnTo>
                    <a:lnTo>
                      <a:pt x="33" y="32"/>
                    </a:lnTo>
                    <a:lnTo>
                      <a:pt x="24" y="37"/>
                    </a:lnTo>
                    <a:close/>
                    <a:moveTo>
                      <a:pt x="68" y="62"/>
                    </a:moveTo>
                    <a:lnTo>
                      <a:pt x="68" y="64"/>
                    </a:lnTo>
                    <a:lnTo>
                      <a:pt x="77" y="59"/>
                    </a:lnTo>
                    <a:lnTo>
                      <a:pt x="77" y="57"/>
                    </a:lnTo>
                    <a:lnTo>
                      <a:pt x="68" y="62"/>
                    </a:lnTo>
                    <a:close/>
                    <a:moveTo>
                      <a:pt x="83" y="71"/>
                    </a:moveTo>
                    <a:lnTo>
                      <a:pt x="83" y="73"/>
                    </a:lnTo>
                    <a:lnTo>
                      <a:pt x="92" y="67"/>
                    </a:lnTo>
                    <a:lnTo>
                      <a:pt x="92" y="65"/>
                    </a:lnTo>
                    <a:lnTo>
                      <a:pt x="83" y="71"/>
                    </a:lnTo>
                    <a:close/>
                    <a:moveTo>
                      <a:pt x="88" y="75"/>
                    </a:moveTo>
                    <a:lnTo>
                      <a:pt x="97" y="81"/>
                    </a:lnTo>
                    <a:lnTo>
                      <a:pt x="97" y="79"/>
                    </a:lnTo>
                    <a:lnTo>
                      <a:pt x="88" y="73"/>
                    </a:lnTo>
                    <a:lnTo>
                      <a:pt x="88" y="75"/>
                    </a:lnTo>
                    <a:close/>
                    <a:moveTo>
                      <a:pt x="97" y="79"/>
                    </a:moveTo>
                    <a:lnTo>
                      <a:pt x="97" y="81"/>
                    </a:lnTo>
                    <a:lnTo>
                      <a:pt x="106" y="76"/>
                    </a:lnTo>
                    <a:lnTo>
                      <a:pt x="106" y="74"/>
                    </a:lnTo>
                    <a:lnTo>
                      <a:pt x="97"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57" name="Rectangle 539"/>
              <p:cNvSpPr>
                <a:spLocks noChangeArrowheads="1"/>
              </p:cNvSpPr>
              <p:nvPr/>
            </p:nvSpPr>
            <p:spPr bwMode="auto">
              <a:xfrm>
                <a:off x="1086" y="2452"/>
                <a:ext cx="159" cy="92"/>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58" name="Freeform 540"/>
              <p:cNvSpPr>
                <a:spLocks/>
              </p:cNvSpPr>
              <p:nvPr/>
            </p:nvSpPr>
            <p:spPr bwMode="auto">
              <a:xfrm>
                <a:off x="1073" y="2355"/>
                <a:ext cx="212" cy="201"/>
              </a:xfrm>
              <a:custGeom>
                <a:avLst/>
                <a:gdLst>
                  <a:gd name="T0" fmla="*/ 297 w 576"/>
                  <a:gd name="T1" fmla="*/ 556 h 556"/>
                  <a:gd name="T2" fmla="*/ 496 w 576"/>
                  <a:gd name="T3" fmla="*/ 441 h 556"/>
                  <a:gd name="T4" fmla="*/ 576 w 576"/>
                  <a:gd name="T5" fmla="*/ 170 h 556"/>
                  <a:gd name="T6" fmla="*/ 281 w 576"/>
                  <a:gd name="T7" fmla="*/ 0 h 556"/>
                  <a:gd name="T8" fmla="*/ 256 w 576"/>
                  <a:gd name="T9" fmla="*/ 0 h 556"/>
                  <a:gd name="T10" fmla="*/ 186 w 576"/>
                  <a:gd name="T11" fmla="*/ 236 h 556"/>
                  <a:gd name="T12" fmla="*/ 0 w 576"/>
                  <a:gd name="T13" fmla="*/ 343 h 556"/>
                  <a:gd name="T14" fmla="*/ 0 w 576"/>
                  <a:gd name="T15" fmla="*/ 383 h 556"/>
                  <a:gd name="T16" fmla="*/ 297 w 576"/>
                  <a:gd name="T17" fmla="*/ 556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 h="556">
                    <a:moveTo>
                      <a:pt x="297" y="556"/>
                    </a:moveTo>
                    <a:lnTo>
                      <a:pt x="496" y="441"/>
                    </a:lnTo>
                    <a:lnTo>
                      <a:pt x="576" y="170"/>
                    </a:lnTo>
                    <a:lnTo>
                      <a:pt x="281" y="0"/>
                    </a:lnTo>
                    <a:lnTo>
                      <a:pt x="256" y="0"/>
                    </a:lnTo>
                    <a:lnTo>
                      <a:pt x="186" y="236"/>
                    </a:lnTo>
                    <a:lnTo>
                      <a:pt x="0" y="343"/>
                    </a:lnTo>
                    <a:lnTo>
                      <a:pt x="0" y="383"/>
                    </a:lnTo>
                    <a:cubicBezTo>
                      <a:pt x="84" y="465"/>
                      <a:pt x="185" y="524"/>
                      <a:pt x="297" y="556"/>
                    </a:cubicBez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59" name="Rectangle 541"/>
              <p:cNvSpPr>
                <a:spLocks noChangeArrowheads="1"/>
              </p:cNvSpPr>
              <p:nvPr/>
            </p:nvSpPr>
            <p:spPr bwMode="auto">
              <a:xfrm>
                <a:off x="1385" y="2243"/>
                <a:ext cx="3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560" name="Rectangle 542"/>
              <p:cNvSpPr>
                <a:spLocks noChangeArrowheads="1"/>
              </p:cNvSpPr>
              <p:nvPr/>
            </p:nvSpPr>
            <p:spPr bwMode="auto">
              <a:xfrm>
                <a:off x="1321" y="2324"/>
                <a:ext cx="440"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uses EASIIR to</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561" name="Rectangle 543"/>
              <p:cNvSpPr>
                <a:spLocks noChangeArrowheads="1"/>
              </p:cNvSpPr>
              <p:nvPr/>
            </p:nvSpPr>
            <p:spPr bwMode="auto">
              <a:xfrm>
                <a:off x="1315" y="2411"/>
                <a:ext cx="46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download files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562" name="Rectangle 544"/>
              <p:cNvSpPr>
                <a:spLocks noChangeArrowheads="1"/>
              </p:cNvSpPr>
              <p:nvPr/>
            </p:nvSpPr>
            <p:spPr bwMode="auto">
              <a:xfrm>
                <a:off x="1362" y="2492"/>
                <a:ext cx="37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to portable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563" name="Rectangle 545"/>
              <p:cNvSpPr>
                <a:spLocks noChangeArrowheads="1"/>
              </p:cNvSpPr>
              <p:nvPr/>
            </p:nvSpPr>
            <p:spPr bwMode="auto">
              <a:xfrm>
                <a:off x="1432" y="2573"/>
                <a:ext cx="2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device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564" name="Freeform 546"/>
              <p:cNvSpPr>
                <a:spLocks/>
              </p:cNvSpPr>
              <p:nvPr/>
            </p:nvSpPr>
            <p:spPr bwMode="auto">
              <a:xfrm>
                <a:off x="1179" y="2016"/>
                <a:ext cx="506" cy="341"/>
              </a:xfrm>
              <a:custGeom>
                <a:avLst/>
                <a:gdLst>
                  <a:gd name="T0" fmla="*/ 506 w 506"/>
                  <a:gd name="T1" fmla="*/ 0 h 341"/>
                  <a:gd name="T2" fmla="*/ 506 w 506"/>
                  <a:gd name="T3" fmla="*/ 158 h 341"/>
                  <a:gd name="T4" fmla="*/ 0 w 506"/>
                  <a:gd name="T5" fmla="*/ 158 h 341"/>
                  <a:gd name="T6" fmla="*/ 0 w 506"/>
                  <a:gd name="T7" fmla="*/ 341 h 341"/>
                </a:gdLst>
                <a:ahLst/>
                <a:cxnLst>
                  <a:cxn ang="0">
                    <a:pos x="T0" y="T1"/>
                  </a:cxn>
                  <a:cxn ang="0">
                    <a:pos x="T2" y="T3"/>
                  </a:cxn>
                  <a:cxn ang="0">
                    <a:pos x="T4" y="T5"/>
                  </a:cxn>
                  <a:cxn ang="0">
                    <a:pos x="T6" y="T7"/>
                  </a:cxn>
                </a:cxnLst>
                <a:rect l="0" t="0" r="r" b="b"/>
                <a:pathLst>
                  <a:path w="506" h="341">
                    <a:moveTo>
                      <a:pt x="506" y="0"/>
                    </a:moveTo>
                    <a:lnTo>
                      <a:pt x="506" y="158"/>
                    </a:lnTo>
                    <a:lnTo>
                      <a:pt x="0" y="158"/>
                    </a:lnTo>
                    <a:lnTo>
                      <a:pt x="0" y="341"/>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595" name="Picture 547"/>
              <p:cNvPicPr>
                <a:picLocks noChangeAspect="1" noChangeArrowheads="1"/>
              </p:cNvPicPr>
              <p:nvPr/>
            </p:nvPicPr>
            <p:blipFill>
              <a:blip r:embed="rId77">
                <a:extLst>
                  <a:ext uri="{28A0092B-C50C-407E-A947-70E740481C1C}">
                    <a14:useLocalDpi xmlns:a14="http://schemas.microsoft.com/office/drawing/2010/main" val="0"/>
                  </a:ext>
                </a:extLst>
              </a:blip>
              <a:srcRect/>
              <a:stretch>
                <a:fillRect/>
              </a:stretch>
            </p:blipFill>
            <p:spPr bwMode="auto">
              <a:xfrm>
                <a:off x="1116" y="2805"/>
                <a:ext cx="105"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96" name="Picture 548"/>
              <p:cNvPicPr>
                <a:picLocks noChangeAspect="1" noChangeArrowheads="1"/>
              </p:cNvPicPr>
              <p:nvPr/>
            </p:nvPicPr>
            <p:blipFill>
              <a:blip r:embed="rId78">
                <a:extLst>
                  <a:ext uri="{28A0092B-C50C-407E-A947-70E740481C1C}">
                    <a14:useLocalDpi xmlns:a14="http://schemas.microsoft.com/office/drawing/2010/main" val="0"/>
                  </a:ext>
                </a:extLst>
              </a:blip>
              <a:srcRect/>
              <a:stretch>
                <a:fillRect/>
              </a:stretch>
            </p:blipFill>
            <p:spPr bwMode="auto">
              <a:xfrm>
                <a:off x="1116" y="2805"/>
                <a:ext cx="105"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5" name="Rectangle 549"/>
              <p:cNvSpPr>
                <a:spLocks noChangeArrowheads="1"/>
              </p:cNvSpPr>
              <p:nvPr/>
            </p:nvSpPr>
            <p:spPr bwMode="auto">
              <a:xfrm>
                <a:off x="1121" y="2787"/>
                <a:ext cx="6" cy="76"/>
              </a:xfrm>
              <a:prstGeom prst="rect">
                <a:avLst/>
              </a:prstGeom>
              <a:solidFill>
                <a:srgbClr val="BB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66" name="Rectangle 550"/>
              <p:cNvSpPr>
                <a:spLocks noChangeArrowheads="1"/>
              </p:cNvSpPr>
              <p:nvPr/>
            </p:nvSpPr>
            <p:spPr bwMode="auto">
              <a:xfrm>
                <a:off x="1127" y="2787"/>
                <a:ext cx="6" cy="76"/>
              </a:xfrm>
              <a:prstGeom prst="rect">
                <a:avLst/>
              </a:prstGeom>
              <a:solidFill>
                <a:srgbClr val="F7F3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67" name="Rectangle 551"/>
              <p:cNvSpPr>
                <a:spLocks noChangeArrowheads="1"/>
              </p:cNvSpPr>
              <p:nvPr/>
            </p:nvSpPr>
            <p:spPr bwMode="auto">
              <a:xfrm>
                <a:off x="1133" y="2787"/>
                <a:ext cx="6" cy="76"/>
              </a:xfrm>
              <a:prstGeom prst="rect">
                <a:avLst/>
              </a:prstGeom>
              <a:solidFill>
                <a:srgbClr val="F3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68" name="Rectangle 552"/>
              <p:cNvSpPr>
                <a:spLocks noChangeArrowheads="1"/>
              </p:cNvSpPr>
              <p:nvPr/>
            </p:nvSpPr>
            <p:spPr bwMode="auto">
              <a:xfrm>
                <a:off x="1139" y="2787"/>
                <a:ext cx="6" cy="76"/>
              </a:xfrm>
              <a:prstGeom prst="rect">
                <a:avLst/>
              </a:prstGeom>
              <a:solidFill>
                <a:srgbClr val="F0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69" name="Rectangle 553"/>
              <p:cNvSpPr>
                <a:spLocks noChangeArrowheads="1"/>
              </p:cNvSpPr>
              <p:nvPr/>
            </p:nvSpPr>
            <p:spPr bwMode="auto">
              <a:xfrm>
                <a:off x="1145" y="2787"/>
                <a:ext cx="6" cy="76"/>
              </a:xfrm>
              <a:prstGeom prst="rect">
                <a:avLst/>
              </a:prstGeom>
              <a:solidFill>
                <a:srgbClr val="ED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0" name="Rectangle 554"/>
              <p:cNvSpPr>
                <a:spLocks noChangeArrowheads="1"/>
              </p:cNvSpPr>
              <p:nvPr/>
            </p:nvSpPr>
            <p:spPr bwMode="auto">
              <a:xfrm>
                <a:off x="1151" y="2787"/>
                <a:ext cx="6" cy="76"/>
              </a:xfrm>
              <a:prstGeom prst="rect">
                <a:avLst/>
              </a:prstGeom>
              <a:solidFill>
                <a:srgbClr val="E9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1" name="Rectangle 555"/>
              <p:cNvSpPr>
                <a:spLocks noChangeArrowheads="1"/>
              </p:cNvSpPr>
              <p:nvPr/>
            </p:nvSpPr>
            <p:spPr bwMode="auto">
              <a:xfrm>
                <a:off x="1157" y="2787"/>
                <a:ext cx="5" cy="76"/>
              </a:xfrm>
              <a:prstGeom prst="rect">
                <a:avLst/>
              </a:prstGeom>
              <a:solidFill>
                <a:srgbClr val="E6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2" name="Rectangle 556"/>
              <p:cNvSpPr>
                <a:spLocks noChangeArrowheads="1"/>
              </p:cNvSpPr>
              <p:nvPr/>
            </p:nvSpPr>
            <p:spPr bwMode="auto">
              <a:xfrm>
                <a:off x="1162" y="2787"/>
                <a:ext cx="6" cy="76"/>
              </a:xfrm>
              <a:prstGeom prst="rect">
                <a:avLst/>
              </a:prstGeom>
              <a:solidFill>
                <a:srgbClr val="E2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3" name="Rectangle 557"/>
              <p:cNvSpPr>
                <a:spLocks noChangeArrowheads="1"/>
              </p:cNvSpPr>
              <p:nvPr/>
            </p:nvSpPr>
            <p:spPr bwMode="auto">
              <a:xfrm>
                <a:off x="1168" y="2787"/>
                <a:ext cx="6" cy="76"/>
              </a:xfrm>
              <a:prstGeom prst="rect">
                <a:avLst/>
              </a:prstGeom>
              <a:solidFill>
                <a:srgbClr val="DF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5" name="Rectangle 558"/>
              <p:cNvSpPr>
                <a:spLocks noChangeArrowheads="1"/>
              </p:cNvSpPr>
              <p:nvPr/>
            </p:nvSpPr>
            <p:spPr bwMode="auto">
              <a:xfrm>
                <a:off x="1174" y="2787"/>
                <a:ext cx="6" cy="76"/>
              </a:xfrm>
              <a:prstGeom prst="rect">
                <a:avLst/>
              </a:prstGeom>
              <a:solidFill>
                <a:srgbClr val="DC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8" name="Rectangle 559"/>
              <p:cNvSpPr>
                <a:spLocks noChangeArrowheads="1"/>
              </p:cNvSpPr>
              <p:nvPr/>
            </p:nvSpPr>
            <p:spPr bwMode="auto">
              <a:xfrm>
                <a:off x="1180" y="2787"/>
                <a:ext cx="6" cy="76"/>
              </a:xfrm>
              <a:prstGeom prst="rect">
                <a:avLst/>
              </a:prstGeom>
              <a:solidFill>
                <a:srgbClr val="D9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9" name="Rectangle 560"/>
              <p:cNvSpPr>
                <a:spLocks noChangeArrowheads="1"/>
              </p:cNvSpPr>
              <p:nvPr/>
            </p:nvSpPr>
            <p:spPr bwMode="auto">
              <a:xfrm>
                <a:off x="1186" y="2787"/>
                <a:ext cx="6" cy="76"/>
              </a:xfrm>
              <a:prstGeom prst="rect">
                <a:avLst/>
              </a:prstGeom>
              <a:solidFill>
                <a:srgbClr val="D6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0" name="Rectangle 561"/>
              <p:cNvSpPr>
                <a:spLocks noChangeArrowheads="1"/>
              </p:cNvSpPr>
              <p:nvPr/>
            </p:nvSpPr>
            <p:spPr bwMode="auto">
              <a:xfrm>
                <a:off x="1192" y="2787"/>
                <a:ext cx="6" cy="76"/>
              </a:xfrm>
              <a:prstGeom prst="rect">
                <a:avLst/>
              </a:prstGeom>
              <a:solidFill>
                <a:srgbClr val="D3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3" name="Rectangle 562"/>
              <p:cNvSpPr>
                <a:spLocks noChangeArrowheads="1"/>
              </p:cNvSpPr>
              <p:nvPr/>
            </p:nvSpPr>
            <p:spPr bwMode="auto">
              <a:xfrm>
                <a:off x="1198" y="2787"/>
                <a:ext cx="5" cy="76"/>
              </a:xfrm>
              <a:prstGeom prst="rect">
                <a:avLst/>
              </a:prstGeom>
              <a:solidFill>
                <a:srgbClr val="CF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4" name="Rectangle 563"/>
              <p:cNvSpPr>
                <a:spLocks noChangeArrowheads="1"/>
              </p:cNvSpPr>
              <p:nvPr/>
            </p:nvSpPr>
            <p:spPr bwMode="auto">
              <a:xfrm>
                <a:off x="1203" y="2787"/>
                <a:ext cx="6" cy="76"/>
              </a:xfrm>
              <a:prstGeom prst="rect">
                <a:avLst/>
              </a:prstGeom>
              <a:solidFill>
                <a:srgbClr val="CC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5" name="Rectangle 564"/>
              <p:cNvSpPr>
                <a:spLocks noChangeArrowheads="1"/>
              </p:cNvSpPr>
              <p:nvPr/>
            </p:nvSpPr>
            <p:spPr bwMode="auto">
              <a:xfrm>
                <a:off x="1209" y="2787"/>
                <a:ext cx="6" cy="76"/>
              </a:xfrm>
              <a:prstGeom prst="rect">
                <a:avLst/>
              </a:prstGeom>
              <a:solidFill>
                <a:srgbClr val="C9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6" name="Rectangle 565"/>
              <p:cNvSpPr>
                <a:spLocks noChangeArrowheads="1"/>
              </p:cNvSpPr>
              <p:nvPr/>
            </p:nvSpPr>
            <p:spPr bwMode="auto">
              <a:xfrm>
                <a:off x="1215" y="2787"/>
                <a:ext cx="6" cy="76"/>
              </a:xfrm>
              <a:prstGeom prst="rect">
                <a:avLst/>
              </a:prstGeom>
              <a:solidFill>
                <a:srgbClr val="C5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7" name="Rectangle 566"/>
              <p:cNvSpPr>
                <a:spLocks noChangeArrowheads="1"/>
              </p:cNvSpPr>
              <p:nvPr/>
            </p:nvSpPr>
            <p:spPr bwMode="auto">
              <a:xfrm>
                <a:off x="1221" y="2787"/>
                <a:ext cx="6" cy="76"/>
              </a:xfrm>
              <a:prstGeom prst="rect">
                <a:avLst/>
              </a:prstGeom>
              <a:solidFill>
                <a:srgbClr val="C2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8" name="Rectangle 567"/>
              <p:cNvSpPr>
                <a:spLocks noChangeArrowheads="1"/>
              </p:cNvSpPr>
              <p:nvPr/>
            </p:nvSpPr>
            <p:spPr bwMode="auto">
              <a:xfrm>
                <a:off x="1227" y="2787"/>
                <a:ext cx="6" cy="76"/>
              </a:xfrm>
              <a:prstGeom prst="rect">
                <a:avLst/>
              </a:prstGeom>
              <a:solidFill>
                <a:srgbClr val="BF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9" name="Rectangle 568"/>
              <p:cNvSpPr>
                <a:spLocks noChangeArrowheads="1"/>
              </p:cNvSpPr>
              <p:nvPr/>
            </p:nvSpPr>
            <p:spPr bwMode="auto">
              <a:xfrm>
                <a:off x="1233" y="2787"/>
                <a:ext cx="6" cy="76"/>
              </a:xfrm>
              <a:prstGeom prst="rect">
                <a:avLst/>
              </a:prstGeom>
              <a:solidFill>
                <a:srgbClr val="BB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617" name="Picture 569"/>
              <p:cNvPicPr>
                <a:picLocks noChangeAspect="1" noChangeArrowheads="1"/>
              </p:cNvPicPr>
              <p:nvPr/>
            </p:nvPicPr>
            <p:blipFill>
              <a:blip r:embed="rId79">
                <a:extLst>
                  <a:ext uri="{28A0092B-C50C-407E-A947-70E740481C1C}">
                    <a14:useLocalDpi xmlns:a14="http://schemas.microsoft.com/office/drawing/2010/main" val="0"/>
                  </a:ext>
                </a:extLst>
              </a:blip>
              <a:srcRect/>
              <a:stretch>
                <a:fillRect/>
              </a:stretch>
            </p:blipFill>
            <p:spPr bwMode="auto">
              <a:xfrm>
                <a:off x="1192" y="2834"/>
                <a:ext cx="53"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18" name="Picture 570"/>
              <p:cNvPicPr>
                <a:picLocks noChangeAspect="1" noChangeArrowheads="1"/>
              </p:cNvPicPr>
              <p:nvPr/>
            </p:nvPicPr>
            <p:blipFill>
              <a:blip r:embed="rId80">
                <a:extLst>
                  <a:ext uri="{28A0092B-C50C-407E-A947-70E740481C1C}">
                    <a14:useLocalDpi xmlns:a14="http://schemas.microsoft.com/office/drawing/2010/main" val="0"/>
                  </a:ext>
                </a:extLst>
              </a:blip>
              <a:srcRect/>
              <a:stretch>
                <a:fillRect/>
              </a:stretch>
            </p:blipFill>
            <p:spPr bwMode="auto">
              <a:xfrm>
                <a:off x="1192" y="2834"/>
                <a:ext cx="53"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90" name="Rectangle 571"/>
              <p:cNvSpPr>
                <a:spLocks noChangeArrowheads="1"/>
              </p:cNvSpPr>
              <p:nvPr/>
            </p:nvSpPr>
            <p:spPr bwMode="auto">
              <a:xfrm>
                <a:off x="1151" y="2787"/>
                <a:ext cx="6" cy="35"/>
              </a:xfrm>
              <a:prstGeom prst="rect">
                <a:avLst/>
              </a:prstGeom>
              <a:solidFill>
                <a:srgbClr val="6892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1" name="Rectangle 572"/>
              <p:cNvSpPr>
                <a:spLocks noChangeArrowheads="1"/>
              </p:cNvSpPr>
              <p:nvPr/>
            </p:nvSpPr>
            <p:spPr bwMode="auto">
              <a:xfrm>
                <a:off x="1157" y="2787"/>
                <a:ext cx="5" cy="35"/>
              </a:xfrm>
              <a:prstGeom prst="rect">
                <a:avLst/>
              </a:prstGeom>
              <a:solidFill>
                <a:srgbClr val="7BB4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2" name="Rectangle 573"/>
              <p:cNvSpPr>
                <a:spLocks noChangeArrowheads="1"/>
              </p:cNvSpPr>
              <p:nvPr/>
            </p:nvSpPr>
            <p:spPr bwMode="auto">
              <a:xfrm>
                <a:off x="1162" y="2787"/>
                <a:ext cx="6" cy="35"/>
              </a:xfrm>
              <a:prstGeom prst="rect">
                <a:avLst/>
              </a:prstGeom>
              <a:solidFill>
                <a:srgbClr val="78AFC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3" name="Rectangle 574"/>
              <p:cNvSpPr>
                <a:spLocks noChangeArrowheads="1"/>
              </p:cNvSpPr>
              <p:nvPr/>
            </p:nvSpPr>
            <p:spPr bwMode="auto">
              <a:xfrm>
                <a:off x="1168" y="2787"/>
                <a:ext cx="6" cy="35"/>
              </a:xfrm>
              <a:prstGeom prst="rect">
                <a:avLst/>
              </a:prstGeom>
              <a:solidFill>
                <a:srgbClr val="76AA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4" name="Rectangle 575"/>
              <p:cNvSpPr>
                <a:spLocks noChangeArrowheads="1"/>
              </p:cNvSpPr>
              <p:nvPr/>
            </p:nvSpPr>
            <p:spPr bwMode="auto">
              <a:xfrm>
                <a:off x="1174" y="2787"/>
                <a:ext cx="6" cy="35"/>
              </a:xfrm>
              <a:prstGeom prst="rect">
                <a:avLst/>
              </a:prstGeom>
              <a:solidFill>
                <a:srgbClr val="73A5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7" name="Rectangle 576"/>
              <p:cNvSpPr>
                <a:spLocks noChangeArrowheads="1"/>
              </p:cNvSpPr>
              <p:nvPr/>
            </p:nvSpPr>
            <p:spPr bwMode="auto">
              <a:xfrm>
                <a:off x="1180" y="2787"/>
                <a:ext cx="6" cy="35"/>
              </a:xfrm>
              <a:prstGeom prst="rect">
                <a:avLst/>
              </a:prstGeom>
              <a:solidFill>
                <a:srgbClr val="70A1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8" name="Rectangle 577"/>
              <p:cNvSpPr>
                <a:spLocks noChangeArrowheads="1"/>
              </p:cNvSpPr>
              <p:nvPr/>
            </p:nvSpPr>
            <p:spPr bwMode="auto">
              <a:xfrm>
                <a:off x="1186" y="2787"/>
                <a:ext cx="6" cy="35"/>
              </a:xfrm>
              <a:prstGeom prst="rect">
                <a:avLst/>
              </a:prstGeom>
              <a:solidFill>
                <a:srgbClr val="6D9CC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9" name="Rectangle 578"/>
              <p:cNvSpPr>
                <a:spLocks noChangeArrowheads="1"/>
              </p:cNvSpPr>
              <p:nvPr/>
            </p:nvSpPr>
            <p:spPr bwMode="auto">
              <a:xfrm>
                <a:off x="1192" y="2787"/>
                <a:ext cx="6" cy="35"/>
              </a:xfrm>
              <a:prstGeom prst="rect">
                <a:avLst/>
              </a:prstGeom>
              <a:solidFill>
                <a:srgbClr val="6B97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627" name="Picture 579"/>
              <p:cNvPicPr>
                <a:picLocks noChangeAspect="1" noChangeArrowheads="1"/>
              </p:cNvPicPr>
              <p:nvPr/>
            </p:nvPicPr>
            <p:blipFill>
              <a:blip r:embed="rId81">
                <a:extLst>
                  <a:ext uri="{28A0092B-C50C-407E-A947-70E740481C1C}">
                    <a14:useLocalDpi xmlns:a14="http://schemas.microsoft.com/office/drawing/2010/main" val="0"/>
                  </a:ext>
                </a:extLst>
              </a:blip>
              <a:srcRect/>
              <a:stretch>
                <a:fillRect/>
              </a:stretch>
            </p:blipFill>
            <p:spPr bwMode="auto">
              <a:xfrm>
                <a:off x="1121" y="2701"/>
                <a:ext cx="9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28" name="Picture 580"/>
              <p:cNvPicPr>
                <a:picLocks noChangeAspect="1" noChangeArrowheads="1"/>
              </p:cNvPicPr>
              <p:nvPr/>
            </p:nvPicPr>
            <p:blipFill>
              <a:blip r:embed="rId82">
                <a:extLst>
                  <a:ext uri="{28A0092B-C50C-407E-A947-70E740481C1C}">
                    <a14:useLocalDpi xmlns:a14="http://schemas.microsoft.com/office/drawing/2010/main" val="0"/>
                  </a:ext>
                </a:extLst>
              </a:blip>
              <a:srcRect/>
              <a:stretch>
                <a:fillRect/>
              </a:stretch>
            </p:blipFill>
            <p:spPr bwMode="auto">
              <a:xfrm>
                <a:off x="1121" y="2701"/>
                <a:ext cx="9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00" name="Freeform 581"/>
              <p:cNvSpPr>
                <a:spLocks/>
              </p:cNvSpPr>
              <p:nvPr/>
            </p:nvSpPr>
            <p:spPr bwMode="auto">
              <a:xfrm>
                <a:off x="1146" y="2730"/>
                <a:ext cx="65" cy="76"/>
              </a:xfrm>
              <a:custGeom>
                <a:avLst/>
                <a:gdLst>
                  <a:gd name="T0" fmla="*/ 65 w 65"/>
                  <a:gd name="T1" fmla="*/ 38 h 76"/>
                  <a:gd name="T2" fmla="*/ 33 w 65"/>
                  <a:gd name="T3" fmla="*/ 76 h 76"/>
                  <a:gd name="T4" fmla="*/ 0 w 65"/>
                  <a:gd name="T5" fmla="*/ 38 h 76"/>
                  <a:gd name="T6" fmla="*/ 33 w 65"/>
                  <a:gd name="T7" fmla="*/ 0 h 76"/>
                  <a:gd name="T8" fmla="*/ 65 w 65"/>
                  <a:gd name="T9" fmla="*/ 38 h 76"/>
                </a:gdLst>
                <a:ahLst/>
                <a:cxnLst>
                  <a:cxn ang="0">
                    <a:pos x="T0" y="T1"/>
                  </a:cxn>
                  <a:cxn ang="0">
                    <a:pos x="T2" y="T3"/>
                  </a:cxn>
                  <a:cxn ang="0">
                    <a:pos x="T4" y="T5"/>
                  </a:cxn>
                  <a:cxn ang="0">
                    <a:pos x="T6" y="T7"/>
                  </a:cxn>
                  <a:cxn ang="0">
                    <a:pos x="T8" y="T9"/>
                  </a:cxn>
                </a:cxnLst>
                <a:rect l="0" t="0" r="r" b="b"/>
                <a:pathLst>
                  <a:path w="65" h="76">
                    <a:moveTo>
                      <a:pt x="65" y="38"/>
                    </a:moveTo>
                    <a:cubicBezTo>
                      <a:pt x="64" y="61"/>
                      <a:pt x="50" y="76"/>
                      <a:pt x="33" y="76"/>
                    </a:cubicBezTo>
                    <a:cubicBezTo>
                      <a:pt x="15" y="76"/>
                      <a:pt x="0" y="61"/>
                      <a:pt x="0" y="38"/>
                    </a:cubicBezTo>
                    <a:cubicBezTo>
                      <a:pt x="0" y="16"/>
                      <a:pt x="15" y="1"/>
                      <a:pt x="33" y="0"/>
                    </a:cubicBezTo>
                    <a:cubicBezTo>
                      <a:pt x="50" y="1"/>
                      <a:pt x="64" y="16"/>
                      <a:pt x="65" y="38"/>
                    </a:cubicBezTo>
                  </a:path>
                </a:pathLst>
              </a:custGeom>
              <a:noFill/>
              <a:ln w="4763" cap="flat">
                <a:solidFill>
                  <a:srgbClr val="99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01" name="Freeform 582"/>
              <p:cNvSpPr>
                <a:spLocks noEditPoints="1"/>
              </p:cNvSpPr>
              <p:nvPr/>
            </p:nvSpPr>
            <p:spPr bwMode="auto">
              <a:xfrm>
                <a:off x="1138" y="2851"/>
                <a:ext cx="51" cy="76"/>
              </a:xfrm>
              <a:custGeom>
                <a:avLst/>
                <a:gdLst>
                  <a:gd name="T0" fmla="*/ 0 w 51"/>
                  <a:gd name="T1" fmla="*/ 47 h 76"/>
                  <a:gd name="T2" fmla="*/ 0 w 51"/>
                  <a:gd name="T3" fmla="*/ 0 h 76"/>
                  <a:gd name="T4" fmla="*/ 51 w 51"/>
                  <a:gd name="T5" fmla="*/ 76 h 76"/>
                  <a:gd name="T6" fmla="*/ 51 w 51"/>
                  <a:gd name="T7" fmla="*/ 29 h 76"/>
                </a:gdLst>
                <a:ahLst/>
                <a:cxnLst>
                  <a:cxn ang="0">
                    <a:pos x="T0" y="T1"/>
                  </a:cxn>
                  <a:cxn ang="0">
                    <a:pos x="T2" y="T3"/>
                  </a:cxn>
                  <a:cxn ang="0">
                    <a:pos x="T4" y="T5"/>
                  </a:cxn>
                  <a:cxn ang="0">
                    <a:pos x="T6" y="T7"/>
                  </a:cxn>
                </a:cxnLst>
                <a:rect l="0" t="0" r="r" b="b"/>
                <a:pathLst>
                  <a:path w="51" h="76">
                    <a:moveTo>
                      <a:pt x="0" y="47"/>
                    </a:moveTo>
                    <a:lnTo>
                      <a:pt x="0" y="0"/>
                    </a:lnTo>
                    <a:moveTo>
                      <a:pt x="51" y="76"/>
                    </a:moveTo>
                    <a:lnTo>
                      <a:pt x="51" y="29"/>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02" name="Freeform 583"/>
              <p:cNvSpPr>
                <a:spLocks/>
              </p:cNvSpPr>
              <p:nvPr/>
            </p:nvSpPr>
            <p:spPr bwMode="auto">
              <a:xfrm>
                <a:off x="1122" y="2730"/>
                <a:ext cx="118" cy="213"/>
              </a:xfrm>
              <a:custGeom>
                <a:avLst/>
                <a:gdLst>
                  <a:gd name="T0" fmla="*/ 274 w 321"/>
                  <a:gd name="T1" fmla="*/ 561 h 588"/>
                  <a:gd name="T2" fmla="*/ 317 w 321"/>
                  <a:gd name="T3" fmla="*/ 515 h 588"/>
                  <a:gd name="T4" fmla="*/ 307 w 321"/>
                  <a:gd name="T5" fmla="*/ 353 h 588"/>
                  <a:gd name="T6" fmla="*/ 241 w 321"/>
                  <a:gd name="T7" fmla="*/ 233 h 588"/>
                  <a:gd name="T8" fmla="*/ 205 w 321"/>
                  <a:gd name="T9" fmla="*/ 210 h 588"/>
                  <a:gd name="T10" fmla="*/ 204 w 321"/>
                  <a:gd name="T11" fmla="*/ 193 h 588"/>
                  <a:gd name="T12" fmla="*/ 242 w 321"/>
                  <a:gd name="T13" fmla="*/ 106 h 588"/>
                  <a:gd name="T14" fmla="*/ 154 w 321"/>
                  <a:gd name="T15" fmla="*/ 0 h 588"/>
                  <a:gd name="T16" fmla="*/ 66 w 321"/>
                  <a:gd name="T17" fmla="*/ 106 h 588"/>
                  <a:gd name="T18" fmla="*/ 102 w 321"/>
                  <a:gd name="T19" fmla="*/ 191 h 588"/>
                  <a:gd name="T20" fmla="*/ 28 w 321"/>
                  <a:gd name="T21" fmla="*/ 233 h 588"/>
                  <a:gd name="T22" fmla="*/ 8 w 321"/>
                  <a:gd name="T23" fmla="*/ 277 h 588"/>
                  <a:gd name="T24" fmla="*/ 1 w 321"/>
                  <a:gd name="T25" fmla="*/ 426 h 588"/>
                  <a:gd name="T26" fmla="*/ 8 w 321"/>
                  <a:gd name="T27" fmla="*/ 449 h 588"/>
                  <a:gd name="T28" fmla="*/ 41 w 321"/>
                  <a:gd name="T29" fmla="*/ 467 h 588"/>
                  <a:gd name="T30" fmla="*/ 183 w 321"/>
                  <a:gd name="T31" fmla="*/ 547 h 588"/>
                  <a:gd name="T32" fmla="*/ 274 w 321"/>
                  <a:gd name="T33" fmla="*/ 561 h 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1" h="588">
                    <a:moveTo>
                      <a:pt x="274" y="561"/>
                    </a:moveTo>
                    <a:cubicBezTo>
                      <a:pt x="321" y="540"/>
                      <a:pt x="317" y="515"/>
                      <a:pt x="317" y="515"/>
                    </a:cubicBezTo>
                    <a:cubicBezTo>
                      <a:pt x="316" y="465"/>
                      <a:pt x="308" y="365"/>
                      <a:pt x="307" y="353"/>
                    </a:cubicBezTo>
                    <a:cubicBezTo>
                      <a:pt x="301" y="286"/>
                      <a:pt x="255" y="245"/>
                      <a:pt x="241" y="233"/>
                    </a:cubicBezTo>
                    <a:cubicBezTo>
                      <a:pt x="229" y="222"/>
                      <a:pt x="218" y="214"/>
                      <a:pt x="205" y="210"/>
                    </a:cubicBezTo>
                    <a:lnTo>
                      <a:pt x="204" y="193"/>
                    </a:lnTo>
                    <a:cubicBezTo>
                      <a:pt x="228" y="171"/>
                      <a:pt x="242" y="140"/>
                      <a:pt x="242" y="106"/>
                    </a:cubicBezTo>
                    <a:cubicBezTo>
                      <a:pt x="242" y="47"/>
                      <a:pt x="203" y="0"/>
                      <a:pt x="154" y="0"/>
                    </a:cubicBezTo>
                    <a:cubicBezTo>
                      <a:pt x="105" y="0"/>
                      <a:pt x="66" y="47"/>
                      <a:pt x="66" y="106"/>
                    </a:cubicBezTo>
                    <a:cubicBezTo>
                      <a:pt x="66" y="141"/>
                      <a:pt x="80" y="172"/>
                      <a:pt x="102" y="191"/>
                    </a:cubicBezTo>
                    <a:lnTo>
                      <a:pt x="28" y="233"/>
                    </a:lnTo>
                    <a:cubicBezTo>
                      <a:pt x="28" y="233"/>
                      <a:pt x="10" y="243"/>
                      <a:pt x="8" y="277"/>
                    </a:cubicBezTo>
                    <a:lnTo>
                      <a:pt x="1" y="426"/>
                    </a:lnTo>
                    <a:cubicBezTo>
                      <a:pt x="1" y="426"/>
                      <a:pt x="0" y="441"/>
                      <a:pt x="8" y="449"/>
                    </a:cubicBezTo>
                    <a:cubicBezTo>
                      <a:pt x="24" y="468"/>
                      <a:pt x="40" y="466"/>
                      <a:pt x="41" y="467"/>
                    </a:cubicBezTo>
                    <a:cubicBezTo>
                      <a:pt x="85" y="522"/>
                      <a:pt x="135" y="533"/>
                      <a:pt x="183" y="547"/>
                    </a:cubicBezTo>
                    <a:cubicBezTo>
                      <a:pt x="187" y="548"/>
                      <a:pt x="216" y="588"/>
                      <a:pt x="274" y="561"/>
                    </a:cubicBez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03" name="Rectangle 584"/>
              <p:cNvSpPr>
                <a:spLocks noChangeArrowheads="1"/>
              </p:cNvSpPr>
              <p:nvPr/>
            </p:nvSpPr>
            <p:spPr bwMode="auto">
              <a:xfrm>
                <a:off x="547" y="2666"/>
                <a:ext cx="60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performs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04" name="Rectangle 585"/>
              <p:cNvSpPr>
                <a:spLocks noChangeArrowheads="1"/>
              </p:cNvSpPr>
              <p:nvPr/>
            </p:nvSpPr>
            <p:spPr bwMode="auto">
              <a:xfrm>
                <a:off x="611" y="2747"/>
                <a:ext cx="45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inspection and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05" name="Rectangle 586"/>
              <p:cNvSpPr>
                <a:spLocks noChangeArrowheads="1"/>
              </p:cNvSpPr>
              <p:nvPr/>
            </p:nvSpPr>
            <p:spPr bwMode="auto">
              <a:xfrm>
                <a:off x="564" y="2833"/>
                <a:ext cx="551"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records results on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06" name="Rectangle 587"/>
              <p:cNvSpPr>
                <a:spLocks noChangeArrowheads="1"/>
              </p:cNvSpPr>
              <p:nvPr/>
            </p:nvSpPr>
            <p:spPr bwMode="auto">
              <a:xfrm>
                <a:off x="594" y="2915"/>
                <a:ext cx="481"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portable device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07" name="Line 588"/>
              <p:cNvSpPr>
                <a:spLocks noChangeShapeType="1"/>
              </p:cNvSpPr>
              <p:nvPr/>
            </p:nvSpPr>
            <p:spPr bwMode="auto">
              <a:xfrm>
                <a:off x="1179" y="2556"/>
                <a:ext cx="0" cy="174"/>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08" name="Line 589"/>
              <p:cNvSpPr>
                <a:spLocks noChangeShapeType="1"/>
              </p:cNvSpPr>
              <p:nvPr/>
            </p:nvSpPr>
            <p:spPr bwMode="auto">
              <a:xfrm>
                <a:off x="1179" y="2943"/>
                <a:ext cx="0" cy="182"/>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09" name="Freeform 590"/>
              <p:cNvSpPr>
                <a:spLocks/>
              </p:cNvSpPr>
              <p:nvPr/>
            </p:nvSpPr>
            <p:spPr bwMode="auto">
              <a:xfrm>
                <a:off x="1110" y="3517"/>
                <a:ext cx="138" cy="162"/>
              </a:xfrm>
              <a:custGeom>
                <a:avLst/>
                <a:gdLst>
                  <a:gd name="T0" fmla="*/ 138 w 138"/>
                  <a:gd name="T1" fmla="*/ 34 h 162"/>
                  <a:gd name="T2" fmla="*/ 103 w 138"/>
                  <a:gd name="T3" fmla="*/ 0 h 162"/>
                  <a:gd name="T4" fmla="*/ 0 w 138"/>
                  <a:gd name="T5" fmla="*/ 0 h 162"/>
                  <a:gd name="T6" fmla="*/ 0 w 138"/>
                  <a:gd name="T7" fmla="*/ 162 h 162"/>
                  <a:gd name="T8" fmla="*/ 138 w 138"/>
                  <a:gd name="T9" fmla="*/ 162 h 162"/>
                  <a:gd name="T10" fmla="*/ 138 w 138"/>
                  <a:gd name="T11" fmla="*/ 39 h 162"/>
                  <a:gd name="T12" fmla="*/ 138 w 138"/>
                  <a:gd name="T13" fmla="*/ 39 h 162"/>
                  <a:gd name="T14" fmla="*/ 138 w 138"/>
                  <a:gd name="T15" fmla="*/ 34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4"/>
                    </a:moveTo>
                    <a:lnTo>
                      <a:pt x="103" y="0"/>
                    </a:lnTo>
                    <a:lnTo>
                      <a:pt x="0" y="0"/>
                    </a:lnTo>
                    <a:lnTo>
                      <a:pt x="0" y="162"/>
                    </a:lnTo>
                    <a:lnTo>
                      <a:pt x="138" y="162"/>
                    </a:lnTo>
                    <a:lnTo>
                      <a:pt x="138" y="39"/>
                    </a:lnTo>
                    <a:lnTo>
                      <a:pt x="138" y="39"/>
                    </a:lnTo>
                    <a:lnTo>
                      <a:pt x="138"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639" name="Picture 591"/>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a:off x="1104" y="3511"/>
                <a:ext cx="152"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10" name="Freeform 592"/>
              <p:cNvSpPr>
                <a:spLocks/>
              </p:cNvSpPr>
              <p:nvPr/>
            </p:nvSpPr>
            <p:spPr bwMode="auto">
              <a:xfrm>
                <a:off x="1210" y="3517"/>
                <a:ext cx="38" cy="35"/>
              </a:xfrm>
              <a:custGeom>
                <a:avLst/>
                <a:gdLst>
                  <a:gd name="T0" fmla="*/ 38 w 38"/>
                  <a:gd name="T1" fmla="*/ 34 h 35"/>
                  <a:gd name="T2" fmla="*/ 3 w 38"/>
                  <a:gd name="T3" fmla="*/ 0 h 35"/>
                  <a:gd name="T4" fmla="*/ 0 w 38"/>
                  <a:gd name="T5" fmla="*/ 0 h 35"/>
                  <a:gd name="T6" fmla="*/ 0 w 38"/>
                  <a:gd name="T7" fmla="*/ 35 h 35"/>
                  <a:gd name="T8" fmla="*/ 38 w 38"/>
                  <a:gd name="T9" fmla="*/ 35 h 35"/>
                  <a:gd name="T10" fmla="*/ 38 w 38"/>
                  <a:gd name="T11" fmla="*/ 34 h 35"/>
                </a:gdLst>
                <a:ahLst/>
                <a:cxnLst>
                  <a:cxn ang="0">
                    <a:pos x="T0" y="T1"/>
                  </a:cxn>
                  <a:cxn ang="0">
                    <a:pos x="T2" y="T3"/>
                  </a:cxn>
                  <a:cxn ang="0">
                    <a:pos x="T4" y="T5"/>
                  </a:cxn>
                  <a:cxn ang="0">
                    <a:pos x="T6" y="T7"/>
                  </a:cxn>
                  <a:cxn ang="0">
                    <a:pos x="T8" y="T9"/>
                  </a:cxn>
                  <a:cxn ang="0">
                    <a:pos x="T10" y="T11"/>
                  </a:cxn>
                </a:cxnLst>
                <a:rect l="0" t="0" r="r" b="b"/>
                <a:pathLst>
                  <a:path w="38" h="35">
                    <a:moveTo>
                      <a:pt x="38" y="34"/>
                    </a:moveTo>
                    <a:lnTo>
                      <a:pt x="3" y="0"/>
                    </a:lnTo>
                    <a:lnTo>
                      <a:pt x="0" y="0"/>
                    </a:lnTo>
                    <a:lnTo>
                      <a:pt x="0" y="35"/>
                    </a:lnTo>
                    <a:lnTo>
                      <a:pt x="38" y="35"/>
                    </a:lnTo>
                    <a:lnTo>
                      <a:pt x="38" y="34"/>
                    </a:lnTo>
                    <a:close/>
                  </a:path>
                </a:pathLst>
              </a:custGeom>
              <a:solidFill>
                <a:srgbClr val="3974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11" name="Freeform 593"/>
              <p:cNvSpPr>
                <a:spLocks/>
              </p:cNvSpPr>
              <p:nvPr/>
            </p:nvSpPr>
            <p:spPr bwMode="auto">
              <a:xfrm>
                <a:off x="1213" y="3518"/>
                <a:ext cx="33" cy="32"/>
              </a:xfrm>
              <a:custGeom>
                <a:avLst/>
                <a:gdLst>
                  <a:gd name="T0" fmla="*/ 0 w 33"/>
                  <a:gd name="T1" fmla="*/ 32 h 32"/>
                  <a:gd name="T2" fmla="*/ 33 w 33"/>
                  <a:gd name="T3" fmla="*/ 32 h 32"/>
                  <a:gd name="T4" fmla="*/ 0 w 33"/>
                  <a:gd name="T5" fmla="*/ 0 h 32"/>
                  <a:gd name="T6" fmla="*/ 0 w 33"/>
                  <a:gd name="T7" fmla="*/ 32 h 32"/>
                </a:gdLst>
                <a:ahLst/>
                <a:cxnLst>
                  <a:cxn ang="0">
                    <a:pos x="T0" y="T1"/>
                  </a:cxn>
                  <a:cxn ang="0">
                    <a:pos x="T2" y="T3"/>
                  </a:cxn>
                  <a:cxn ang="0">
                    <a:pos x="T4" y="T5"/>
                  </a:cxn>
                  <a:cxn ang="0">
                    <a:pos x="T6" y="T7"/>
                  </a:cxn>
                </a:cxnLst>
                <a:rect l="0" t="0" r="r" b="b"/>
                <a:pathLst>
                  <a:path w="33" h="32">
                    <a:moveTo>
                      <a:pt x="0" y="32"/>
                    </a:moveTo>
                    <a:lnTo>
                      <a:pt x="33" y="32"/>
                    </a:lnTo>
                    <a:lnTo>
                      <a:pt x="0" y="0"/>
                    </a:ln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642" name="Picture 594"/>
              <p:cNvPicPr>
                <a:picLocks noChangeAspect="1" noChangeArrowheads="1"/>
              </p:cNvPicPr>
              <p:nvPr/>
            </p:nvPicPr>
            <p:blipFill>
              <a:blip r:embed="rId84">
                <a:extLst>
                  <a:ext uri="{28A0092B-C50C-407E-A947-70E740481C1C}">
                    <a14:useLocalDpi xmlns:a14="http://schemas.microsoft.com/office/drawing/2010/main" val="0"/>
                  </a:ext>
                </a:extLst>
              </a:blip>
              <a:srcRect/>
              <a:stretch>
                <a:fillRect/>
              </a:stretch>
            </p:blipFill>
            <p:spPr bwMode="auto">
              <a:xfrm>
                <a:off x="1127" y="3569"/>
                <a:ext cx="10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43" name="Picture 595"/>
              <p:cNvPicPr>
                <a:picLocks noChangeAspect="1" noChangeArrowheads="1"/>
              </p:cNvPicPr>
              <p:nvPr/>
            </p:nvPicPr>
            <p:blipFill>
              <a:blip r:embed="rId85">
                <a:extLst>
                  <a:ext uri="{28A0092B-C50C-407E-A947-70E740481C1C}">
                    <a14:useLocalDpi xmlns:a14="http://schemas.microsoft.com/office/drawing/2010/main" val="0"/>
                  </a:ext>
                </a:extLst>
              </a:blip>
              <a:srcRect/>
              <a:stretch>
                <a:fillRect/>
              </a:stretch>
            </p:blipFill>
            <p:spPr bwMode="auto">
              <a:xfrm>
                <a:off x="1127" y="3569"/>
                <a:ext cx="10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12" name="Rectangle 596"/>
              <p:cNvSpPr>
                <a:spLocks noChangeArrowheads="1"/>
              </p:cNvSpPr>
              <p:nvPr/>
            </p:nvSpPr>
            <p:spPr bwMode="auto">
              <a:xfrm>
                <a:off x="1127" y="3557"/>
                <a:ext cx="106" cy="6"/>
              </a:xfrm>
              <a:prstGeom prst="rect">
                <a:avLst/>
              </a:prstGeom>
              <a:solidFill>
                <a:srgbClr val="578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13" name="Rectangle 597"/>
              <p:cNvSpPr>
                <a:spLocks noChangeArrowheads="1"/>
              </p:cNvSpPr>
              <p:nvPr/>
            </p:nvSpPr>
            <p:spPr bwMode="auto">
              <a:xfrm>
                <a:off x="1127" y="3563"/>
                <a:ext cx="106" cy="6"/>
              </a:xfrm>
              <a:prstGeom prst="rect">
                <a:avLst/>
              </a:prstGeom>
              <a:solidFill>
                <a:srgbClr val="B7DE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14" name="Rectangle 598"/>
              <p:cNvSpPr>
                <a:spLocks noChangeArrowheads="1"/>
              </p:cNvSpPr>
              <p:nvPr/>
            </p:nvSpPr>
            <p:spPr bwMode="auto">
              <a:xfrm>
                <a:off x="1127" y="3569"/>
                <a:ext cx="106" cy="6"/>
              </a:xfrm>
              <a:prstGeom prst="rect">
                <a:avLst/>
              </a:prstGeom>
              <a:solidFill>
                <a:srgbClr val="97C2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15" name="Rectangle 599"/>
              <p:cNvSpPr>
                <a:spLocks noChangeArrowheads="1"/>
              </p:cNvSpPr>
              <p:nvPr/>
            </p:nvSpPr>
            <p:spPr bwMode="auto">
              <a:xfrm>
                <a:off x="1127" y="3575"/>
                <a:ext cx="106" cy="6"/>
              </a:xfrm>
              <a:prstGeom prst="rect">
                <a:avLst/>
              </a:prstGeom>
              <a:solidFill>
                <a:srgbClr val="75A6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16" name="Rectangle 600"/>
              <p:cNvSpPr>
                <a:spLocks noChangeArrowheads="1"/>
              </p:cNvSpPr>
              <p:nvPr/>
            </p:nvSpPr>
            <p:spPr bwMode="auto">
              <a:xfrm>
                <a:off x="1133" y="3569"/>
                <a:ext cx="91" cy="76"/>
              </a:xfrm>
              <a:prstGeom prst="rect">
                <a:avLst/>
              </a:pr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19" name="Freeform 601"/>
              <p:cNvSpPr>
                <a:spLocks/>
              </p:cNvSpPr>
              <p:nvPr/>
            </p:nvSpPr>
            <p:spPr bwMode="auto">
              <a:xfrm>
                <a:off x="1110" y="3517"/>
                <a:ext cx="138" cy="162"/>
              </a:xfrm>
              <a:custGeom>
                <a:avLst/>
                <a:gdLst>
                  <a:gd name="T0" fmla="*/ 138 w 138"/>
                  <a:gd name="T1" fmla="*/ 34 h 162"/>
                  <a:gd name="T2" fmla="*/ 103 w 138"/>
                  <a:gd name="T3" fmla="*/ 0 h 162"/>
                  <a:gd name="T4" fmla="*/ 0 w 138"/>
                  <a:gd name="T5" fmla="*/ 0 h 162"/>
                  <a:gd name="T6" fmla="*/ 0 w 138"/>
                  <a:gd name="T7" fmla="*/ 162 h 162"/>
                  <a:gd name="T8" fmla="*/ 138 w 138"/>
                  <a:gd name="T9" fmla="*/ 162 h 162"/>
                  <a:gd name="T10" fmla="*/ 138 w 138"/>
                  <a:gd name="T11" fmla="*/ 39 h 162"/>
                  <a:gd name="T12" fmla="*/ 138 w 138"/>
                  <a:gd name="T13" fmla="*/ 39 h 162"/>
                  <a:gd name="T14" fmla="*/ 138 w 138"/>
                  <a:gd name="T15" fmla="*/ 34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4"/>
                    </a:moveTo>
                    <a:lnTo>
                      <a:pt x="103" y="0"/>
                    </a:lnTo>
                    <a:lnTo>
                      <a:pt x="0" y="0"/>
                    </a:lnTo>
                    <a:lnTo>
                      <a:pt x="0" y="162"/>
                    </a:lnTo>
                    <a:lnTo>
                      <a:pt x="138" y="162"/>
                    </a:lnTo>
                    <a:lnTo>
                      <a:pt x="138" y="39"/>
                    </a:lnTo>
                    <a:lnTo>
                      <a:pt x="138" y="39"/>
                    </a:lnTo>
                    <a:lnTo>
                      <a:pt x="138" y="34"/>
                    </a:ln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20" name="Freeform 602"/>
              <p:cNvSpPr>
                <a:spLocks noEditPoints="1"/>
              </p:cNvSpPr>
              <p:nvPr/>
            </p:nvSpPr>
            <p:spPr bwMode="auto">
              <a:xfrm>
                <a:off x="1134" y="3578"/>
                <a:ext cx="90" cy="66"/>
              </a:xfrm>
              <a:custGeom>
                <a:avLst/>
                <a:gdLst>
                  <a:gd name="T0" fmla="*/ 90 w 90"/>
                  <a:gd name="T1" fmla="*/ 2 h 66"/>
                  <a:gd name="T2" fmla="*/ 0 w 90"/>
                  <a:gd name="T3" fmla="*/ 2 h 66"/>
                  <a:gd name="T4" fmla="*/ 90 w 90"/>
                  <a:gd name="T5" fmla="*/ 45 h 66"/>
                  <a:gd name="T6" fmla="*/ 0 w 90"/>
                  <a:gd name="T7" fmla="*/ 45 h 66"/>
                  <a:gd name="T8" fmla="*/ 60 w 90"/>
                  <a:gd name="T9" fmla="*/ 0 h 66"/>
                  <a:gd name="T10" fmla="*/ 60 w 90"/>
                  <a:gd name="T11" fmla="*/ 66 h 66"/>
                  <a:gd name="T12" fmla="*/ 29 w 90"/>
                  <a:gd name="T13" fmla="*/ 0 h 66"/>
                  <a:gd name="T14" fmla="*/ 29 w 90"/>
                  <a:gd name="T15" fmla="*/ 66 h 66"/>
                  <a:gd name="T16" fmla="*/ 90 w 90"/>
                  <a:gd name="T17" fmla="*/ 23 h 66"/>
                  <a:gd name="T18" fmla="*/ 0 w 90"/>
                  <a:gd name="T1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0" h="66">
                    <a:moveTo>
                      <a:pt x="90" y="2"/>
                    </a:moveTo>
                    <a:lnTo>
                      <a:pt x="0" y="2"/>
                    </a:lnTo>
                    <a:moveTo>
                      <a:pt x="90" y="45"/>
                    </a:moveTo>
                    <a:lnTo>
                      <a:pt x="0" y="45"/>
                    </a:lnTo>
                    <a:moveTo>
                      <a:pt x="60" y="0"/>
                    </a:moveTo>
                    <a:lnTo>
                      <a:pt x="60" y="66"/>
                    </a:lnTo>
                    <a:moveTo>
                      <a:pt x="29" y="0"/>
                    </a:moveTo>
                    <a:lnTo>
                      <a:pt x="29" y="66"/>
                    </a:lnTo>
                    <a:moveTo>
                      <a:pt x="90" y="23"/>
                    </a:moveTo>
                    <a:lnTo>
                      <a:pt x="0" y="23"/>
                    </a:lnTo>
                  </a:path>
                </a:pathLst>
              </a:cu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21" name="Rectangle 603"/>
              <p:cNvSpPr>
                <a:spLocks noChangeArrowheads="1"/>
              </p:cNvSpPr>
              <p:nvPr/>
            </p:nvSpPr>
            <p:spPr bwMode="auto">
              <a:xfrm>
                <a:off x="799" y="3464"/>
                <a:ext cx="21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EASIIR</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22" name="Rectangle 604"/>
              <p:cNvSpPr>
                <a:spLocks noChangeArrowheads="1"/>
              </p:cNvSpPr>
              <p:nvPr/>
            </p:nvSpPr>
            <p:spPr bwMode="auto">
              <a:xfrm>
                <a:off x="781" y="3545"/>
                <a:ext cx="2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creates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23" name="Rectangle 605"/>
              <p:cNvSpPr>
                <a:spLocks noChangeArrowheads="1"/>
              </p:cNvSpPr>
              <p:nvPr/>
            </p:nvSpPr>
            <p:spPr bwMode="auto">
              <a:xfrm>
                <a:off x="746" y="3632"/>
                <a:ext cx="31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in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24" name="Rectangle 606"/>
              <p:cNvSpPr>
                <a:spLocks noChangeArrowheads="1"/>
              </p:cNvSpPr>
              <p:nvPr/>
            </p:nvSpPr>
            <p:spPr bwMode="auto">
              <a:xfrm>
                <a:off x="758" y="3713"/>
                <a:ext cx="29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ARMS CA</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625" name="Rectangle 607"/>
              <p:cNvSpPr>
                <a:spLocks noChangeArrowheads="1"/>
              </p:cNvSpPr>
              <p:nvPr/>
            </p:nvSpPr>
            <p:spPr bwMode="auto">
              <a:xfrm>
                <a:off x="2464" y="1508"/>
                <a:ext cx="55"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26" name="Rectangle 608"/>
              <p:cNvSpPr>
                <a:spLocks noChangeArrowheads="1"/>
              </p:cNvSpPr>
              <p:nvPr/>
            </p:nvSpPr>
            <p:spPr bwMode="auto">
              <a:xfrm>
                <a:off x="2435" y="1468"/>
                <a:ext cx="6" cy="87"/>
              </a:xfrm>
              <a:prstGeom prst="rect">
                <a:avLst/>
              </a:prstGeom>
              <a:solidFill>
                <a:srgbClr val="BAE7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29" name="Rectangle 609"/>
              <p:cNvSpPr>
                <a:spLocks noChangeArrowheads="1"/>
              </p:cNvSpPr>
              <p:nvPr/>
            </p:nvSpPr>
            <p:spPr bwMode="auto">
              <a:xfrm>
                <a:off x="2441" y="1468"/>
                <a:ext cx="6" cy="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0" name="Rectangle 610"/>
              <p:cNvSpPr>
                <a:spLocks noChangeArrowheads="1"/>
              </p:cNvSpPr>
              <p:nvPr/>
            </p:nvSpPr>
            <p:spPr bwMode="auto">
              <a:xfrm>
                <a:off x="2447" y="1468"/>
                <a:ext cx="6" cy="87"/>
              </a:xfrm>
              <a:prstGeom prst="rect">
                <a:avLst/>
              </a:prstGeom>
              <a:solidFill>
                <a:srgbClr val="FCFD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1" name="Rectangle 611"/>
              <p:cNvSpPr>
                <a:spLocks noChangeArrowheads="1"/>
              </p:cNvSpPr>
              <p:nvPr/>
            </p:nvSpPr>
            <p:spPr bwMode="auto">
              <a:xfrm>
                <a:off x="2453" y="1468"/>
                <a:ext cx="6" cy="87"/>
              </a:xfrm>
              <a:prstGeom prst="rect">
                <a:avLst/>
              </a:prstGeom>
              <a:solidFill>
                <a:srgbClr val="F8FC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2" name="Rectangle 612"/>
              <p:cNvSpPr>
                <a:spLocks noChangeArrowheads="1"/>
              </p:cNvSpPr>
              <p:nvPr/>
            </p:nvSpPr>
            <p:spPr bwMode="auto">
              <a:xfrm>
                <a:off x="2459" y="1468"/>
                <a:ext cx="5" cy="87"/>
              </a:xfrm>
              <a:prstGeom prst="rect">
                <a:avLst/>
              </a:prstGeom>
              <a:solidFill>
                <a:srgbClr val="F5FC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3" name="Rectangle 613"/>
              <p:cNvSpPr>
                <a:spLocks noChangeArrowheads="1"/>
              </p:cNvSpPr>
              <p:nvPr/>
            </p:nvSpPr>
            <p:spPr bwMode="auto">
              <a:xfrm>
                <a:off x="2464" y="1468"/>
                <a:ext cx="6" cy="87"/>
              </a:xfrm>
              <a:prstGeom prst="rect">
                <a:avLst/>
              </a:prstGeom>
              <a:solidFill>
                <a:srgbClr val="F2FAF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4" name="Rectangle 614"/>
              <p:cNvSpPr>
                <a:spLocks noChangeArrowheads="1"/>
              </p:cNvSpPr>
              <p:nvPr/>
            </p:nvSpPr>
            <p:spPr bwMode="auto">
              <a:xfrm>
                <a:off x="2470" y="1468"/>
                <a:ext cx="6" cy="87"/>
              </a:xfrm>
              <a:prstGeom prst="rect">
                <a:avLst/>
              </a:prstGeom>
              <a:solidFill>
                <a:srgbClr val="EFF9F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5" name="Rectangle 615"/>
              <p:cNvSpPr>
                <a:spLocks noChangeArrowheads="1"/>
              </p:cNvSpPr>
              <p:nvPr/>
            </p:nvSpPr>
            <p:spPr bwMode="auto">
              <a:xfrm>
                <a:off x="2476" y="1468"/>
                <a:ext cx="6" cy="87"/>
              </a:xfrm>
              <a:prstGeom prst="rect">
                <a:avLst/>
              </a:prstGeom>
              <a:solidFill>
                <a:srgbClr val="ECF8F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6" name="Rectangle 616"/>
              <p:cNvSpPr>
                <a:spLocks noChangeArrowheads="1"/>
              </p:cNvSpPr>
              <p:nvPr/>
            </p:nvSpPr>
            <p:spPr bwMode="auto">
              <a:xfrm>
                <a:off x="2482" y="1468"/>
                <a:ext cx="6" cy="87"/>
              </a:xfrm>
              <a:prstGeom prst="rect">
                <a:avLst/>
              </a:prstGeom>
              <a:solidFill>
                <a:srgbClr val="E9F7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7" name="Rectangle 617"/>
              <p:cNvSpPr>
                <a:spLocks noChangeArrowheads="1"/>
              </p:cNvSpPr>
              <p:nvPr/>
            </p:nvSpPr>
            <p:spPr bwMode="auto">
              <a:xfrm>
                <a:off x="2488" y="1468"/>
                <a:ext cx="6" cy="87"/>
              </a:xfrm>
              <a:prstGeom prst="rect">
                <a:avLst/>
              </a:prstGeom>
              <a:solidFill>
                <a:srgbClr val="E6F6F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8" name="Rectangle 618"/>
              <p:cNvSpPr>
                <a:spLocks noChangeArrowheads="1"/>
              </p:cNvSpPr>
              <p:nvPr/>
            </p:nvSpPr>
            <p:spPr bwMode="auto">
              <a:xfrm>
                <a:off x="2494" y="1468"/>
                <a:ext cx="6" cy="87"/>
              </a:xfrm>
              <a:prstGeom prst="rect">
                <a:avLst/>
              </a:prstGeom>
              <a:solidFill>
                <a:srgbClr val="E2F5F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0" name="Rectangle 619"/>
              <p:cNvSpPr>
                <a:spLocks noChangeArrowheads="1"/>
              </p:cNvSpPr>
              <p:nvPr/>
            </p:nvSpPr>
            <p:spPr bwMode="auto">
              <a:xfrm>
                <a:off x="2500" y="1468"/>
                <a:ext cx="5" cy="87"/>
              </a:xfrm>
              <a:prstGeom prst="rect">
                <a:avLst/>
              </a:prstGeom>
              <a:solidFill>
                <a:srgbClr val="E0F4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1" name="Rectangle 620"/>
              <p:cNvSpPr>
                <a:spLocks noChangeArrowheads="1"/>
              </p:cNvSpPr>
              <p:nvPr/>
            </p:nvSpPr>
            <p:spPr bwMode="auto">
              <a:xfrm>
                <a:off x="2505" y="1468"/>
                <a:ext cx="6" cy="87"/>
              </a:xfrm>
              <a:prstGeom prst="rect">
                <a:avLst/>
              </a:prstGeom>
              <a:solidFill>
                <a:srgbClr val="DDF3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4" name="Rectangle 621"/>
              <p:cNvSpPr>
                <a:spLocks noChangeArrowheads="1"/>
              </p:cNvSpPr>
              <p:nvPr/>
            </p:nvSpPr>
            <p:spPr bwMode="auto">
              <a:xfrm>
                <a:off x="2511" y="1468"/>
                <a:ext cx="6" cy="87"/>
              </a:xfrm>
              <a:prstGeom prst="rect">
                <a:avLst/>
              </a:prstGeom>
              <a:solidFill>
                <a:srgbClr val="DAF2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5" name="Rectangle 622"/>
              <p:cNvSpPr>
                <a:spLocks noChangeArrowheads="1"/>
              </p:cNvSpPr>
              <p:nvPr/>
            </p:nvSpPr>
            <p:spPr bwMode="auto">
              <a:xfrm>
                <a:off x="2517" y="1468"/>
                <a:ext cx="6" cy="87"/>
              </a:xfrm>
              <a:prstGeom prst="rect">
                <a:avLst/>
              </a:prstGeom>
              <a:solidFill>
                <a:srgbClr val="D6F1F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6" name="Rectangle 623"/>
              <p:cNvSpPr>
                <a:spLocks noChangeArrowheads="1"/>
              </p:cNvSpPr>
              <p:nvPr/>
            </p:nvSpPr>
            <p:spPr bwMode="auto">
              <a:xfrm>
                <a:off x="2523" y="1468"/>
                <a:ext cx="6" cy="87"/>
              </a:xfrm>
              <a:prstGeom prst="rect">
                <a:avLst/>
              </a:prstGeom>
              <a:solidFill>
                <a:srgbClr val="D4EF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7" name="Rectangle 624"/>
              <p:cNvSpPr>
                <a:spLocks noChangeArrowheads="1"/>
              </p:cNvSpPr>
              <p:nvPr/>
            </p:nvSpPr>
            <p:spPr bwMode="auto">
              <a:xfrm>
                <a:off x="2529" y="1468"/>
                <a:ext cx="6" cy="87"/>
              </a:xfrm>
              <a:prstGeom prst="rect">
                <a:avLst/>
              </a:prstGeom>
              <a:solidFill>
                <a:srgbClr val="D0EE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8" name="Rectangle 625"/>
              <p:cNvSpPr>
                <a:spLocks noChangeArrowheads="1"/>
              </p:cNvSpPr>
              <p:nvPr/>
            </p:nvSpPr>
            <p:spPr bwMode="auto">
              <a:xfrm>
                <a:off x="2535" y="1468"/>
                <a:ext cx="6" cy="87"/>
              </a:xfrm>
              <a:prstGeom prst="rect">
                <a:avLst/>
              </a:prstGeom>
              <a:solidFill>
                <a:srgbClr val="CDED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9" name="Rectangle 626"/>
              <p:cNvSpPr>
                <a:spLocks noChangeArrowheads="1"/>
              </p:cNvSpPr>
              <p:nvPr/>
            </p:nvSpPr>
            <p:spPr bwMode="auto">
              <a:xfrm>
                <a:off x="2541" y="1468"/>
                <a:ext cx="6" cy="87"/>
              </a:xfrm>
              <a:prstGeom prst="rect">
                <a:avLst/>
              </a:prstGeom>
              <a:solidFill>
                <a:srgbClr val="CAEC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0" name="Rectangle 627"/>
              <p:cNvSpPr>
                <a:spLocks noChangeArrowheads="1"/>
              </p:cNvSpPr>
              <p:nvPr/>
            </p:nvSpPr>
            <p:spPr bwMode="auto">
              <a:xfrm>
                <a:off x="2547" y="1468"/>
                <a:ext cx="5" cy="87"/>
              </a:xfrm>
              <a:prstGeom prst="rect">
                <a:avLst/>
              </a:prstGeom>
              <a:solidFill>
                <a:srgbClr val="C7EB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1" name="Rectangle 628"/>
              <p:cNvSpPr>
                <a:spLocks noChangeArrowheads="1"/>
              </p:cNvSpPr>
              <p:nvPr/>
            </p:nvSpPr>
            <p:spPr bwMode="auto">
              <a:xfrm>
                <a:off x="2552" y="1468"/>
                <a:ext cx="6" cy="87"/>
              </a:xfrm>
              <a:prstGeom prst="rect">
                <a:avLst/>
              </a:prstGeom>
              <a:solidFill>
                <a:srgbClr val="C4EA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2" name="Rectangle 629"/>
              <p:cNvSpPr>
                <a:spLocks noChangeArrowheads="1"/>
              </p:cNvSpPr>
              <p:nvPr/>
            </p:nvSpPr>
            <p:spPr bwMode="auto">
              <a:xfrm>
                <a:off x="2558" y="1468"/>
                <a:ext cx="6" cy="87"/>
              </a:xfrm>
              <a:prstGeom prst="rect">
                <a:avLst/>
              </a:prstGeom>
              <a:solidFill>
                <a:srgbClr val="C1E9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3" name="Rectangle 630"/>
              <p:cNvSpPr>
                <a:spLocks noChangeArrowheads="1"/>
              </p:cNvSpPr>
              <p:nvPr/>
            </p:nvSpPr>
            <p:spPr bwMode="auto">
              <a:xfrm>
                <a:off x="2564" y="1468"/>
                <a:ext cx="6" cy="87"/>
              </a:xfrm>
              <a:prstGeom prst="rect">
                <a:avLst/>
              </a:prstGeom>
              <a:solidFill>
                <a:srgbClr val="BDE8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4" name="Freeform 631"/>
              <p:cNvSpPr>
                <a:spLocks/>
              </p:cNvSpPr>
              <p:nvPr/>
            </p:nvSpPr>
            <p:spPr bwMode="auto">
              <a:xfrm>
                <a:off x="2446" y="1477"/>
                <a:ext cx="123" cy="71"/>
              </a:xfrm>
              <a:custGeom>
                <a:avLst/>
                <a:gdLst>
                  <a:gd name="T0" fmla="*/ 86 w 335"/>
                  <a:gd name="T1" fmla="*/ 106 h 195"/>
                  <a:gd name="T2" fmla="*/ 0 w 335"/>
                  <a:gd name="T3" fmla="*/ 55 h 195"/>
                  <a:gd name="T4" fmla="*/ 94 w 335"/>
                  <a:gd name="T5" fmla="*/ 0 h 195"/>
                  <a:gd name="T6" fmla="*/ 335 w 335"/>
                  <a:gd name="T7" fmla="*/ 140 h 195"/>
                  <a:gd name="T8" fmla="*/ 240 w 335"/>
                  <a:gd name="T9" fmla="*/ 195 h 195"/>
                  <a:gd name="T10" fmla="*/ 149 w 335"/>
                  <a:gd name="T11" fmla="*/ 142 h 195"/>
                  <a:gd name="T12" fmla="*/ 147 w 335"/>
                  <a:gd name="T13" fmla="*/ 103 h 195"/>
                  <a:gd name="T14" fmla="*/ 86 w 335"/>
                  <a:gd name="T15" fmla="*/ 106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5" h="195">
                    <a:moveTo>
                      <a:pt x="86" y="106"/>
                    </a:moveTo>
                    <a:lnTo>
                      <a:pt x="0" y="55"/>
                    </a:lnTo>
                    <a:lnTo>
                      <a:pt x="94" y="0"/>
                    </a:lnTo>
                    <a:lnTo>
                      <a:pt x="335" y="140"/>
                    </a:lnTo>
                    <a:lnTo>
                      <a:pt x="240" y="195"/>
                    </a:lnTo>
                    <a:lnTo>
                      <a:pt x="149" y="142"/>
                    </a:lnTo>
                    <a:cubicBezTo>
                      <a:pt x="149" y="129"/>
                      <a:pt x="148" y="116"/>
                      <a:pt x="147" y="103"/>
                    </a:cubicBezTo>
                    <a:cubicBezTo>
                      <a:pt x="127" y="103"/>
                      <a:pt x="107" y="104"/>
                      <a:pt x="86" y="106"/>
                    </a:cubicBezTo>
                    <a:close/>
                  </a:path>
                </a:pathLst>
              </a:custGeom>
              <a:noFill/>
              <a:ln w="4763" cap="rnd">
                <a:solidFill>
                  <a:srgbClr val="4674A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680" name="Picture 632"/>
              <p:cNvPicPr>
                <a:picLocks noChangeAspect="1" noChangeArrowheads="1"/>
              </p:cNvPicPr>
              <p:nvPr/>
            </p:nvPicPr>
            <p:blipFill>
              <a:blip r:embed="rId86">
                <a:extLst>
                  <a:ext uri="{28A0092B-C50C-407E-A947-70E740481C1C}">
                    <a14:useLocalDpi xmlns:a14="http://schemas.microsoft.com/office/drawing/2010/main" val="0"/>
                  </a:ext>
                </a:extLst>
              </a:blip>
              <a:srcRect/>
              <a:stretch>
                <a:fillRect/>
              </a:stretch>
            </p:blipFill>
            <p:spPr bwMode="auto">
              <a:xfrm>
                <a:off x="2470" y="1502"/>
                <a:ext cx="41" cy="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81" name="Picture 633"/>
              <p:cNvPicPr>
                <a:picLocks noChangeAspect="1" noChangeArrowheads="1"/>
              </p:cNvPicPr>
              <p:nvPr/>
            </p:nvPicPr>
            <p:blipFill>
              <a:blip r:embed="rId87">
                <a:extLst>
                  <a:ext uri="{28A0092B-C50C-407E-A947-70E740481C1C}">
                    <a14:useLocalDpi xmlns:a14="http://schemas.microsoft.com/office/drawing/2010/main" val="0"/>
                  </a:ext>
                </a:extLst>
              </a:blip>
              <a:srcRect/>
              <a:stretch>
                <a:fillRect/>
              </a:stretch>
            </p:blipFill>
            <p:spPr bwMode="auto">
              <a:xfrm>
                <a:off x="2470" y="1502"/>
                <a:ext cx="41" cy="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55" name="Freeform 634"/>
              <p:cNvSpPr>
                <a:spLocks/>
              </p:cNvSpPr>
              <p:nvPr/>
            </p:nvSpPr>
            <p:spPr bwMode="auto">
              <a:xfrm>
                <a:off x="2478" y="1511"/>
                <a:ext cx="27" cy="18"/>
              </a:xfrm>
              <a:custGeom>
                <a:avLst/>
                <a:gdLst>
                  <a:gd name="T0" fmla="*/ 0 w 27"/>
                  <a:gd name="T1" fmla="*/ 5 h 18"/>
                  <a:gd name="T2" fmla="*/ 22 w 27"/>
                  <a:gd name="T3" fmla="*/ 4 h 18"/>
                  <a:gd name="T4" fmla="*/ 25 w 27"/>
                  <a:gd name="T5" fmla="*/ 16 h 18"/>
                  <a:gd name="T6" fmla="*/ 23 w 27"/>
                  <a:gd name="T7" fmla="*/ 18 h 18"/>
                </a:gdLst>
                <a:ahLst/>
                <a:cxnLst>
                  <a:cxn ang="0">
                    <a:pos x="T0" y="T1"/>
                  </a:cxn>
                  <a:cxn ang="0">
                    <a:pos x="T2" y="T3"/>
                  </a:cxn>
                  <a:cxn ang="0">
                    <a:pos x="T4" y="T5"/>
                  </a:cxn>
                  <a:cxn ang="0">
                    <a:pos x="T6" y="T7"/>
                  </a:cxn>
                </a:cxnLst>
                <a:rect l="0" t="0" r="r" b="b"/>
                <a:pathLst>
                  <a:path w="27" h="18">
                    <a:moveTo>
                      <a:pt x="0" y="5"/>
                    </a:moveTo>
                    <a:cubicBezTo>
                      <a:pt x="7" y="1"/>
                      <a:pt x="15" y="0"/>
                      <a:pt x="22" y="4"/>
                    </a:cubicBezTo>
                    <a:cubicBezTo>
                      <a:pt x="26" y="6"/>
                      <a:pt x="27" y="12"/>
                      <a:pt x="25" y="16"/>
                    </a:cubicBezTo>
                    <a:cubicBezTo>
                      <a:pt x="24" y="16"/>
                      <a:pt x="23" y="17"/>
                      <a:pt x="23" y="18"/>
                    </a:cubicBezTo>
                  </a:path>
                </a:pathLst>
              </a:custGeom>
              <a:noFill/>
              <a:ln w="4763" cap="rnd">
                <a:solidFill>
                  <a:srgbClr val="4674A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56" name="Line 635"/>
              <p:cNvSpPr>
                <a:spLocks noChangeShapeType="1"/>
              </p:cNvSpPr>
              <p:nvPr/>
            </p:nvSpPr>
            <p:spPr bwMode="auto">
              <a:xfrm flipH="1" flipV="1">
                <a:off x="2480" y="1517"/>
                <a:ext cx="19" cy="11"/>
              </a:xfrm>
              <a:prstGeom prst="line">
                <a:avLst/>
              </a:prstGeom>
              <a:noFill/>
              <a:ln w="4763" cap="rnd">
                <a:solidFill>
                  <a:srgbClr val="4674A2"/>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57" name="Rectangle 636"/>
              <p:cNvSpPr>
                <a:spLocks noChangeArrowheads="1"/>
              </p:cNvSpPr>
              <p:nvPr/>
            </p:nvSpPr>
            <p:spPr bwMode="auto">
              <a:xfrm>
                <a:off x="2435" y="1491"/>
                <a:ext cx="6" cy="202"/>
              </a:xfrm>
              <a:prstGeom prst="rect">
                <a:avLst/>
              </a:prstGeom>
              <a:solidFill>
                <a:srgbClr val="BBE8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8" name="Rectangle 637"/>
              <p:cNvSpPr>
                <a:spLocks noChangeArrowheads="1"/>
              </p:cNvSpPr>
              <p:nvPr/>
            </p:nvSpPr>
            <p:spPr bwMode="auto">
              <a:xfrm>
                <a:off x="2441" y="1491"/>
                <a:ext cx="6" cy="202"/>
              </a:xfrm>
              <a:prstGeom prst="rect">
                <a:avLst/>
              </a:pr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9" name="Rectangle 638"/>
              <p:cNvSpPr>
                <a:spLocks noChangeArrowheads="1"/>
              </p:cNvSpPr>
              <p:nvPr/>
            </p:nvSpPr>
            <p:spPr bwMode="auto">
              <a:xfrm>
                <a:off x="2447" y="1491"/>
                <a:ext cx="6" cy="202"/>
              </a:xfrm>
              <a:prstGeom prst="rect">
                <a:avLst/>
              </a:prstGeom>
              <a:solidFill>
                <a:srgbClr val="FAFD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0" name="Rectangle 639"/>
              <p:cNvSpPr>
                <a:spLocks noChangeArrowheads="1"/>
              </p:cNvSpPr>
              <p:nvPr/>
            </p:nvSpPr>
            <p:spPr bwMode="auto">
              <a:xfrm>
                <a:off x="2453" y="1491"/>
                <a:ext cx="6" cy="202"/>
              </a:xfrm>
              <a:prstGeom prst="rect">
                <a:avLst/>
              </a:prstGeom>
              <a:solidFill>
                <a:srgbClr val="F6FC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1" name="Rectangle 640"/>
              <p:cNvSpPr>
                <a:spLocks noChangeArrowheads="1"/>
              </p:cNvSpPr>
              <p:nvPr/>
            </p:nvSpPr>
            <p:spPr bwMode="auto">
              <a:xfrm>
                <a:off x="2459" y="1491"/>
                <a:ext cx="5" cy="202"/>
              </a:xfrm>
              <a:prstGeom prst="rect">
                <a:avLst/>
              </a:prstGeom>
              <a:solidFill>
                <a:srgbClr val="F2FAF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2" name="Rectangle 641"/>
              <p:cNvSpPr>
                <a:spLocks noChangeArrowheads="1"/>
              </p:cNvSpPr>
              <p:nvPr/>
            </p:nvSpPr>
            <p:spPr bwMode="auto">
              <a:xfrm>
                <a:off x="2464" y="1491"/>
                <a:ext cx="6" cy="202"/>
              </a:xfrm>
              <a:prstGeom prst="rect">
                <a:avLst/>
              </a:prstGeom>
              <a:solidFill>
                <a:srgbClr val="EDF9F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3" name="Rectangle 642"/>
              <p:cNvSpPr>
                <a:spLocks noChangeArrowheads="1"/>
              </p:cNvSpPr>
              <p:nvPr/>
            </p:nvSpPr>
            <p:spPr bwMode="auto">
              <a:xfrm>
                <a:off x="2470" y="1491"/>
                <a:ext cx="6" cy="202"/>
              </a:xfrm>
              <a:prstGeom prst="rect">
                <a:avLst/>
              </a:prstGeom>
              <a:solidFill>
                <a:srgbClr val="EAF7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4" name="Rectangle 643"/>
              <p:cNvSpPr>
                <a:spLocks noChangeArrowheads="1"/>
              </p:cNvSpPr>
              <p:nvPr/>
            </p:nvSpPr>
            <p:spPr bwMode="auto">
              <a:xfrm>
                <a:off x="2476" y="1491"/>
                <a:ext cx="6" cy="202"/>
              </a:xfrm>
              <a:prstGeom prst="rect">
                <a:avLst/>
              </a:prstGeom>
              <a:solidFill>
                <a:srgbClr val="E5F6F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5" name="Rectangle 644"/>
              <p:cNvSpPr>
                <a:spLocks noChangeArrowheads="1"/>
              </p:cNvSpPr>
              <p:nvPr/>
            </p:nvSpPr>
            <p:spPr bwMode="auto">
              <a:xfrm>
                <a:off x="2482" y="1491"/>
                <a:ext cx="6" cy="202"/>
              </a:xfrm>
              <a:prstGeom prst="rect">
                <a:avLst/>
              </a:prstGeom>
              <a:solidFill>
                <a:srgbClr val="E1F5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6" name="Rectangle 645"/>
              <p:cNvSpPr>
                <a:spLocks noChangeArrowheads="1"/>
              </p:cNvSpPr>
              <p:nvPr/>
            </p:nvSpPr>
            <p:spPr bwMode="auto">
              <a:xfrm>
                <a:off x="2488" y="1491"/>
                <a:ext cx="6" cy="202"/>
              </a:xfrm>
              <a:prstGeom prst="rect">
                <a:avLst/>
              </a:prstGeom>
              <a:solidFill>
                <a:srgbClr val="DDF3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7" name="Rectangle 646"/>
              <p:cNvSpPr>
                <a:spLocks noChangeArrowheads="1"/>
              </p:cNvSpPr>
              <p:nvPr/>
            </p:nvSpPr>
            <p:spPr bwMode="auto">
              <a:xfrm>
                <a:off x="2494" y="1491"/>
                <a:ext cx="6" cy="202"/>
              </a:xfrm>
              <a:prstGeom prst="rect">
                <a:avLst/>
              </a:prstGeom>
              <a:solidFill>
                <a:srgbClr val="D9F2F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8" name="Rectangle 647"/>
              <p:cNvSpPr>
                <a:spLocks noChangeArrowheads="1"/>
              </p:cNvSpPr>
              <p:nvPr/>
            </p:nvSpPr>
            <p:spPr bwMode="auto">
              <a:xfrm>
                <a:off x="2500" y="1491"/>
                <a:ext cx="5" cy="202"/>
              </a:xfrm>
              <a:prstGeom prst="rect">
                <a:avLst/>
              </a:prstGeom>
              <a:solidFill>
                <a:srgbClr val="D5F0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9" name="Rectangle 648"/>
              <p:cNvSpPr>
                <a:spLocks noChangeArrowheads="1"/>
              </p:cNvSpPr>
              <p:nvPr/>
            </p:nvSpPr>
            <p:spPr bwMode="auto">
              <a:xfrm>
                <a:off x="2505" y="1491"/>
                <a:ext cx="6" cy="202"/>
              </a:xfrm>
              <a:prstGeom prst="rect">
                <a:avLst/>
              </a:prstGeom>
              <a:solidFill>
                <a:srgbClr val="D0EE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70" name="Rectangle 649"/>
              <p:cNvSpPr>
                <a:spLocks noChangeArrowheads="1"/>
              </p:cNvSpPr>
              <p:nvPr/>
            </p:nvSpPr>
            <p:spPr bwMode="auto">
              <a:xfrm>
                <a:off x="2511" y="1491"/>
                <a:ext cx="6" cy="202"/>
              </a:xfrm>
              <a:prstGeom prst="rect">
                <a:avLst/>
              </a:prstGeom>
              <a:solidFill>
                <a:srgbClr val="CCED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71" name="Rectangle 650"/>
              <p:cNvSpPr>
                <a:spLocks noChangeArrowheads="1"/>
              </p:cNvSpPr>
              <p:nvPr/>
            </p:nvSpPr>
            <p:spPr bwMode="auto">
              <a:xfrm>
                <a:off x="2517" y="1491"/>
                <a:ext cx="6" cy="202"/>
              </a:xfrm>
              <a:prstGeom prst="rect">
                <a:avLst/>
              </a:prstGeom>
              <a:solidFill>
                <a:srgbClr val="C8EC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72" name="Rectangle 651"/>
              <p:cNvSpPr>
                <a:spLocks noChangeArrowheads="1"/>
              </p:cNvSpPr>
              <p:nvPr/>
            </p:nvSpPr>
            <p:spPr bwMode="auto">
              <a:xfrm>
                <a:off x="2523" y="1491"/>
                <a:ext cx="6" cy="202"/>
              </a:xfrm>
              <a:prstGeom prst="rect">
                <a:avLst/>
              </a:prstGeom>
              <a:solidFill>
                <a:srgbClr val="C4EA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73" name="Rectangle 652"/>
              <p:cNvSpPr>
                <a:spLocks noChangeArrowheads="1"/>
              </p:cNvSpPr>
              <p:nvPr/>
            </p:nvSpPr>
            <p:spPr bwMode="auto">
              <a:xfrm>
                <a:off x="2529" y="1491"/>
                <a:ext cx="6" cy="202"/>
              </a:xfrm>
              <a:prstGeom prst="rect">
                <a:avLst/>
              </a:prstGeom>
              <a:solidFill>
                <a:srgbClr val="C0E9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74" name="Freeform 653"/>
              <p:cNvSpPr>
                <a:spLocks/>
              </p:cNvSpPr>
              <p:nvPr/>
            </p:nvSpPr>
            <p:spPr bwMode="auto">
              <a:xfrm>
                <a:off x="2446" y="1497"/>
                <a:ext cx="88" cy="188"/>
              </a:xfrm>
              <a:custGeom>
                <a:avLst/>
                <a:gdLst>
                  <a:gd name="T0" fmla="*/ 0 w 240"/>
                  <a:gd name="T1" fmla="*/ 0 h 518"/>
                  <a:gd name="T2" fmla="*/ 86 w 240"/>
                  <a:gd name="T3" fmla="*/ 51 h 518"/>
                  <a:gd name="T4" fmla="*/ 117 w 240"/>
                  <a:gd name="T5" fmla="*/ 108 h 518"/>
                  <a:gd name="T6" fmla="*/ 147 w 240"/>
                  <a:gd name="T7" fmla="*/ 97 h 518"/>
                  <a:gd name="T8" fmla="*/ 149 w 240"/>
                  <a:gd name="T9" fmla="*/ 87 h 518"/>
                  <a:gd name="T10" fmla="*/ 240 w 240"/>
                  <a:gd name="T11" fmla="*/ 140 h 518"/>
                  <a:gd name="T12" fmla="*/ 239 w 240"/>
                  <a:gd name="T13" fmla="*/ 518 h 518"/>
                  <a:gd name="T14" fmla="*/ 0 w 240"/>
                  <a:gd name="T15" fmla="*/ 384 h 518"/>
                  <a:gd name="T16" fmla="*/ 0 w 240"/>
                  <a:gd name="T17" fmla="*/ 0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 h="518">
                    <a:moveTo>
                      <a:pt x="0" y="0"/>
                    </a:moveTo>
                    <a:lnTo>
                      <a:pt x="86" y="51"/>
                    </a:lnTo>
                    <a:cubicBezTo>
                      <a:pt x="88" y="73"/>
                      <a:pt x="99" y="94"/>
                      <a:pt x="117" y="108"/>
                    </a:cubicBezTo>
                    <a:cubicBezTo>
                      <a:pt x="128" y="113"/>
                      <a:pt x="142" y="108"/>
                      <a:pt x="147" y="97"/>
                    </a:cubicBezTo>
                    <a:cubicBezTo>
                      <a:pt x="149" y="94"/>
                      <a:pt x="149" y="91"/>
                      <a:pt x="149" y="87"/>
                    </a:cubicBezTo>
                    <a:lnTo>
                      <a:pt x="240" y="140"/>
                    </a:lnTo>
                    <a:lnTo>
                      <a:pt x="239" y="518"/>
                    </a:lnTo>
                    <a:lnTo>
                      <a:pt x="0" y="384"/>
                    </a:lnTo>
                    <a:lnTo>
                      <a:pt x="0" y="0"/>
                    </a:lnTo>
                    <a:close/>
                  </a:path>
                </a:pathLst>
              </a:custGeom>
              <a:noFill/>
              <a:ln w="4763" cap="rnd">
                <a:solidFill>
                  <a:srgbClr val="4674A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675" name="Picture 654"/>
              <p:cNvPicPr>
                <a:picLocks noChangeAspect="1" noChangeArrowheads="1"/>
              </p:cNvPicPr>
              <p:nvPr/>
            </p:nvPicPr>
            <p:blipFill>
              <a:blip r:embed="rId88">
                <a:extLst>
                  <a:ext uri="{28A0092B-C50C-407E-A947-70E740481C1C}">
                    <a14:useLocalDpi xmlns:a14="http://schemas.microsoft.com/office/drawing/2010/main" val="0"/>
                  </a:ext>
                </a:extLst>
              </a:blip>
              <a:srcRect/>
              <a:stretch>
                <a:fillRect/>
              </a:stretch>
            </p:blipFill>
            <p:spPr bwMode="auto">
              <a:xfrm>
                <a:off x="2447" y="1520"/>
                <a:ext cx="82" cy="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61" name="Group 856"/>
            <p:cNvGrpSpPr>
              <a:grpSpLocks/>
            </p:cNvGrpSpPr>
            <p:nvPr/>
          </p:nvGrpSpPr>
          <p:grpSpPr bwMode="auto">
            <a:xfrm>
              <a:off x="1063" y="1343"/>
              <a:ext cx="2744" cy="2480"/>
              <a:chOff x="1063" y="1343"/>
              <a:chExt cx="2744" cy="2480"/>
            </a:xfrm>
          </p:grpSpPr>
          <p:pic>
            <p:nvPicPr>
              <p:cNvPr id="2704" name="Picture 656"/>
              <p:cNvPicPr>
                <a:picLocks noChangeAspect="1" noChangeArrowheads="1"/>
              </p:cNvPicPr>
              <p:nvPr/>
            </p:nvPicPr>
            <p:blipFill>
              <a:blip r:embed="rId89">
                <a:extLst>
                  <a:ext uri="{28A0092B-C50C-407E-A947-70E740481C1C}">
                    <a14:useLocalDpi xmlns:a14="http://schemas.microsoft.com/office/drawing/2010/main" val="0"/>
                  </a:ext>
                </a:extLst>
              </a:blip>
              <a:srcRect/>
              <a:stretch>
                <a:fillRect/>
              </a:stretch>
            </p:blipFill>
            <p:spPr bwMode="auto">
              <a:xfrm>
                <a:off x="2447" y="1520"/>
                <a:ext cx="82" cy="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Freeform 657"/>
              <p:cNvSpPr>
                <a:spLocks/>
              </p:cNvSpPr>
              <p:nvPr/>
            </p:nvSpPr>
            <p:spPr bwMode="auto">
              <a:xfrm>
                <a:off x="2456" y="1530"/>
                <a:ext cx="68" cy="136"/>
              </a:xfrm>
              <a:custGeom>
                <a:avLst/>
                <a:gdLst>
                  <a:gd name="T0" fmla="*/ 0 w 68"/>
                  <a:gd name="T1" fmla="*/ 97 h 136"/>
                  <a:gd name="T2" fmla="*/ 68 w 68"/>
                  <a:gd name="T3" fmla="*/ 136 h 136"/>
                  <a:gd name="T4" fmla="*/ 68 w 68"/>
                  <a:gd name="T5" fmla="*/ 39 h 136"/>
                  <a:gd name="T6" fmla="*/ 0 w 68"/>
                  <a:gd name="T7" fmla="*/ 0 h 136"/>
                  <a:gd name="T8" fmla="*/ 0 w 68"/>
                  <a:gd name="T9" fmla="*/ 97 h 136"/>
                </a:gdLst>
                <a:ahLst/>
                <a:cxnLst>
                  <a:cxn ang="0">
                    <a:pos x="T0" y="T1"/>
                  </a:cxn>
                  <a:cxn ang="0">
                    <a:pos x="T2" y="T3"/>
                  </a:cxn>
                  <a:cxn ang="0">
                    <a:pos x="T4" y="T5"/>
                  </a:cxn>
                  <a:cxn ang="0">
                    <a:pos x="T6" y="T7"/>
                  </a:cxn>
                  <a:cxn ang="0">
                    <a:pos x="T8" y="T9"/>
                  </a:cxn>
                </a:cxnLst>
                <a:rect l="0" t="0" r="r" b="b"/>
                <a:pathLst>
                  <a:path w="68" h="136">
                    <a:moveTo>
                      <a:pt x="0" y="97"/>
                    </a:moveTo>
                    <a:lnTo>
                      <a:pt x="68" y="136"/>
                    </a:lnTo>
                    <a:lnTo>
                      <a:pt x="68" y="39"/>
                    </a:lnTo>
                    <a:lnTo>
                      <a:pt x="0" y="0"/>
                    </a:lnTo>
                    <a:lnTo>
                      <a:pt x="0" y="97"/>
                    </a:lnTo>
                    <a:close/>
                  </a:path>
                </a:pathLst>
              </a:custGeom>
              <a:noFill/>
              <a:ln w="4763"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02" name="Freeform 658"/>
              <p:cNvSpPr>
                <a:spLocks/>
              </p:cNvSpPr>
              <p:nvPr/>
            </p:nvSpPr>
            <p:spPr bwMode="auto">
              <a:xfrm>
                <a:off x="2534" y="1528"/>
                <a:ext cx="35" cy="157"/>
              </a:xfrm>
              <a:custGeom>
                <a:avLst/>
                <a:gdLst>
                  <a:gd name="T0" fmla="*/ 0 w 35"/>
                  <a:gd name="T1" fmla="*/ 20 h 157"/>
                  <a:gd name="T2" fmla="*/ 35 w 35"/>
                  <a:gd name="T3" fmla="*/ 0 h 157"/>
                  <a:gd name="T4" fmla="*/ 35 w 35"/>
                  <a:gd name="T5" fmla="*/ 138 h 157"/>
                  <a:gd name="T6" fmla="*/ 0 w 35"/>
                  <a:gd name="T7" fmla="*/ 157 h 157"/>
                  <a:gd name="T8" fmla="*/ 0 w 35"/>
                  <a:gd name="T9" fmla="*/ 20 h 157"/>
                </a:gdLst>
                <a:ahLst/>
                <a:cxnLst>
                  <a:cxn ang="0">
                    <a:pos x="T0" y="T1"/>
                  </a:cxn>
                  <a:cxn ang="0">
                    <a:pos x="T2" y="T3"/>
                  </a:cxn>
                  <a:cxn ang="0">
                    <a:pos x="T4" y="T5"/>
                  </a:cxn>
                  <a:cxn ang="0">
                    <a:pos x="T6" y="T7"/>
                  </a:cxn>
                  <a:cxn ang="0">
                    <a:pos x="T8" y="T9"/>
                  </a:cxn>
                </a:cxnLst>
                <a:rect l="0" t="0" r="r" b="b"/>
                <a:pathLst>
                  <a:path w="35" h="157">
                    <a:moveTo>
                      <a:pt x="0" y="20"/>
                    </a:moveTo>
                    <a:lnTo>
                      <a:pt x="35" y="0"/>
                    </a:lnTo>
                    <a:lnTo>
                      <a:pt x="35" y="138"/>
                    </a:lnTo>
                    <a:lnTo>
                      <a:pt x="0" y="157"/>
                    </a:lnTo>
                    <a:lnTo>
                      <a:pt x="0" y="20"/>
                    </a:lnTo>
                    <a:close/>
                  </a:path>
                </a:pathLst>
              </a:custGeom>
              <a:solidFill>
                <a:srgbClr val="7BB4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03" name="Freeform 659"/>
              <p:cNvSpPr>
                <a:spLocks/>
              </p:cNvSpPr>
              <p:nvPr/>
            </p:nvSpPr>
            <p:spPr bwMode="auto">
              <a:xfrm>
                <a:off x="2534" y="1528"/>
                <a:ext cx="35" cy="157"/>
              </a:xfrm>
              <a:custGeom>
                <a:avLst/>
                <a:gdLst>
                  <a:gd name="T0" fmla="*/ 0 w 35"/>
                  <a:gd name="T1" fmla="*/ 20 h 157"/>
                  <a:gd name="T2" fmla="*/ 35 w 35"/>
                  <a:gd name="T3" fmla="*/ 0 h 157"/>
                  <a:gd name="T4" fmla="*/ 35 w 35"/>
                  <a:gd name="T5" fmla="*/ 138 h 157"/>
                  <a:gd name="T6" fmla="*/ 0 w 35"/>
                  <a:gd name="T7" fmla="*/ 157 h 157"/>
                  <a:gd name="T8" fmla="*/ 0 w 35"/>
                  <a:gd name="T9" fmla="*/ 20 h 157"/>
                </a:gdLst>
                <a:ahLst/>
                <a:cxnLst>
                  <a:cxn ang="0">
                    <a:pos x="T0" y="T1"/>
                  </a:cxn>
                  <a:cxn ang="0">
                    <a:pos x="T2" y="T3"/>
                  </a:cxn>
                  <a:cxn ang="0">
                    <a:pos x="T4" y="T5"/>
                  </a:cxn>
                  <a:cxn ang="0">
                    <a:pos x="T6" y="T7"/>
                  </a:cxn>
                  <a:cxn ang="0">
                    <a:pos x="T8" y="T9"/>
                  </a:cxn>
                </a:cxnLst>
                <a:rect l="0" t="0" r="r" b="b"/>
                <a:pathLst>
                  <a:path w="35" h="157">
                    <a:moveTo>
                      <a:pt x="0" y="20"/>
                    </a:moveTo>
                    <a:lnTo>
                      <a:pt x="35" y="0"/>
                    </a:lnTo>
                    <a:lnTo>
                      <a:pt x="35" y="138"/>
                    </a:lnTo>
                    <a:lnTo>
                      <a:pt x="0" y="157"/>
                    </a:lnTo>
                    <a:lnTo>
                      <a:pt x="0" y="20"/>
                    </a:lnTo>
                    <a:close/>
                  </a:path>
                </a:pathLst>
              </a:custGeom>
              <a:noFill/>
              <a:ln w="4763" cap="flat">
                <a:solidFill>
                  <a:srgbClr val="4674A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04" name="Rectangle 660"/>
              <p:cNvSpPr>
                <a:spLocks noChangeArrowheads="1"/>
              </p:cNvSpPr>
              <p:nvPr/>
            </p:nvSpPr>
            <p:spPr bwMode="auto">
              <a:xfrm>
                <a:off x="2535" y="1537"/>
                <a:ext cx="6" cy="128"/>
              </a:xfrm>
              <a:prstGeom prst="rect">
                <a:avLst/>
              </a:prstGeom>
              <a:solidFill>
                <a:srgbClr val="BCE8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07" name="Rectangle 661"/>
              <p:cNvSpPr>
                <a:spLocks noChangeArrowheads="1"/>
              </p:cNvSpPr>
              <p:nvPr/>
            </p:nvSpPr>
            <p:spPr bwMode="auto">
              <a:xfrm>
                <a:off x="2541" y="1537"/>
                <a:ext cx="6" cy="128"/>
              </a:xfrm>
              <a:prstGeom prst="rect">
                <a:avLst/>
              </a:prstGeom>
              <a:solidFill>
                <a:srgbClr val="F6FC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08" name="Rectangle 662"/>
              <p:cNvSpPr>
                <a:spLocks noChangeArrowheads="1"/>
              </p:cNvSpPr>
              <p:nvPr/>
            </p:nvSpPr>
            <p:spPr bwMode="auto">
              <a:xfrm>
                <a:off x="2547" y="1537"/>
                <a:ext cx="5" cy="128"/>
              </a:xfrm>
              <a:prstGeom prst="rect">
                <a:avLst/>
              </a:prstGeom>
              <a:solidFill>
                <a:srgbClr val="E8F7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09" name="Rectangle 663"/>
              <p:cNvSpPr>
                <a:spLocks noChangeArrowheads="1"/>
              </p:cNvSpPr>
              <p:nvPr/>
            </p:nvSpPr>
            <p:spPr bwMode="auto">
              <a:xfrm>
                <a:off x="2552" y="1537"/>
                <a:ext cx="6" cy="128"/>
              </a:xfrm>
              <a:prstGeom prst="rect">
                <a:avLst/>
              </a:prstGeom>
              <a:solidFill>
                <a:srgbClr val="DBF2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10" name="Rectangle 664"/>
              <p:cNvSpPr>
                <a:spLocks noChangeArrowheads="1"/>
              </p:cNvSpPr>
              <p:nvPr/>
            </p:nvSpPr>
            <p:spPr bwMode="auto">
              <a:xfrm>
                <a:off x="2558" y="1537"/>
                <a:ext cx="6" cy="128"/>
              </a:xfrm>
              <a:prstGeom prst="rect">
                <a:avLst/>
              </a:prstGeom>
              <a:solidFill>
                <a:srgbClr val="CCED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11" name="Rectangle 665"/>
              <p:cNvSpPr>
                <a:spLocks noChangeArrowheads="1"/>
              </p:cNvSpPr>
              <p:nvPr/>
            </p:nvSpPr>
            <p:spPr bwMode="auto">
              <a:xfrm>
                <a:off x="2564" y="1537"/>
                <a:ext cx="6" cy="128"/>
              </a:xfrm>
              <a:prstGeom prst="rect">
                <a:avLst/>
              </a:prstGeom>
              <a:solidFill>
                <a:srgbClr val="BEE8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12" name="Freeform 666"/>
              <p:cNvSpPr>
                <a:spLocks/>
              </p:cNvSpPr>
              <p:nvPr/>
            </p:nvSpPr>
            <p:spPr bwMode="auto">
              <a:xfrm>
                <a:off x="2446" y="1477"/>
                <a:ext cx="123" cy="208"/>
              </a:xfrm>
              <a:custGeom>
                <a:avLst/>
                <a:gdLst>
                  <a:gd name="T0" fmla="*/ 0 w 123"/>
                  <a:gd name="T1" fmla="*/ 20 h 208"/>
                  <a:gd name="T2" fmla="*/ 0 w 123"/>
                  <a:gd name="T3" fmla="*/ 159 h 208"/>
                  <a:gd name="T4" fmla="*/ 88 w 123"/>
                  <a:gd name="T5" fmla="*/ 208 h 208"/>
                  <a:gd name="T6" fmla="*/ 123 w 123"/>
                  <a:gd name="T7" fmla="*/ 189 h 208"/>
                  <a:gd name="T8" fmla="*/ 123 w 123"/>
                  <a:gd name="T9" fmla="*/ 51 h 208"/>
                  <a:gd name="T10" fmla="*/ 35 w 123"/>
                  <a:gd name="T11" fmla="*/ 0 h 208"/>
                  <a:gd name="T12" fmla="*/ 0 w 123"/>
                  <a:gd name="T13" fmla="*/ 20 h 208"/>
                </a:gdLst>
                <a:ahLst/>
                <a:cxnLst>
                  <a:cxn ang="0">
                    <a:pos x="T0" y="T1"/>
                  </a:cxn>
                  <a:cxn ang="0">
                    <a:pos x="T2" y="T3"/>
                  </a:cxn>
                  <a:cxn ang="0">
                    <a:pos x="T4" y="T5"/>
                  </a:cxn>
                  <a:cxn ang="0">
                    <a:pos x="T6" y="T7"/>
                  </a:cxn>
                  <a:cxn ang="0">
                    <a:pos x="T8" y="T9"/>
                  </a:cxn>
                  <a:cxn ang="0">
                    <a:pos x="T10" y="T11"/>
                  </a:cxn>
                  <a:cxn ang="0">
                    <a:pos x="T12" y="T13"/>
                  </a:cxn>
                </a:cxnLst>
                <a:rect l="0" t="0" r="r" b="b"/>
                <a:pathLst>
                  <a:path w="123" h="208">
                    <a:moveTo>
                      <a:pt x="0" y="20"/>
                    </a:moveTo>
                    <a:lnTo>
                      <a:pt x="0" y="159"/>
                    </a:lnTo>
                    <a:lnTo>
                      <a:pt x="88" y="208"/>
                    </a:lnTo>
                    <a:lnTo>
                      <a:pt x="123" y="189"/>
                    </a:lnTo>
                    <a:lnTo>
                      <a:pt x="123" y="51"/>
                    </a:lnTo>
                    <a:lnTo>
                      <a:pt x="35" y="0"/>
                    </a:lnTo>
                    <a:lnTo>
                      <a:pt x="0" y="20"/>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13" name="Rectangle 667"/>
              <p:cNvSpPr>
                <a:spLocks noChangeArrowheads="1"/>
              </p:cNvSpPr>
              <p:nvPr/>
            </p:nvSpPr>
            <p:spPr bwMode="auto">
              <a:xfrm>
                <a:off x="2224" y="1699"/>
                <a:ext cx="58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ARMS query shows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114" name="Rectangle 668"/>
              <p:cNvSpPr>
                <a:spLocks noChangeArrowheads="1"/>
              </p:cNvSpPr>
              <p:nvPr/>
            </p:nvSpPr>
            <p:spPr bwMode="auto">
              <a:xfrm>
                <a:off x="2283" y="1786"/>
                <a:ext cx="517"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time for </a:t>
                </a:r>
                <a:r>
                  <a:rPr lang="en-US" sz="900" dirty="0" smtClean="0">
                    <a:solidFill>
                      <a:srgbClr val="000000"/>
                    </a:solidFill>
                    <a:latin typeface="Calibri" panose="020F0502020204030204" pitchFamily="34" charset="0"/>
                  </a:rPr>
                  <a:t>activities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115" name="Rectangle 669"/>
              <p:cNvSpPr>
                <a:spLocks noChangeArrowheads="1"/>
              </p:cNvSpPr>
              <p:nvPr/>
            </p:nvSpPr>
            <p:spPr bwMode="auto">
              <a:xfrm>
                <a:off x="2259" y="1867"/>
                <a:ext cx="489"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to be performed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pic>
            <p:nvPicPr>
              <p:cNvPr id="2718" name="Picture 670"/>
              <p:cNvPicPr>
                <a:picLocks noChangeAspect="1" noChangeArrowheads="1"/>
              </p:cNvPicPr>
              <p:nvPr/>
            </p:nvPicPr>
            <p:blipFill>
              <a:blip r:embed="rId90">
                <a:extLst>
                  <a:ext uri="{28A0092B-C50C-407E-A947-70E740481C1C}">
                    <a14:useLocalDpi xmlns:a14="http://schemas.microsoft.com/office/drawing/2010/main" val="0"/>
                  </a:ext>
                </a:extLst>
              </a:blip>
              <a:srcRect/>
              <a:stretch>
                <a:fillRect/>
              </a:stretch>
            </p:blipFill>
            <p:spPr bwMode="auto">
              <a:xfrm>
                <a:off x="2242" y="2805"/>
                <a:ext cx="105"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19" name="Picture 671"/>
              <p:cNvPicPr>
                <a:picLocks noChangeAspect="1" noChangeArrowheads="1"/>
              </p:cNvPicPr>
              <p:nvPr/>
            </p:nvPicPr>
            <p:blipFill>
              <a:blip r:embed="rId91">
                <a:extLst>
                  <a:ext uri="{28A0092B-C50C-407E-A947-70E740481C1C}">
                    <a14:useLocalDpi xmlns:a14="http://schemas.microsoft.com/office/drawing/2010/main" val="0"/>
                  </a:ext>
                </a:extLst>
              </a:blip>
              <a:srcRect/>
              <a:stretch>
                <a:fillRect/>
              </a:stretch>
            </p:blipFill>
            <p:spPr bwMode="auto">
              <a:xfrm>
                <a:off x="2242" y="2805"/>
                <a:ext cx="105"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6" name="Rectangle 672"/>
              <p:cNvSpPr>
                <a:spLocks noChangeArrowheads="1"/>
              </p:cNvSpPr>
              <p:nvPr/>
            </p:nvSpPr>
            <p:spPr bwMode="auto">
              <a:xfrm>
                <a:off x="2247" y="2787"/>
                <a:ext cx="6" cy="76"/>
              </a:xfrm>
              <a:prstGeom prst="rect">
                <a:avLst/>
              </a:prstGeom>
              <a:solidFill>
                <a:srgbClr val="BB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19" name="Rectangle 673"/>
              <p:cNvSpPr>
                <a:spLocks noChangeArrowheads="1"/>
              </p:cNvSpPr>
              <p:nvPr/>
            </p:nvSpPr>
            <p:spPr bwMode="auto">
              <a:xfrm>
                <a:off x="2253" y="2787"/>
                <a:ext cx="6" cy="76"/>
              </a:xfrm>
              <a:prstGeom prst="rect">
                <a:avLst/>
              </a:prstGeom>
              <a:solidFill>
                <a:srgbClr val="F7F3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0" name="Rectangle 674"/>
              <p:cNvSpPr>
                <a:spLocks noChangeArrowheads="1"/>
              </p:cNvSpPr>
              <p:nvPr/>
            </p:nvSpPr>
            <p:spPr bwMode="auto">
              <a:xfrm>
                <a:off x="2259" y="2787"/>
                <a:ext cx="6" cy="76"/>
              </a:xfrm>
              <a:prstGeom prst="rect">
                <a:avLst/>
              </a:prstGeom>
              <a:solidFill>
                <a:srgbClr val="F3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1" name="Rectangle 675"/>
              <p:cNvSpPr>
                <a:spLocks noChangeArrowheads="1"/>
              </p:cNvSpPr>
              <p:nvPr/>
            </p:nvSpPr>
            <p:spPr bwMode="auto">
              <a:xfrm>
                <a:off x="2265" y="2787"/>
                <a:ext cx="6" cy="76"/>
              </a:xfrm>
              <a:prstGeom prst="rect">
                <a:avLst/>
              </a:prstGeom>
              <a:solidFill>
                <a:srgbClr val="F0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2" name="Rectangle 676"/>
              <p:cNvSpPr>
                <a:spLocks noChangeArrowheads="1"/>
              </p:cNvSpPr>
              <p:nvPr/>
            </p:nvSpPr>
            <p:spPr bwMode="auto">
              <a:xfrm>
                <a:off x="2271" y="2787"/>
                <a:ext cx="6" cy="76"/>
              </a:xfrm>
              <a:prstGeom prst="rect">
                <a:avLst/>
              </a:prstGeom>
              <a:solidFill>
                <a:srgbClr val="ED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3" name="Rectangle 677"/>
              <p:cNvSpPr>
                <a:spLocks noChangeArrowheads="1"/>
              </p:cNvSpPr>
              <p:nvPr/>
            </p:nvSpPr>
            <p:spPr bwMode="auto">
              <a:xfrm>
                <a:off x="2277" y="2787"/>
                <a:ext cx="6" cy="76"/>
              </a:xfrm>
              <a:prstGeom prst="rect">
                <a:avLst/>
              </a:prstGeom>
              <a:solidFill>
                <a:srgbClr val="E9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4" name="Rectangle 678"/>
              <p:cNvSpPr>
                <a:spLocks noChangeArrowheads="1"/>
              </p:cNvSpPr>
              <p:nvPr/>
            </p:nvSpPr>
            <p:spPr bwMode="auto">
              <a:xfrm>
                <a:off x="2283" y="2787"/>
                <a:ext cx="5" cy="76"/>
              </a:xfrm>
              <a:prstGeom prst="rect">
                <a:avLst/>
              </a:prstGeom>
              <a:solidFill>
                <a:srgbClr val="E6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5" name="Rectangle 679"/>
              <p:cNvSpPr>
                <a:spLocks noChangeArrowheads="1"/>
              </p:cNvSpPr>
              <p:nvPr/>
            </p:nvSpPr>
            <p:spPr bwMode="auto">
              <a:xfrm>
                <a:off x="2288" y="2787"/>
                <a:ext cx="6" cy="76"/>
              </a:xfrm>
              <a:prstGeom prst="rect">
                <a:avLst/>
              </a:prstGeom>
              <a:solidFill>
                <a:srgbClr val="E2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6" name="Rectangle 680"/>
              <p:cNvSpPr>
                <a:spLocks noChangeArrowheads="1"/>
              </p:cNvSpPr>
              <p:nvPr/>
            </p:nvSpPr>
            <p:spPr bwMode="auto">
              <a:xfrm>
                <a:off x="2294" y="2787"/>
                <a:ext cx="6" cy="76"/>
              </a:xfrm>
              <a:prstGeom prst="rect">
                <a:avLst/>
              </a:prstGeom>
              <a:solidFill>
                <a:srgbClr val="DF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7" name="Rectangle 681"/>
              <p:cNvSpPr>
                <a:spLocks noChangeArrowheads="1"/>
              </p:cNvSpPr>
              <p:nvPr/>
            </p:nvSpPr>
            <p:spPr bwMode="auto">
              <a:xfrm>
                <a:off x="2300" y="2787"/>
                <a:ext cx="6" cy="76"/>
              </a:xfrm>
              <a:prstGeom prst="rect">
                <a:avLst/>
              </a:prstGeom>
              <a:solidFill>
                <a:srgbClr val="DC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8" name="Rectangle 682"/>
              <p:cNvSpPr>
                <a:spLocks noChangeArrowheads="1"/>
              </p:cNvSpPr>
              <p:nvPr/>
            </p:nvSpPr>
            <p:spPr bwMode="auto">
              <a:xfrm>
                <a:off x="2306" y="2787"/>
                <a:ext cx="6" cy="76"/>
              </a:xfrm>
              <a:prstGeom prst="rect">
                <a:avLst/>
              </a:prstGeom>
              <a:solidFill>
                <a:srgbClr val="D9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9" name="Rectangle 683"/>
              <p:cNvSpPr>
                <a:spLocks noChangeArrowheads="1"/>
              </p:cNvSpPr>
              <p:nvPr/>
            </p:nvSpPr>
            <p:spPr bwMode="auto">
              <a:xfrm>
                <a:off x="2312" y="2787"/>
                <a:ext cx="6" cy="76"/>
              </a:xfrm>
              <a:prstGeom prst="rect">
                <a:avLst/>
              </a:prstGeom>
              <a:solidFill>
                <a:srgbClr val="D6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0" name="Rectangle 684"/>
              <p:cNvSpPr>
                <a:spLocks noChangeArrowheads="1"/>
              </p:cNvSpPr>
              <p:nvPr/>
            </p:nvSpPr>
            <p:spPr bwMode="auto">
              <a:xfrm>
                <a:off x="2318" y="2787"/>
                <a:ext cx="6" cy="76"/>
              </a:xfrm>
              <a:prstGeom prst="rect">
                <a:avLst/>
              </a:prstGeom>
              <a:solidFill>
                <a:srgbClr val="D3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1" name="Rectangle 685"/>
              <p:cNvSpPr>
                <a:spLocks noChangeArrowheads="1"/>
              </p:cNvSpPr>
              <p:nvPr/>
            </p:nvSpPr>
            <p:spPr bwMode="auto">
              <a:xfrm>
                <a:off x="2324" y="2787"/>
                <a:ext cx="6" cy="76"/>
              </a:xfrm>
              <a:prstGeom prst="rect">
                <a:avLst/>
              </a:prstGeom>
              <a:solidFill>
                <a:srgbClr val="CF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2" name="Rectangle 686"/>
              <p:cNvSpPr>
                <a:spLocks noChangeArrowheads="1"/>
              </p:cNvSpPr>
              <p:nvPr/>
            </p:nvSpPr>
            <p:spPr bwMode="auto">
              <a:xfrm>
                <a:off x="2330" y="2787"/>
                <a:ext cx="5" cy="76"/>
              </a:xfrm>
              <a:prstGeom prst="rect">
                <a:avLst/>
              </a:prstGeom>
              <a:solidFill>
                <a:srgbClr val="CC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3" name="Rectangle 687"/>
              <p:cNvSpPr>
                <a:spLocks noChangeArrowheads="1"/>
              </p:cNvSpPr>
              <p:nvPr/>
            </p:nvSpPr>
            <p:spPr bwMode="auto">
              <a:xfrm>
                <a:off x="2335" y="2787"/>
                <a:ext cx="6" cy="76"/>
              </a:xfrm>
              <a:prstGeom prst="rect">
                <a:avLst/>
              </a:prstGeom>
              <a:solidFill>
                <a:srgbClr val="C9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4" name="Rectangle 688"/>
              <p:cNvSpPr>
                <a:spLocks noChangeArrowheads="1"/>
              </p:cNvSpPr>
              <p:nvPr/>
            </p:nvSpPr>
            <p:spPr bwMode="auto">
              <a:xfrm>
                <a:off x="2341" y="2787"/>
                <a:ext cx="6" cy="76"/>
              </a:xfrm>
              <a:prstGeom prst="rect">
                <a:avLst/>
              </a:prstGeom>
              <a:solidFill>
                <a:srgbClr val="C5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5" name="Rectangle 689"/>
              <p:cNvSpPr>
                <a:spLocks noChangeArrowheads="1"/>
              </p:cNvSpPr>
              <p:nvPr/>
            </p:nvSpPr>
            <p:spPr bwMode="auto">
              <a:xfrm>
                <a:off x="2347" y="2787"/>
                <a:ext cx="6" cy="76"/>
              </a:xfrm>
              <a:prstGeom prst="rect">
                <a:avLst/>
              </a:prstGeom>
              <a:solidFill>
                <a:srgbClr val="C2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6" name="Rectangle 690"/>
              <p:cNvSpPr>
                <a:spLocks noChangeArrowheads="1"/>
              </p:cNvSpPr>
              <p:nvPr/>
            </p:nvSpPr>
            <p:spPr bwMode="auto">
              <a:xfrm>
                <a:off x="2353" y="2787"/>
                <a:ext cx="6" cy="76"/>
              </a:xfrm>
              <a:prstGeom prst="rect">
                <a:avLst/>
              </a:prstGeom>
              <a:solidFill>
                <a:srgbClr val="BF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7" name="Rectangle 691"/>
              <p:cNvSpPr>
                <a:spLocks noChangeArrowheads="1"/>
              </p:cNvSpPr>
              <p:nvPr/>
            </p:nvSpPr>
            <p:spPr bwMode="auto">
              <a:xfrm>
                <a:off x="2359" y="2787"/>
                <a:ext cx="6" cy="76"/>
              </a:xfrm>
              <a:prstGeom prst="rect">
                <a:avLst/>
              </a:prstGeom>
              <a:solidFill>
                <a:srgbClr val="BB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740" name="Picture 692"/>
              <p:cNvPicPr>
                <a:picLocks noChangeAspect="1" noChangeArrowheads="1"/>
              </p:cNvPicPr>
              <p:nvPr/>
            </p:nvPicPr>
            <p:blipFill>
              <a:blip r:embed="rId92">
                <a:extLst>
                  <a:ext uri="{28A0092B-C50C-407E-A947-70E740481C1C}">
                    <a14:useLocalDpi xmlns:a14="http://schemas.microsoft.com/office/drawing/2010/main" val="0"/>
                  </a:ext>
                </a:extLst>
              </a:blip>
              <a:srcRect/>
              <a:stretch>
                <a:fillRect/>
              </a:stretch>
            </p:blipFill>
            <p:spPr bwMode="auto">
              <a:xfrm>
                <a:off x="2318" y="2834"/>
                <a:ext cx="53"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41" name="Picture 693"/>
              <p:cNvPicPr>
                <a:picLocks noChangeAspect="1" noChangeArrowheads="1"/>
              </p:cNvPicPr>
              <p:nvPr/>
            </p:nvPicPr>
            <p:blipFill>
              <a:blip r:embed="rId93">
                <a:extLst>
                  <a:ext uri="{28A0092B-C50C-407E-A947-70E740481C1C}">
                    <a14:useLocalDpi xmlns:a14="http://schemas.microsoft.com/office/drawing/2010/main" val="0"/>
                  </a:ext>
                </a:extLst>
              </a:blip>
              <a:srcRect/>
              <a:stretch>
                <a:fillRect/>
              </a:stretch>
            </p:blipFill>
            <p:spPr bwMode="auto">
              <a:xfrm>
                <a:off x="2318" y="2834"/>
                <a:ext cx="53"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98" name="Rectangle 694"/>
              <p:cNvSpPr>
                <a:spLocks noChangeArrowheads="1"/>
              </p:cNvSpPr>
              <p:nvPr/>
            </p:nvSpPr>
            <p:spPr bwMode="auto">
              <a:xfrm>
                <a:off x="2277" y="2787"/>
                <a:ext cx="6" cy="35"/>
              </a:xfrm>
              <a:prstGeom prst="rect">
                <a:avLst/>
              </a:prstGeom>
              <a:solidFill>
                <a:srgbClr val="6892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9" name="Rectangle 695"/>
              <p:cNvSpPr>
                <a:spLocks noChangeArrowheads="1"/>
              </p:cNvSpPr>
              <p:nvPr/>
            </p:nvSpPr>
            <p:spPr bwMode="auto">
              <a:xfrm>
                <a:off x="2283" y="2787"/>
                <a:ext cx="5" cy="35"/>
              </a:xfrm>
              <a:prstGeom prst="rect">
                <a:avLst/>
              </a:prstGeom>
              <a:solidFill>
                <a:srgbClr val="7BB4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0" name="Rectangle 696"/>
              <p:cNvSpPr>
                <a:spLocks noChangeArrowheads="1"/>
              </p:cNvSpPr>
              <p:nvPr/>
            </p:nvSpPr>
            <p:spPr bwMode="auto">
              <a:xfrm>
                <a:off x="2288" y="2787"/>
                <a:ext cx="6" cy="35"/>
              </a:xfrm>
              <a:prstGeom prst="rect">
                <a:avLst/>
              </a:prstGeom>
              <a:solidFill>
                <a:srgbClr val="78AFC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1" name="Rectangle 697"/>
              <p:cNvSpPr>
                <a:spLocks noChangeArrowheads="1"/>
              </p:cNvSpPr>
              <p:nvPr/>
            </p:nvSpPr>
            <p:spPr bwMode="auto">
              <a:xfrm>
                <a:off x="2294" y="2787"/>
                <a:ext cx="6" cy="35"/>
              </a:xfrm>
              <a:prstGeom prst="rect">
                <a:avLst/>
              </a:prstGeom>
              <a:solidFill>
                <a:srgbClr val="76AA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2" name="Rectangle 698"/>
              <p:cNvSpPr>
                <a:spLocks noChangeArrowheads="1"/>
              </p:cNvSpPr>
              <p:nvPr/>
            </p:nvSpPr>
            <p:spPr bwMode="auto">
              <a:xfrm>
                <a:off x="2300" y="2787"/>
                <a:ext cx="6" cy="35"/>
              </a:xfrm>
              <a:prstGeom prst="rect">
                <a:avLst/>
              </a:prstGeom>
              <a:solidFill>
                <a:srgbClr val="73A5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3" name="Rectangle 699"/>
              <p:cNvSpPr>
                <a:spLocks noChangeArrowheads="1"/>
              </p:cNvSpPr>
              <p:nvPr/>
            </p:nvSpPr>
            <p:spPr bwMode="auto">
              <a:xfrm>
                <a:off x="2306" y="2787"/>
                <a:ext cx="6" cy="35"/>
              </a:xfrm>
              <a:prstGeom prst="rect">
                <a:avLst/>
              </a:prstGeom>
              <a:solidFill>
                <a:srgbClr val="70A1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5" name="Rectangle 700"/>
              <p:cNvSpPr>
                <a:spLocks noChangeArrowheads="1"/>
              </p:cNvSpPr>
              <p:nvPr/>
            </p:nvSpPr>
            <p:spPr bwMode="auto">
              <a:xfrm>
                <a:off x="2312" y="2787"/>
                <a:ext cx="6" cy="35"/>
              </a:xfrm>
              <a:prstGeom prst="rect">
                <a:avLst/>
              </a:prstGeom>
              <a:solidFill>
                <a:srgbClr val="6D9CC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6" name="Rectangle 701"/>
              <p:cNvSpPr>
                <a:spLocks noChangeArrowheads="1"/>
              </p:cNvSpPr>
              <p:nvPr/>
            </p:nvSpPr>
            <p:spPr bwMode="auto">
              <a:xfrm>
                <a:off x="2318" y="2787"/>
                <a:ext cx="6" cy="35"/>
              </a:xfrm>
              <a:prstGeom prst="rect">
                <a:avLst/>
              </a:prstGeom>
              <a:solidFill>
                <a:srgbClr val="6B97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750" name="Picture 702"/>
              <p:cNvPicPr>
                <a:picLocks noChangeAspect="1" noChangeArrowheads="1"/>
              </p:cNvPicPr>
              <p:nvPr/>
            </p:nvPicPr>
            <p:blipFill>
              <a:blip r:embed="rId94">
                <a:extLst>
                  <a:ext uri="{28A0092B-C50C-407E-A947-70E740481C1C}">
                    <a14:useLocalDpi xmlns:a14="http://schemas.microsoft.com/office/drawing/2010/main" val="0"/>
                  </a:ext>
                </a:extLst>
              </a:blip>
              <a:srcRect/>
              <a:stretch>
                <a:fillRect/>
              </a:stretch>
            </p:blipFill>
            <p:spPr bwMode="auto">
              <a:xfrm>
                <a:off x="2247" y="2701"/>
                <a:ext cx="9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51" name="Picture 703"/>
              <p:cNvPicPr>
                <a:picLocks noChangeAspect="1" noChangeArrowheads="1"/>
              </p:cNvPicPr>
              <p:nvPr/>
            </p:nvPicPr>
            <p:blipFill>
              <a:blip r:embed="rId95">
                <a:extLst>
                  <a:ext uri="{28A0092B-C50C-407E-A947-70E740481C1C}">
                    <a14:useLocalDpi xmlns:a14="http://schemas.microsoft.com/office/drawing/2010/main" val="0"/>
                  </a:ext>
                </a:extLst>
              </a:blip>
              <a:srcRect/>
              <a:stretch>
                <a:fillRect/>
              </a:stretch>
            </p:blipFill>
            <p:spPr bwMode="auto">
              <a:xfrm>
                <a:off x="2247" y="2701"/>
                <a:ext cx="9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07" name="Freeform 704"/>
              <p:cNvSpPr>
                <a:spLocks/>
              </p:cNvSpPr>
              <p:nvPr/>
            </p:nvSpPr>
            <p:spPr bwMode="auto">
              <a:xfrm>
                <a:off x="2272" y="2730"/>
                <a:ext cx="65" cy="76"/>
              </a:xfrm>
              <a:custGeom>
                <a:avLst/>
                <a:gdLst>
                  <a:gd name="T0" fmla="*/ 65 w 65"/>
                  <a:gd name="T1" fmla="*/ 38 h 76"/>
                  <a:gd name="T2" fmla="*/ 33 w 65"/>
                  <a:gd name="T3" fmla="*/ 76 h 76"/>
                  <a:gd name="T4" fmla="*/ 0 w 65"/>
                  <a:gd name="T5" fmla="*/ 38 h 76"/>
                  <a:gd name="T6" fmla="*/ 33 w 65"/>
                  <a:gd name="T7" fmla="*/ 0 h 76"/>
                  <a:gd name="T8" fmla="*/ 65 w 65"/>
                  <a:gd name="T9" fmla="*/ 38 h 76"/>
                </a:gdLst>
                <a:ahLst/>
                <a:cxnLst>
                  <a:cxn ang="0">
                    <a:pos x="T0" y="T1"/>
                  </a:cxn>
                  <a:cxn ang="0">
                    <a:pos x="T2" y="T3"/>
                  </a:cxn>
                  <a:cxn ang="0">
                    <a:pos x="T4" y="T5"/>
                  </a:cxn>
                  <a:cxn ang="0">
                    <a:pos x="T6" y="T7"/>
                  </a:cxn>
                  <a:cxn ang="0">
                    <a:pos x="T8" y="T9"/>
                  </a:cxn>
                </a:cxnLst>
                <a:rect l="0" t="0" r="r" b="b"/>
                <a:pathLst>
                  <a:path w="65" h="76">
                    <a:moveTo>
                      <a:pt x="65" y="38"/>
                    </a:moveTo>
                    <a:cubicBezTo>
                      <a:pt x="64" y="61"/>
                      <a:pt x="50" y="76"/>
                      <a:pt x="33" y="76"/>
                    </a:cubicBezTo>
                    <a:cubicBezTo>
                      <a:pt x="15" y="76"/>
                      <a:pt x="0" y="61"/>
                      <a:pt x="0" y="38"/>
                    </a:cubicBezTo>
                    <a:cubicBezTo>
                      <a:pt x="0" y="16"/>
                      <a:pt x="15" y="1"/>
                      <a:pt x="33" y="0"/>
                    </a:cubicBezTo>
                    <a:cubicBezTo>
                      <a:pt x="50" y="1"/>
                      <a:pt x="64" y="16"/>
                      <a:pt x="65" y="38"/>
                    </a:cubicBezTo>
                  </a:path>
                </a:pathLst>
              </a:custGeom>
              <a:noFill/>
              <a:ln w="4763" cap="flat">
                <a:solidFill>
                  <a:srgbClr val="99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08" name="Freeform 705"/>
              <p:cNvSpPr>
                <a:spLocks noEditPoints="1"/>
              </p:cNvSpPr>
              <p:nvPr/>
            </p:nvSpPr>
            <p:spPr bwMode="auto">
              <a:xfrm>
                <a:off x="2264" y="2851"/>
                <a:ext cx="51" cy="76"/>
              </a:xfrm>
              <a:custGeom>
                <a:avLst/>
                <a:gdLst>
                  <a:gd name="T0" fmla="*/ 0 w 51"/>
                  <a:gd name="T1" fmla="*/ 47 h 76"/>
                  <a:gd name="T2" fmla="*/ 0 w 51"/>
                  <a:gd name="T3" fmla="*/ 0 h 76"/>
                  <a:gd name="T4" fmla="*/ 51 w 51"/>
                  <a:gd name="T5" fmla="*/ 76 h 76"/>
                  <a:gd name="T6" fmla="*/ 51 w 51"/>
                  <a:gd name="T7" fmla="*/ 29 h 76"/>
                </a:gdLst>
                <a:ahLst/>
                <a:cxnLst>
                  <a:cxn ang="0">
                    <a:pos x="T0" y="T1"/>
                  </a:cxn>
                  <a:cxn ang="0">
                    <a:pos x="T2" y="T3"/>
                  </a:cxn>
                  <a:cxn ang="0">
                    <a:pos x="T4" y="T5"/>
                  </a:cxn>
                  <a:cxn ang="0">
                    <a:pos x="T6" y="T7"/>
                  </a:cxn>
                </a:cxnLst>
                <a:rect l="0" t="0" r="r" b="b"/>
                <a:pathLst>
                  <a:path w="51" h="76">
                    <a:moveTo>
                      <a:pt x="0" y="47"/>
                    </a:moveTo>
                    <a:lnTo>
                      <a:pt x="0" y="0"/>
                    </a:lnTo>
                    <a:moveTo>
                      <a:pt x="51" y="76"/>
                    </a:moveTo>
                    <a:lnTo>
                      <a:pt x="51" y="29"/>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09" name="Freeform 706"/>
              <p:cNvSpPr>
                <a:spLocks/>
              </p:cNvSpPr>
              <p:nvPr/>
            </p:nvSpPr>
            <p:spPr bwMode="auto">
              <a:xfrm>
                <a:off x="2248" y="2730"/>
                <a:ext cx="118" cy="213"/>
              </a:xfrm>
              <a:custGeom>
                <a:avLst/>
                <a:gdLst>
                  <a:gd name="T0" fmla="*/ 274 w 321"/>
                  <a:gd name="T1" fmla="*/ 561 h 588"/>
                  <a:gd name="T2" fmla="*/ 317 w 321"/>
                  <a:gd name="T3" fmla="*/ 515 h 588"/>
                  <a:gd name="T4" fmla="*/ 307 w 321"/>
                  <a:gd name="T5" fmla="*/ 353 h 588"/>
                  <a:gd name="T6" fmla="*/ 241 w 321"/>
                  <a:gd name="T7" fmla="*/ 233 h 588"/>
                  <a:gd name="T8" fmla="*/ 205 w 321"/>
                  <a:gd name="T9" fmla="*/ 210 h 588"/>
                  <a:gd name="T10" fmla="*/ 204 w 321"/>
                  <a:gd name="T11" fmla="*/ 193 h 588"/>
                  <a:gd name="T12" fmla="*/ 242 w 321"/>
                  <a:gd name="T13" fmla="*/ 106 h 588"/>
                  <a:gd name="T14" fmla="*/ 154 w 321"/>
                  <a:gd name="T15" fmla="*/ 0 h 588"/>
                  <a:gd name="T16" fmla="*/ 66 w 321"/>
                  <a:gd name="T17" fmla="*/ 106 h 588"/>
                  <a:gd name="T18" fmla="*/ 102 w 321"/>
                  <a:gd name="T19" fmla="*/ 191 h 588"/>
                  <a:gd name="T20" fmla="*/ 28 w 321"/>
                  <a:gd name="T21" fmla="*/ 233 h 588"/>
                  <a:gd name="T22" fmla="*/ 8 w 321"/>
                  <a:gd name="T23" fmla="*/ 277 h 588"/>
                  <a:gd name="T24" fmla="*/ 1 w 321"/>
                  <a:gd name="T25" fmla="*/ 426 h 588"/>
                  <a:gd name="T26" fmla="*/ 8 w 321"/>
                  <a:gd name="T27" fmla="*/ 449 h 588"/>
                  <a:gd name="T28" fmla="*/ 41 w 321"/>
                  <a:gd name="T29" fmla="*/ 467 h 588"/>
                  <a:gd name="T30" fmla="*/ 183 w 321"/>
                  <a:gd name="T31" fmla="*/ 547 h 588"/>
                  <a:gd name="T32" fmla="*/ 274 w 321"/>
                  <a:gd name="T33" fmla="*/ 561 h 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1" h="588">
                    <a:moveTo>
                      <a:pt x="274" y="561"/>
                    </a:moveTo>
                    <a:cubicBezTo>
                      <a:pt x="321" y="540"/>
                      <a:pt x="317" y="515"/>
                      <a:pt x="317" y="515"/>
                    </a:cubicBezTo>
                    <a:cubicBezTo>
                      <a:pt x="316" y="465"/>
                      <a:pt x="308" y="365"/>
                      <a:pt x="307" y="353"/>
                    </a:cubicBezTo>
                    <a:cubicBezTo>
                      <a:pt x="301" y="286"/>
                      <a:pt x="255" y="245"/>
                      <a:pt x="241" y="233"/>
                    </a:cubicBezTo>
                    <a:cubicBezTo>
                      <a:pt x="229" y="222"/>
                      <a:pt x="218" y="214"/>
                      <a:pt x="205" y="210"/>
                    </a:cubicBezTo>
                    <a:lnTo>
                      <a:pt x="204" y="193"/>
                    </a:lnTo>
                    <a:cubicBezTo>
                      <a:pt x="228" y="171"/>
                      <a:pt x="242" y="140"/>
                      <a:pt x="242" y="106"/>
                    </a:cubicBezTo>
                    <a:cubicBezTo>
                      <a:pt x="242" y="47"/>
                      <a:pt x="203" y="0"/>
                      <a:pt x="154" y="0"/>
                    </a:cubicBezTo>
                    <a:cubicBezTo>
                      <a:pt x="105" y="0"/>
                      <a:pt x="66" y="47"/>
                      <a:pt x="66" y="106"/>
                    </a:cubicBezTo>
                    <a:cubicBezTo>
                      <a:pt x="66" y="141"/>
                      <a:pt x="80" y="172"/>
                      <a:pt x="102" y="191"/>
                    </a:cubicBezTo>
                    <a:lnTo>
                      <a:pt x="28" y="233"/>
                    </a:lnTo>
                    <a:cubicBezTo>
                      <a:pt x="28" y="233"/>
                      <a:pt x="10" y="243"/>
                      <a:pt x="8" y="277"/>
                    </a:cubicBezTo>
                    <a:lnTo>
                      <a:pt x="1" y="426"/>
                    </a:lnTo>
                    <a:cubicBezTo>
                      <a:pt x="1" y="426"/>
                      <a:pt x="0" y="441"/>
                      <a:pt x="8" y="449"/>
                    </a:cubicBezTo>
                    <a:cubicBezTo>
                      <a:pt x="24" y="468"/>
                      <a:pt x="40" y="466"/>
                      <a:pt x="41" y="467"/>
                    </a:cubicBezTo>
                    <a:cubicBezTo>
                      <a:pt x="85" y="522"/>
                      <a:pt x="135" y="533"/>
                      <a:pt x="183" y="547"/>
                    </a:cubicBezTo>
                    <a:cubicBezTo>
                      <a:pt x="187" y="548"/>
                      <a:pt x="216" y="588"/>
                      <a:pt x="274" y="561"/>
                    </a:cubicBez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10" name="Rectangle 707"/>
              <p:cNvSpPr>
                <a:spLocks noChangeArrowheads="1"/>
              </p:cNvSpPr>
              <p:nvPr/>
            </p:nvSpPr>
            <p:spPr bwMode="auto">
              <a:xfrm>
                <a:off x="1913" y="2706"/>
                <a:ext cx="3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11" name="Rectangle 708"/>
              <p:cNvSpPr>
                <a:spLocks noChangeArrowheads="1"/>
              </p:cNvSpPr>
              <p:nvPr/>
            </p:nvSpPr>
            <p:spPr bwMode="auto">
              <a:xfrm>
                <a:off x="1919" y="2793"/>
                <a:ext cx="31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performs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12" name="Rectangle 709"/>
              <p:cNvSpPr>
                <a:spLocks noChangeArrowheads="1"/>
              </p:cNvSpPr>
              <p:nvPr/>
            </p:nvSpPr>
            <p:spPr bwMode="auto">
              <a:xfrm>
                <a:off x="1901" y="2874"/>
                <a:ext cx="33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inspection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13" name="Freeform 710"/>
              <p:cNvSpPr>
                <a:spLocks/>
              </p:cNvSpPr>
              <p:nvPr/>
            </p:nvSpPr>
            <p:spPr bwMode="auto">
              <a:xfrm>
                <a:off x="1685" y="2016"/>
                <a:ext cx="620" cy="714"/>
              </a:xfrm>
              <a:custGeom>
                <a:avLst/>
                <a:gdLst>
                  <a:gd name="T0" fmla="*/ 0 w 620"/>
                  <a:gd name="T1" fmla="*/ 0 h 714"/>
                  <a:gd name="T2" fmla="*/ 0 w 620"/>
                  <a:gd name="T3" fmla="*/ 158 h 714"/>
                  <a:gd name="T4" fmla="*/ 620 w 620"/>
                  <a:gd name="T5" fmla="*/ 158 h 714"/>
                  <a:gd name="T6" fmla="*/ 620 w 620"/>
                  <a:gd name="T7" fmla="*/ 714 h 714"/>
                </a:gdLst>
                <a:ahLst/>
                <a:cxnLst>
                  <a:cxn ang="0">
                    <a:pos x="T0" y="T1"/>
                  </a:cxn>
                  <a:cxn ang="0">
                    <a:pos x="T2" y="T3"/>
                  </a:cxn>
                  <a:cxn ang="0">
                    <a:pos x="T4" y="T5"/>
                  </a:cxn>
                  <a:cxn ang="0">
                    <a:pos x="T6" y="T7"/>
                  </a:cxn>
                </a:cxnLst>
                <a:rect l="0" t="0" r="r" b="b"/>
                <a:pathLst>
                  <a:path w="620" h="714">
                    <a:moveTo>
                      <a:pt x="0" y="0"/>
                    </a:moveTo>
                    <a:lnTo>
                      <a:pt x="0" y="158"/>
                    </a:lnTo>
                    <a:lnTo>
                      <a:pt x="620" y="158"/>
                    </a:lnTo>
                    <a:lnTo>
                      <a:pt x="620" y="71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14" name="Freeform 711"/>
              <p:cNvSpPr>
                <a:spLocks/>
              </p:cNvSpPr>
              <p:nvPr/>
            </p:nvSpPr>
            <p:spPr bwMode="auto">
              <a:xfrm>
                <a:off x="1685" y="1582"/>
                <a:ext cx="761" cy="264"/>
              </a:xfrm>
              <a:custGeom>
                <a:avLst/>
                <a:gdLst>
                  <a:gd name="T0" fmla="*/ 0 w 761"/>
                  <a:gd name="T1" fmla="*/ 264 h 264"/>
                  <a:gd name="T2" fmla="*/ 0 w 761"/>
                  <a:gd name="T3" fmla="*/ 0 h 264"/>
                  <a:gd name="T4" fmla="*/ 761 w 761"/>
                  <a:gd name="T5" fmla="*/ 0 h 264"/>
                </a:gdLst>
                <a:ahLst/>
                <a:cxnLst>
                  <a:cxn ang="0">
                    <a:pos x="T0" y="T1"/>
                  </a:cxn>
                  <a:cxn ang="0">
                    <a:pos x="T2" y="T3"/>
                  </a:cxn>
                  <a:cxn ang="0">
                    <a:pos x="T4" y="T5"/>
                  </a:cxn>
                </a:cxnLst>
                <a:rect l="0" t="0" r="r" b="b"/>
                <a:pathLst>
                  <a:path w="761" h="264">
                    <a:moveTo>
                      <a:pt x="0" y="264"/>
                    </a:moveTo>
                    <a:lnTo>
                      <a:pt x="0" y="0"/>
                    </a:lnTo>
                    <a:lnTo>
                      <a:pt x="761" y="0"/>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15" name="Freeform 712"/>
              <p:cNvSpPr>
                <a:spLocks/>
              </p:cNvSpPr>
              <p:nvPr/>
            </p:nvSpPr>
            <p:spPr bwMode="auto">
              <a:xfrm>
                <a:off x="2236" y="3517"/>
                <a:ext cx="138" cy="162"/>
              </a:xfrm>
              <a:custGeom>
                <a:avLst/>
                <a:gdLst>
                  <a:gd name="T0" fmla="*/ 138 w 138"/>
                  <a:gd name="T1" fmla="*/ 34 h 162"/>
                  <a:gd name="T2" fmla="*/ 103 w 138"/>
                  <a:gd name="T3" fmla="*/ 0 h 162"/>
                  <a:gd name="T4" fmla="*/ 0 w 138"/>
                  <a:gd name="T5" fmla="*/ 0 h 162"/>
                  <a:gd name="T6" fmla="*/ 0 w 138"/>
                  <a:gd name="T7" fmla="*/ 162 h 162"/>
                  <a:gd name="T8" fmla="*/ 138 w 138"/>
                  <a:gd name="T9" fmla="*/ 162 h 162"/>
                  <a:gd name="T10" fmla="*/ 138 w 138"/>
                  <a:gd name="T11" fmla="*/ 39 h 162"/>
                  <a:gd name="T12" fmla="*/ 138 w 138"/>
                  <a:gd name="T13" fmla="*/ 39 h 162"/>
                  <a:gd name="T14" fmla="*/ 138 w 138"/>
                  <a:gd name="T15" fmla="*/ 34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4"/>
                    </a:moveTo>
                    <a:lnTo>
                      <a:pt x="103" y="0"/>
                    </a:lnTo>
                    <a:lnTo>
                      <a:pt x="0" y="0"/>
                    </a:lnTo>
                    <a:lnTo>
                      <a:pt x="0" y="162"/>
                    </a:lnTo>
                    <a:lnTo>
                      <a:pt x="138" y="162"/>
                    </a:lnTo>
                    <a:lnTo>
                      <a:pt x="138" y="39"/>
                    </a:lnTo>
                    <a:lnTo>
                      <a:pt x="138" y="39"/>
                    </a:lnTo>
                    <a:lnTo>
                      <a:pt x="138"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761" name="Picture 713"/>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a:off x="2230" y="3511"/>
                <a:ext cx="152"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6" name="Freeform 714"/>
              <p:cNvSpPr>
                <a:spLocks/>
              </p:cNvSpPr>
              <p:nvPr/>
            </p:nvSpPr>
            <p:spPr bwMode="auto">
              <a:xfrm>
                <a:off x="2336" y="3517"/>
                <a:ext cx="38" cy="35"/>
              </a:xfrm>
              <a:custGeom>
                <a:avLst/>
                <a:gdLst>
                  <a:gd name="T0" fmla="*/ 38 w 38"/>
                  <a:gd name="T1" fmla="*/ 34 h 35"/>
                  <a:gd name="T2" fmla="*/ 3 w 38"/>
                  <a:gd name="T3" fmla="*/ 0 h 35"/>
                  <a:gd name="T4" fmla="*/ 0 w 38"/>
                  <a:gd name="T5" fmla="*/ 0 h 35"/>
                  <a:gd name="T6" fmla="*/ 0 w 38"/>
                  <a:gd name="T7" fmla="*/ 35 h 35"/>
                  <a:gd name="T8" fmla="*/ 38 w 38"/>
                  <a:gd name="T9" fmla="*/ 35 h 35"/>
                  <a:gd name="T10" fmla="*/ 38 w 38"/>
                  <a:gd name="T11" fmla="*/ 34 h 35"/>
                </a:gdLst>
                <a:ahLst/>
                <a:cxnLst>
                  <a:cxn ang="0">
                    <a:pos x="T0" y="T1"/>
                  </a:cxn>
                  <a:cxn ang="0">
                    <a:pos x="T2" y="T3"/>
                  </a:cxn>
                  <a:cxn ang="0">
                    <a:pos x="T4" y="T5"/>
                  </a:cxn>
                  <a:cxn ang="0">
                    <a:pos x="T6" y="T7"/>
                  </a:cxn>
                  <a:cxn ang="0">
                    <a:pos x="T8" y="T9"/>
                  </a:cxn>
                  <a:cxn ang="0">
                    <a:pos x="T10" y="T11"/>
                  </a:cxn>
                </a:cxnLst>
                <a:rect l="0" t="0" r="r" b="b"/>
                <a:pathLst>
                  <a:path w="38" h="35">
                    <a:moveTo>
                      <a:pt x="38" y="34"/>
                    </a:moveTo>
                    <a:lnTo>
                      <a:pt x="3" y="0"/>
                    </a:lnTo>
                    <a:lnTo>
                      <a:pt x="0" y="0"/>
                    </a:lnTo>
                    <a:lnTo>
                      <a:pt x="0" y="35"/>
                    </a:lnTo>
                    <a:lnTo>
                      <a:pt x="38" y="35"/>
                    </a:lnTo>
                    <a:lnTo>
                      <a:pt x="38" y="34"/>
                    </a:lnTo>
                    <a:close/>
                  </a:path>
                </a:pathLst>
              </a:custGeom>
              <a:solidFill>
                <a:srgbClr val="3974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17" name="Freeform 715"/>
              <p:cNvSpPr>
                <a:spLocks/>
              </p:cNvSpPr>
              <p:nvPr/>
            </p:nvSpPr>
            <p:spPr bwMode="auto">
              <a:xfrm>
                <a:off x="2339" y="3518"/>
                <a:ext cx="33" cy="32"/>
              </a:xfrm>
              <a:custGeom>
                <a:avLst/>
                <a:gdLst>
                  <a:gd name="T0" fmla="*/ 0 w 33"/>
                  <a:gd name="T1" fmla="*/ 32 h 32"/>
                  <a:gd name="T2" fmla="*/ 33 w 33"/>
                  <a:gd name="T3" fmla="*/ 32 h 32"/>
                  <a:gd name="T4" fmla="*/ 0 w 33"/>
                  <a:gd name="T5" fmla="*/ 0 h 32"/>
                  <a:gd name="T6" fmla="*/ 0 w 33"/>
                  <a:gd name="T7" fmla="*/ 32 h 32"/>
                </a:gdLst>
                <a:ahLst/>
                <a:cxnLst>
                  <a:cxn ang="0">
                    <a:pos x="T0" y="T1"/>
                  </a:cxn>
                  <a:cxn ang="0">
                    <a:pos x="T2" y="T3"/>
                  </a:cxn>
                  <a:cxn ang="0">
                    <a:pos x="T4" y="T5"/>
                  </a:cxn>
                  <a:cxn ang="0">
                    <a:pos x="T6" y="T7"/>
                  </a:cxn>
                </a:cxnLst>
                <a:rect l="0" t="0" r="r" b="b"/>
                <a:pathLst>
                  <a:path w="33" h="32">
                    <a:moveTo>
                      <a:pt x="0" y="32"/>
                    </a:moveTo>
                    <a:lnTo>
                      <a:pt x="33" y="32"/>
                    </a:lnTo>
                    <a:lnTo>
                      <a:pt x="0" y="0"/>
                    </a:ln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764" name="Picture 716"/>
              <p:cNvPicPr>
                <a:picLocks noChangeAspect="1" noChangeArrowheads="1"/>
              </p:cNvPicPr>
              <p:nvPr/>
            </p:nvPicPr>
            <p:blipFill>
              <a:blip r:embed="rId96">
                <a:extLst>
                  <a:ext uri="{28A0092B-C50C-407E-A947-70E740481C1C}">
                    <a14:useLocalDpi xmlns:a14="http://schemas.microsoft.com/office/drawing/2010/main" val="0"/>
                  </a:ext>
                </a:extLst>
              </a:blip>
              <a:srcRect/>
              <a:stretch>
                <a:fillRect/>
              </a:stretch>
            </p:blipFill>
            <p:spPr bwMode="auto">
              <a:xfrm>
                <a:off x="2253" y="3569"/>
                <a:ext cx="10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 name="Picture 717"/>
              <p:cNvPicPr>
                <a:picLocks noChangeAspect="1" noChangeArrowheads="1"/>
              </p:cNvPicPr>
              <p:nvPr/>
            </p:nvPicPr>
            <p:blipFill>
              <a:blip r:embed="rId97">
                <a:extLst>
                  <a:ext uri="{28A0092B-C50C-407E-A947-70E740481C1C}">
                    <a14:useLocalDpi xmlns:a14="http://schemas.microsoft.com/office/drawing/2010/main" val="0"/>
                  </a:ext>
                </a:extLst>
              </a:blip>
              <a:srcRect/>
              <a:stretch>
                <a:fillRect/>
              </a:stretch>
            </p:blipFill>
            <p:spPr bwMode="auto">
              <a:xfrm>
                <a:off x="2253" y="3569"/>
                <a:ext cx="10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0" name="Rectangle 718"/>
              <p:cNvSpPr>
                <a:spLocks noChangeArrowheads="1"/>
              </p:cNvSpPr>
              <p:nvPr/>
            </p:nvSpPr>
            <p:spPr bwMode="auto">
              <a:xfrm>
                <a:off x="2253" y="3557"/>
                <a:ext cx="106" cy="6"/>
              </a:xfrm>
              <a:prstGeom prst="rect">
                <a:avLst/>
              </a:prstGeom>
              <a:solidFill>
                <a:srgbClr val="578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21" name="Rectangle 719"/>
              <p:cNvSpPr>
                <a:spLocks noChangeArrowheads="1"/>
              </p:cNvSpPr>
              <p:nvPr/>
            </p:nvSpPr>
            <p:spPr bwMode="auto">
              <a:xfrm>
                <a:off x="2253" y="3563"/>
                <a:ext cx="106" cy="6"/>
              </a:xfrm>
              <a:prstGeom prst="rect">
                <a:avLst/>
              </a:prstGeom>
              <a:solidFill>
                <a:srgbClr val="B7DE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22" name="Rectangle 720"/>
              <p:cNvSpPr>
                <a:spLocks noChangeArrowheads="1"/>
              </p:cNvSpPr>
              <p:nvPr/>
            </p:nvSpPr>
            <p:spPr bwMode="auto">
              <a:xfrm>
                <a:off x="2253" y="3569"/>
                <a:ext cx="106" cy="6"/>
              </a:xfrm>
              <a:prstGeom prst="rect">
                <a:avLst/>
              </a:prstGeom>
              <a:solidFill>
                <a:srgbClr val="97C2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23" name="Rectangle 721"/>
              <p:cNvSpPr>
                <a:spLocks noChangeArrowheads="1"/>
              </p:cNvSpPr>
              <p:nvPr/>
            </p:nvSpPr>
            <p:spPr bwMode="auto">
              <a:xfrm>
                <a:off x="2253" y="3575"/>
                <a:ext cx="106" cy="6"/>
              </a:xfrm>
              <a:prstGeom prst="rect">
                <a:avLst/>
              </a:prstGeom>
              <a:solidFill>
                <a:srgbClr val="75A6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24" name="Rectangle 722"/>
              <p:cNvSpPr>
                <a:spLocks noChangeArrowheads="1"/>
              </p:cNvSpPr>
              <p:nvPr/>
            </p:nvSpPr>
            <p:spPr bwMode="auto">
              <a:xfrm>
                <a:off x="2259" y="3569"/>
                <a:ext cx="91" cy="76"/>
              </a:xfrm>
              <a:prstGeom prst="rect">
                <a:avLst/>
              </a:pr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25" name="Freeform 723"/>
              <p:cNvSpPr>
                <a:spLocks/>
              </p:cNvSpPr>
              <p:nvPr/>
            </p:nvSpPr>
            <p:spPr bwMode="auto">
              <a:xfrm>
                <a:off x="2236" y="3517"/>
                <a:ext cx="138" cy="162"/>
              </a:xfrm>
              <a:custGeom>
                <a:avLst/>
                <a:gdLst>
                  <a:gd name="T0" fmla="*/ 138 w 138"/>
                  <a:gd name="T1" fmla="*/ 34 h 162"/>
                  <a:gd name="T2" fmla="*/ 103 w 138"/>
                  <a:gd name="T3" fmla="*/ 0 h 162"/>
                  <a:gd name="T4" fmla="*/ 0 w 138"/>
                  <a:gd name="T5" fmla="*/ 0 h 162"/>
                  <a:gd name="T6" fmla="*/ 0 w 138"/>
                  <a:gd name="T7" fmla="*/ 162 h 162"/>
                  <a:gd name="T8" fmla="*/ 138 w 138"/>
                  <a:gd name="T9" fmla="*/ 162 h 162"/>
                  <a:gd name="T10" fmla="*/ 138 w 138"/>
                  <a:gd name="T11" fmla="*/ 39 h 162"/>
                  <a:gd name="T12" fmla="*/ 138 w 138"/>
                  <a:gd name="T13" fmla="*/ 39 h 162"/>
                  <a:gd name="T14" fmla="*/ 138 w 138"/>
                  <a:gd name="T15" fmla="*/ 34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4"/>
                    </a:moveTo>
                    <a:lnTo>
                      <a:pt x="103" y="0"/>
                    </a:lnTo>
                    <a:lnTo>
                      <a:pt x="0" y="0"/>
                    </a:lnTo>
                    <a:lnTo>
                      <a:pt x="0" y="162"/>
                    </a:lnTo>
                    <a:lnTo>
                      <a:pt x="138" y="162"/>
                    </a:lnTo>
                    <a:lnTo>
                      <a:pt x="138" y="39"/>
                    </a:lnTo>
                    <a:lnTo>
                      <a:pt x="138" y="39"/>
                    </a:lnTo>
                    <a:lnTo>
                      <a:pt x="138" y="34"/>
                    </a:ln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26" name="Freeform 724"/>
              <p:cNvSpPr>
                <a:spLocks noEditPoints="1"/>
              </p:cNvSpPr>
              <p:nvPr/>
            </p:nvSpPr>
            <p:spPr bwMode="auto">
              <a:xfrm>
                <a:off x="2260" y="3578"/>
                <a:ext cx="90" cy="66"/>
              </a:xfrm>
              <a:custGeom>
                <a:avLst/>
                <a:gdLst>
                  <a:gd name="T0" fmla="*/ 90 w 90"/>
                  <a:gd name="T1" fmla="*/ 2 h 66"/>
                  <a:gd name="T2" fmla="*/ 0 w 90"/>
                  <a:gd name="T3" fmla="*/ 2 h 66"/>
                  <a:gd name="T4" fmla="*/ 90 w 90"/>
                  <a:gd name="T5" fmla="*/ 45 h 66"/>
                  <a:gd name="T6" fmla="*/ 0 w 90"/>
                  <a:gd name="T7" fmla="*/ 45 h 66"/>
                  <a:gd name="T8" fmla="*/ 60 w 90"/>
                  <a:gd name="T9" fmla="*/ 0 h 66"/>
                  <a:gd name="T10" fmla="*/ 60 w 90"/>
                  <a:gd name="T11" fmla="*/ 66 h 66"/>
                  <a:gd name="T12" fmla="*/ 29 w 90"/>
                  <a:gd name="T13" fmla="*/ 0 h 66"/>
                  <a:gd name="T14" fmla="*/ 29 w 90"/>
                  <a:gd name="T15" fmla="*/ 66 h 66"/>
                  <a:gd name="T16" fmla="*/ 90 w 90"/>
                  <a:gd name="T17" fmla="*/ 23 h 66"/>
                  <a:gd name="T18" fmla="*/ 0 w 90"/>
                  <a:gd name="T1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0" h="66">
                    <a:moveTo>
                      <a:pt x="90" y="2"/>
                    </a:moveTo>
                    <a:lnTo>
                      <a:pt x="0" y="2"/>
                    </a:lnTo>
                    <a:moveTo>
                      <a:pt x="90" y="45"/>
                    </a:moveTo>
                    <a:lnTo>
                      <a:pt x="0" y="45"/>
                    </a:lnTo>
                    <a:moveTo>
                      <a:pt x="60" y="0"/>
                    </a:moveTo>
                    <a:lnTo>
                      <a:pt x="60" y="66"/>
                    </a:lnTo>
                    <a:moveTo>
                      <a:pt x="29" y="0"/>
                    </a:moveTo>
                    <a:lnTo>
                      <a:pt x="29" y="66"/>
                    </a:lnTo>
                    <a:moveTo>
                      <a:pt x="90" y="23"/>
                    </a:moveTo>
                    <a:lnTo>
                      <a:pt x="0" y="23"/>
                    </a:lnTo>
                  </a:path>
                </a:pathLst>
              </a:cu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27" name="Rectangle 725"/>
              <p:cNvSpPr>
                <a:spLocks noChangeArrowheads="1"/>
              </p:cNvSpPr>
              <p:nvPr/>
            </p:nvSpPr>
            <p:spPr bwMode="auto">
              <a:xfrm>
                <a:off x="1878" y="3464"/>
                <a:ext cx="30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28" name="Rectangle 726"/>
              <p:cNvSpPr>
                <a:spLocks noChangeArrowheads="1"/>
              </p:cNvSpPr>
              <p:nvPr/>
            </p:nvSpPr>
            <p:spPr bwMode="auto">
              <a:xfrm>
                <a:off x="1907" y="3545"/>
                <a:ext cx="2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creates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29" name="Rectangle 727"/>
              <p:cNvSpPr>
                <a:spLocks noChangeArrowheads="1"/>
              </p:cNvSpPr>
              <p:nvPr/>
            </p:nvSpPr>
            <p:spPr bwMode="auto">
              <a:xfrm>
                <a:off x="1872" y="3632"/>
                <a:ext cx="31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in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30" name="Rectangle 728"/>
              <p:cNvSpPr>
                <a:spLocks noChangeArrowheads="1"/>
              </p:cNvSpPr>
              <p:nvPr/>
            </p:nvSpPr>
            <p:spPr bwMode="auto">
              <a:xfrm>
                <a:off x="1884" y="3713"/>
                <a:ext cx="29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ARMS CA</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31" name="Freeform 729"/>
              <p:cNvSpPr>
                <a:spLocks/>
              </p:cNvSpPr>
              <p:nvPr/>
            </p:nvSpPr>
            <p:spPr bwMode="auto">
              <a:xfrm>
                <a:off x="2562" y="3517"/>
                <a:ext cx="138" cy="162"/>
              </a:xfrm>
              <a:custGeom>
                <a:avLst/>
                <a:gdLst>
                  <a:gd name="T0" fmla="*/ 138 w 138"/>
                  <a:gd name="T1" fmla="*/ 34 h 162"/>
                  <a:gd name="T2" fmla="*/ 103 w 138"/>
                  <a:gd name="T3" fmla="*/ 0 h 162"/>
                  <a:gd name="T4" fmla="*/ 0 w 138"/>
                  <a:gd name="T5" fmla="*/ 0 h 162"/>
                  <a:gd name="T6" fmla="*/ 0 w 138"/>
                  <a:gd name="T7" fmla="*/ 162 h 162"/>
                  <a:gd name="T8" fmla="*/ 138 w 138"/>
                  <a:gd name="T9" fmla="*/ 162 h 162"/>
                  <a:gd name="T10" fmla="*/ 138 w 138"/>
                  <a:gd name="T11" fmla="*/ 39 h 162"/>
                  <a:gd name="T12" fmla="*/ 138 w 138"/>
                  <a:gd name="T13" fmla="*/ 39 h 162"/>
                  <a:gd name="T14" fmla="*/ 138 w 138"/>
                  <a:gd name="T15" fmla="*/ 34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4"/>
                    </a:moveTo>
                    <a:lnTo>
                      <a:pt x="103" y="0"/>
                    </a:lnTo>
                    <a:lnTo>
                      <a:pt x="0" y="0"/>
                    </a:lnTo>
                    <a:lnTo>
                      <a:pt x="0" y="162"/>
                    </a:lnTo>
                    <a:lnTo>
                      <a:pt x="138" y="162"/>
                    </a:lnTo>
                    <a:lnTo>
                      <a:pt x="138" y="39"/>
                    </a:lnTo>
                    <a:lnTo>
                      <a:pt x="138" y="39"/>
                    </a:lnTo>
                    <a:lnTo>
                      <a:pt x="138"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778" name="Picture 730"/>
              <p:cNvPicPr>
                <a:picLocks noChangeAspect="1" noChangeArrowheads="1"/>
              </p:cNvPicPr>
              <p:nvPr/>
            </p:nvPicPr>
            <p:blipFill>
              <a:blip r:embed="rId98">
                <a:extLst>
                  <a:ext uri="{28A0092B-C50C-407E-A947-70E740481C1C}">
                    <a14:useLocalDpi xmlns:a14="http://schemas.microsoft.com/office/drawing/2010/main" val="0"/>
                  </a:ext>
                </a:extLst>
              </a:blip>
              <a:srcRect/>
              <a:stretch>
                <a:fillRect/>
              </a:stretch>
            </p:blipFill>
            <p:spPr bwMode="auto">
              <a:xfrm>
                <a:off x="2552" y="3511"/>
                <a:ext cx="153"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79" name="Picture 731"/>
              <p:cNvPicPr>
                <a:picLocks noChangeAspect="1" noChangeArrowheads="1"/>
              </p:cNvPicPr>
              <p:nvPr/>
            </p:nvPicPr>
            <p:blipFill>
              <a:blip r:embed="rId99">
                <a:extLst>
                  <a:ext uri="{28A0092B-C50C-407E-A947-70E740481C1C}">
                    <a14:useLocalDpi xmlns:a14="http://schemas.microsoft.com/office/drawing/2010/main" val="0"/>
                  </a:ext>
                </a:extLst>
              </a:blip>
              <a:srcRect/>
              <a:stretch>
                <a:fillRect/>
              </a:stretch>
            </p:blipFill>
            <p:spPr bwMode="auto">
              <a:xfrm>
                <a:off x="2552" y="3511"/>
                <a:ext cx="153"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32" name="Freeform 732"/>
              <p:cNvSpPr>
                <a:spLocks/>
              </p:cNvSpPr>
              <p:nvPr/>
            </p:nvSpPr>
            <p:spPr bwMode="auto">
              <a:xfrm>
                <a:off x="2662" y="3517"/>
                <a:ext cx="37" cy="35"/>
              </a:xfrm>
              <a:custGeom>
                <a:avLst/>
                <a:gdLst>
                  <a:gd name="T0" fmla="*/ 37 w 37"/>
                  <a:gd name="T1" fmla="*/ 34 h 35"/>
                  <a:gd name="T2" fmla="*/ 3 w 37"/>
                  <a:gd name="T3" fmla="*/ 0 h 35"/>
                  <a:gd name="T4" fmla="*/ 0 w 37"/>
                  <a:gd name="T5" fmla="*/ 0 h 35"/>
                  <a:gd name="T6" fmla="*/ 0 w 37"/>
                  <a:gd name="T7" fmla="*/ 35 h 35"/>
                  <a:gd name="T8" fmla="*/ 37 w 37"/>
                  <a:gd name="T9" fmla="*/ 35 h 35"/>
                  <a:gd name="T10" fmla="*/ 37 w 37"/>
                  <a:gd name="T11" fmla="*/ 34 h 35"/>
                </a:gdLst>
                <a:ahLst/>
                <a:cxnLst>
                  <a:cxn ang="0">
                    <a:pos x="T0" y="T1"/>
                  </a:cxn>
                  <a:cxn ang="0">
                    <a:pos x="T2" y="T3"/>
                  </a:cxn>
                  <a:cxn ang="0">
                    <a:pos x="T4" y="T5"/>
                  </a:cxn>
                  <a:cxn ang="0">
                    <a:pos x="T6" y="T7"/>
                  </a:cxn>
                  <a:cxn ang="0">
                    <a:pos x="T8" y="T9"/>
                  </a:cxn>
                  <a:cxn ang="0">
                    <a:pos x="T10" y="T11"/>
                  </a:cxn>
                </a:cxnLst>
                <a:rect l="0" t="0" r="r" b="b"/>
                <a:pathLst>
                  <a:path w="37" h="35">
                    <a:moveTo>
                      <a:pt x="37" y="34"/>
                    </a:moveTo>
                    <a:lnTo>
                      <a:pt x="3" y="0"/>
                    </a:lnTo>
                    <a:lnTo>
                      <a:pt x="0" y="0"/>
                    </a:lnTo>
                    <a:lnTo>
                      <a:pt x="0" y="35"/>
                    </a:lnTo>
                    <a:lnTo>
                      <a:pt x="37" y="35"/>
                    </a:lnTo>
                    <a:lnTo>
                      <a:pt x="37" y="34"/>
                    </a:lnTo>
                    <a:close/>
                  </a:path>
                </a:pathLst>
              </a:custGeom>
              <a:solidFill>
                <a:srgbClr val="3974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33" name="Freeform 733"/>
              <p:cNvSpPr>
                <a:spLocks/>
              </p:cNvSpPr>
              <p:nvPr/>
            </p:nvSpPr>
            <p:spPr bwMode="auto">
              <a:xfrm>
                <a:off x="2664" y="3518"/>
                <a:ext cx="34" cy="32"/>
              </a:xfrm>
              <a:custGeom>
                <a:avLst/>
                <a:gdLst>
                  <a:gd name="T0" fmla="*/ 0 w 34"/>
                  <a:gd name="T1" fmla="*/ 32 h 32"/>
                  <a:gd name="T2" fmla="*/ 34 w 34"/>
                  <a:gd name="T3" fmla="*/ 32 h 32"/>
                  <a:gd name="T4" fmla="*/ 0 w 34"/>
                  <a:gd name="T5" fmla="*/ 0 h 32"/>
                  <a:gd name="T6" fmla="*/ 0 w 34"/>
                  <a:gd name="T7" fmla="*/ 32 h 32"/>
                </a:gdLst>
                <a:ahLst/>
                <a:cxnLst>
                  <a:cxn ang="0">
                    <a:pos x="T0" y="T1"/>
                  </a:cxn>
                  <a:cxn ang="0">
                    <a:pos x="T2" y="T3"/>
                  </a:cxn>
                  <a:cxn ang="0">
                    <a:pos x="T4" y="T5"/>
                  </a:cxn>
                  <a:cxn ang="0">
                    <a:pos x="T6" y="T7"/>
                  </a:cxn>
                </a:cxnLst>
                <a:rect l="0" t="0" r="r" b="b"/>
                <a:pathLst>
                  <a:path w="34" h="32">
                    <a:moveTo>
                      <a:pt x="0" y="32"/>
                    </a:moveTo>
                    <a:lnTo>
                      <a:pt x="34" y="32"/>
                    </a:lnTo>
                    <a:lnTo>
                      <a:pt x="0" y="0"/>
                    </a:ln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782" name="Picture 734"/>
              <p:cNvPicPr>
                <a:picLocks noChangeAspect="1" noChangeArrowheads="1"/>
              </p:cNvPicPr>
              <p:nvPr/>
            </p:nvPicPr>
            <p:blipFill>
              <a:blip r:embed="rId100">
                <a:extLst>
                  <a:ext uri="{28A0092B-C50C-407E-A947-70E740481C1C}">
                    <a14:useLocalDpi xmlns:a14="http://schemas.microsoft.com/office/drawing/2010/main" val="0"/>
                  </a:ext>
                </a:extLst>
              </a:blip>
              <a:srcRect/>
              <a:stretch>
                <a:fillRect/>
              </a:stretch>
            </p:blipFill>
            <p:spPr bwMode="auto">
              <a:xfrm>
                <a:off x="2576" y="3569"/>
                <a:ext cx="105"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83" name="Picture 735"/>
              <p:cNvPicPr>
                <a:picLocks noChangeAspect="1" noChangeArrowheads="1"/>
              </p:cNvPicPr>
              <p:nvPr/>
            </p:nvPicPr>
            <p:blipFill>
              <a:blip r:embed="rId101">
                <a:extLst>
                  <a:ext uri="{28A0092B-C50C-407E-A947-70E740481C1C}">
                    <a14:useLocalDpi xmlns:a14="http://schemas.microsoft.com/office/drawing/2010/main" val="0"/>
                  </a:ext>
                </a:extLst>
              </a:blip>
              <a:srcRect/>
              <a:stretch>
                <a:fillRect/>
              </a:stretch>
            </p:blipFill>
            <p:spPr bwMode="auto">
              <a:xfrm>
                <a:off x="2576" y="3569"/>
                <a:ext cx="105"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34" name="Rectangle 736"/>
              <p:cNvSpPr>
                <a:spLocks noChangeArrowheads="1"/>
              </p:cNvSpPr>
              <p:nvPr/>
            </p:nvSpPr>
            <p:spPr bwMode="auto">
              <a:xfrm>
                <a:off x="2576" y="3557"/>
                <a:ext cx="105" cy="6"/>
              </a:xfrm>
              <a:prstGeom prst="rect">
                <a:avLst/>
              </a:prstGeom>
              <a:solidFill>
                <a:srgbClr val="578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35" name="Rectangle 737"/>
              <p:cNvSpPr>
                <a:spLocks noChangeArrowheads="1"/>
              </p:cNvSpPr>
              <p:nvPr/>
            </p:nvSpPr>
            <p:spPr bwMode="auto">
              <a:xfrm>
                <a:off x="2576" y="3563"/>
                <a:ext cx="105" cy="6"/>
              </a:xfrm>
              <a:prstGeom prst="rect">
                <a:avLst/>
              </a:prstGeom>
              <a:solidFill>
                <a:srgbClr val="B7DE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36" name="Rectangle 738"/>
              <p:cNvSpPr>
                <a:spLocks noChangeArrowheads="1"/>
              </p:cNvSpPr>
              <p:nvPr/>
            </p:nvSpPr>
            <p:spPr bwMode="auto">
              <a:xfrm>
                <a:off x="2576" y="3569"/>
                <a:ext cx="105" cy="6"/>
              </a:xfrm>
              <a:prstGeom prst="rect">
                <a:avLst/>
              </a:prstGeom>
              <a:solidFill>
                <a:srgbClr val="97C2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37" name="Rectangle 739"/>
              <p:cNvSpPr>
                <a:spLocks noChangeArrowheads="1"/>
              </p:cNvSpPr>
              <p:nvPr/>
            </p:nvSpPr>
            <p:spPr bwMode="auto">
              <a:xfrm>
                <a:off x="2576" y="3575"/>
                <a:ext cx="105" cy="6"/>
              </a:xfrm>
              <a:prstGeom prst="rect">
                <a:avLst/>
              </a:prstGeom>
              <a:solidFill>
                <a:srgbClr val="75A6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38" name="Rectangle 740"/>
              <p:cNvSpPr>
                <a:spLocks noChangeArrowheads="1"/>
              </p:cNvSpPr>
              <p:nvPr/>
            </p:nvSpPr>
            <p:spPr bwMode="auto">
              <a:xfrm>
                <a:off x="2585" y="3569"/>
                <a:ext cx="91" cy="76"/>
              </a:xfrm>
              <a:prstGeom prst="rect">
                <a:avLst/>
              </a:pr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39" name="Freeform 741"/>
              <p:cNvSpPr>
                <a:spLocks/>
              </p:cNvSpPr>
              <p:nvPr/>
            </p:nvSpPr>
            <p:spPr bwMode="auto">
              <a:xfrm>
                <a:off x="2562" y="3517"/>
                <a:ext cx="138" cy="162"/>
              </a:xfrm>
              <a:custGeom>
                <a:avLst/>
                <a:gdLst>
                  <a:gd name="T0" fmla="*/ 138 w 138"/>
                  <a:gd name="T1" fmla="*/ 34 h 162"/>
                  <a:gd name="T2" fmla="*/ 103 w 138"/>
                  <a:gd name="T3" fmla="*/ 0 h 162"/>
                  <a:gd name="T4" fmla="*/ 0 w 138"/>
                  <a:gd name="T5" fmla="*/ 0 h 162"/>
                  <a:gd name="T6" fmla="*/ 0 w 138"/>
                  <a:gd name="T7" fmla="*/ 162 h 162"/>
                  <a:gd name="T8" fmla="*/ 138 w 138"/>
                  <a:gd name="T9" fmla="*/ 162 h 162"/>
                  <a:gd name="T10" fmla="*/ 138 w 138"/>
                  <a:gd name="T11" fmla="*/ 39 h 162"/>
                  <a:gd name="T12" fmla="*/ 138 w 138"/>
                  <a:gd name="T13" fmla="*/ 39 h 162"/>
                  <a:gd name="T14" fmla="*/ 138 w 138"/>
                  <a:gd name="T15" fmla="*/ 34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4"/>
                    </a:moveTo>
                    <a:lnTo>
                      <a:pt x="103" y="0"/>
                    </a:lnTo>
                    <a:lnTo>
                      <a:pt x="0" y="0"/>
                    </a:lnTo>
                    <a:lnTo>
                      <a:pt x="0" y="162"/>
                    </a:lnTo>
                    <a:lnTo>
                      <a:pt x="138" y="162"/>
                    </a:lnTo>
                    <a:lnTo>
                      <a:pt x="138" y="39"/>
                    </a:lnTo>
                    <a:lnTo>
                      <a:pt x="138" y="39"/>
                    </a:lnTo>
                    <a:lnTo>
                      <a:pt x="138" y="34"/>
                    </a:ln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42" name="Freeform 742"/>
              <p:cNvSpPr>
                <a:spLocks noEditPoints="1"/>
              </p:cNvSpPr>
              <p:nvPr/>
            </p:nvSpPr>
            <p:spPr bwMode="auto">
              <a:xfrm>
                <a:off x="2585" y="3578"/>
                <a:ext cx="91" cy="66"/>
              </a:xfrm>
              <a:custGeom>
                <a:avLst/>
                <a:gdLst>
                  <a:gd name="T0" fmla="*/ 91 w 91"/>
                  <a:gd name="T1" fmla="*/ 2 h 66"/>
                  <a:gd name="T2" fmla="*/ 0 w 91"/>
                  <a:gd name="T3" fmla="*/ 2 h 66"/>
                  <a:gd name="T4" fmla="*/ 91 w 91"/>
                  <a:gd name="T5" fmla="*/ 45 h 66"/>
                  <a:gd name="T6" fmla="*/ 0 w 91"/>
                  <a:gd name="T7" fmla="*/ 45 h 66"/>
                  <a:gd name="T8" fmla="*/ 60 w 91"/>
                  <a:gd name="T9" fmla="*/ 0 h 66"/>
                  <a:gd name="T10" fmla="*/ 60 w 91"/>
                  <a:gd name="T11" fmla="*/ 66 h 66"/>
                  <a:gd name="T12" fmla="*/ 30 w 91"/>
                  <a:gd name="T13" fmla="*/ 0 h 66"/>
                  <a:gd name="T14" fmla="*/ 30 w 91"/>
                  <a:gd name="T15" fmla="*/ 66 h 66"/>
                  <a:gd name="T16" fmla="*/ 91 w 91"/>
                  <a:gd name="T17" fmla="*/ 23 h 66"/>
                  <a:gd name="T18" fmla="*/ 0 w 91"/>
                  <a:gd name="T1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66">
                    <a:moveTo>
                      <a:pt x="91" y="2"/>
                    </a:moveTo>
                    <a:lnTo>
                      <a:pt x="0" y="2"/>
                    </a:lnTo>
                    <a:moveTo>
                      <a:pt x="91" y="45"/>
                    </a:moveTo>
                    <a:lnTo>
                      <a:pt x="0" y="45"/>
                    </a:lnTo>
                    <a:moveTo>
                      <a:pt x="60" y="0"/>
                    </a:moveTo>
                    <a:lnTo>
                      <a:pt x="60" y="66"/>
                    </a:lnTo>
                    <a:moveTo>
                      <a:pt x="30" y="0"/>
                    </a:moveTo>
                    <a:lnTo>
                      <a:pt x="30" y="66"/>
                    </a:lnTo>
                    <a:moveTo>
                      <a:pt x="91" y="23"/>
                    </a:moveTo>
                    <a:lnTo>
                      <a:pt x="0" y="23"/>
                    </a:lnTo>
                  </a:path>
                </a:pathLst>
              </a:cu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43" name="Rectangle 743"/>
              <p:cNvSpPr>
                <a:spLocks noChangeArrowheads="1"/>
              </p:cNvSpPr>
              <p:nvPr/>
            </p:nvSpPr>
            <p:spPr bwMode="auto">
              <a:xfrm>
                <a:off x="2828" y="3464"/>
                <a:ext cx="3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44" name="Rectangle 744"/>
              <p:cNvSpPr>
                <a:spLocks noChangeArrowheads="1"/>
              </p:cNvSpPr>
              <p:nvPr/>
            </p:nvSpPr>
            <p:spPr bwMode="auto">
              <a:xfrm>
                <a:off x="2857" y="3545"/>
                <a:ext cx="2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creates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45" name="Rectangle 745"/>
              <p:cNvSpPr>
                <a:spLocks noChangeArrowheads="1"/>
              </p:cNvSpPr>
              <p:nvPr/>
            </p:nvSpPr>
            <p:spPr bwMode="auto">
              <a:xfrm>
                <a:off x="2822" y="3632"/>
                <a:ext cx="31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in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46" name="Rectangle 746"/>
              <p:cNvSpPr>
                <a:spLocks noChangeArrowheads="1"/>
              </p:cNvSpPr>
              <p:nvPr/>
            </p:nvSpPr>
            <p:spPr bwMode="auto">
              <a:xfrm>
                <a:off x="2734" y="3713"/>
                <a:ext cx="49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ARMS Inventory</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747" name="Line 747"/>
              <p:cNvSpPr>
                <a:spLocks noChangeShapeType="1"/>
              </p:cNvSpPr>
              <p:nvPr/>
            </p:nvSpPr>
            <p:spPr bwMode="auto">
              <a:xfrm>
                <a:off x="2305" y="2943"/>
                <a:ext cx="0" cy="574"/>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48" name="Freeform 748"/>
              <p:cNvSpPr>
                <a:spLocks/>
              </p:cNvSpPr>
              <p:nvPr/>
            </p:nvSpPr>
            <p:spPr bwMode="auto">
              <a:xfrm>
                <a:off x="2305" y="2943"/>
                <a:ext cx="325" cy="574"/>
              </a:xfrm>
              <a:custGeom>
                <a:avLst/>
                <a:gdLst>
                  <a:gd name="T0" fmla="*/ 0 w 325"/>
                  <a:gd name="T1" fmla="*/ 0 h 574"/>
                  <a:gd name="T2" fmla="*/ 0 w 325"/>
                  <a:gd name="T3" fmla="*/ 139 h 574"/>
                  <a:gd name="T4" fmla="*/ 325 w 325"/>
                  <a:gd name="T5" fmla="*/ 139 h 574"/>
                  <a:gd name="T6" fmla="*/ 325 w 325"/>
                  <a:gd name="T7" fmla="*/ 574 h 574"/>
                </a:gdLst>
                <a:ahLst/>
                <a:cxnLst>
                  <a:cxn ang="0">
                    <a:pos x="T0" y="T1"/>
                  </a:cxn>
                  <a:cxn ang="0">
                    <a:pos x="T2" y="T3"/>
                  </a:cxn>
                  <a:cxn ang="0">
                    <a:pos x="T4" y="T5"/>
                  </a:cxn>
                  <a:cxn ang="0">
                    <a:pos x="T6" y="T7"/>
                  </a:cxn>
                </a:cxnLst>
                <a:rect l="0" t="0" r="r" b="b"/>
                <a:pathLst>
                  <a:path w="325" h="574">
                    <a:moveTo>
                      <a:pt x="0" y="0"/>
                    </a:moveTo>
                    <a:lnTo>
                      <a:pt x="0" y="139"/>
                    </a:lnTo>
                    <a:lnTo>
                      <a:pt x="325" y="139"/>
                    </a:lnTo>
                    <a:lnTo>
                      <a:pt x="325" y="57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797" name="Picture 749"/>
              <p:cNvPicPr>
                <a:picLocks noChangeAspect="1" noChangeArrowheads="1"/>
              </p:cNvPicPr>
              <p:nvPr/>
            </p:nvPicPr>
            <p:blipFill>
              <a:blip r:embed="rId102">
                <a:extLst>
                  <a:ext uri="{28A0092B-C50C-407E-A947-70E740481C1C}">
                    <a14:useLocalDpi xmlns:a14="http://schemas.microsoft.com/office/drawing/2010/main" val="0"/>
                  </a:ext>
                </a:extLst>
              </a:blip>
              <a:srcRect/>
              <a:stretch>
                <a:fillRect/>
              </a:stretch>
            </p:blipFill>
            <p:spPr bwMode="auto">
              <a:xfrm>
                <a:off x="1174" y="3256"/>
                <a:ext cx="94"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49" name="Freeform 750"/>
              <p:cNvSpPr>
                <a:spLocks/>
              </p:cNvSpPr>
              <p:nvPr/>
            </p:nvSpPr>
            <p:spPr bwMode="auto">
              <a:xfrm>
                <a:off x="1182" y="3264"/>
                <a:ext cx="78" cy="61"/>
              </a:xfrm>
              <a:custGeom>
                <a:avLst/>
                <a:gdLst>
                  <a:gd name="T0" fmla="*/ 0 w 78"/>
                  <a:gd name="T1" fmla="*/ 45 h 61"/>
                  <a:gd name="T2" fmla="*/ 78 w 78"/>
                  <a:gd name="T3" fmla="*/ 0 h 61"/>
                  <a:gd name="T4" fmla="*/ 73 w 78"/>
                  <a:gd name="T5" fmla="*/ 19 h 61"/>
                  <a:gd name="T6" fmla="*/ 0 w 78"/>
                  <a:gd name="T7" fmla="*/ 61 h 61"/>
                  <a:gd name="T8" fmla="*/ 0 w 78"/>
                  <a:gd name="T9" fmla="*/ 45 h 61"/>
                </a:gdLst>
                <a:ahLst/>
                <a:cxnLst>
                  <a:cxn ang="0">
                    <a:pos x="T0" y="T1"/>
                  </a:cxn>
                  <a:cxn ang="0">
                    <a:pos x="T2" y="T3"/>
                  </a:cxn>
                  <a:cxn ang="0">
                    <a:pos x="T4" y="T5"/>
                  </a:cxn>
                  <a:cxn ang="0">
                    <a:pos x="T6" y="T7"/>
                  </a:cxn>
                  <a:cxn ang="0">
                    <a:pos x="T8" y="T9"/>
                  </a:cxn>
                </a:cxnLst>
                <a:rect l="0" t="0" r="r" b="b"/>
                <a:pathLst>
                  <a:path w="78" h="61">
                    <a:moveTo>
                      <a:pt x="0" y="45"/>
                    </a:moveTo>
                    <a:lnTo>
                      <a:pt x="78" y="0"/>
                    </a:lnTo>
                    <a:lnTo>
                      <a:pt x="73" y="19"/>
                    </a:lnTo>
                    <a:lnTo>
                      <a:pt x="0" y="61"/>
                    </a:lnTo>
                    <a:lnTo>
                      <a:pt x="0" y="4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799" name="Picture 751"/>
              <p:cNvPicPr>
                <a:picLocks noChangeAspect="1" noChangeArrowheads="1"/>
              </p:cNvPicPr>
              <p:nvPr/>
            </p:nvPicPr>
            <p:blipFill>
              <a:blip r:embed="rId103">
                <a:extLst>
                  <a:ext uri="{28A0092B-C50C-407E-A947-70E740481C1C}">
                    <a14:useLocalDpi xmlns:a14="http://schemas.microsoft.com/office/drawing/2010/main" val="0"/>
                  </a:ext>
                </a:extLst>
              </a:blip>
              <a:srcRect/>
              <a:stretch>
                <a:fillRect/>
              </a:stretch>
            </p:blipFill>
            <p:spPr bwMode="auto">
              <a:xfrm>
                <a:off x="1239" y="3175"/>
                <a:ext cx="47"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00" name="Picture 752"/>
              <p:cNvPicPr>
                <a:picLocks noChangeAspect="1" noChangeArrowheads="1"/>
              </p:cNvPicPr>
              <p:nvPr/>
            </p:nvPicPr>
            <p:blipFill>
              <a:blip r:embed="rId104">
                <a:extLst>
                  <a:ext uri="{28A0092B-C50C-407E-A947-70E740481C1C}">
                    <a14:useLocalDpi xmlns:a14="http://schemas.microsoft.com/office/drawing/2010/main" val="0"/>
                  </a:ext>
                </a:extLst>
              </a:blip>
              <a:srcRect/>
              <a:stretch>
                <a:fillRect/>
              </a:stretch>
            </p:blipFill>
            <p:spPr bwMode="auto">
              <a:xfrm>
                <a:off x="1239" y="3175"/>
                <a:ext cx="47"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52" name="Freeform 753"/>
              <p:cNvSpPr>
                <a:spLocks/>
              </p:cNvSpPr>
              <p:nvPr/>
            </p:nvSpPr>
            <p:spPr bwMode="auto">
              <a:xfrm>
                <a:off x="1250" y="3185"/>
                <a:ext cx="35" cy="85"/>
              </a:xfrm>
              <a:custGeom>
                <a:avLst/>
                <a:gdLst>
                  <a:gd name="T0" fmla="*/ 0 w 35"/>
                  <a:gd name="T1" fmla="*/ 85 h 85"/>
                  <a:gd name="T2" fmla="*/ 25 w 35"/>
                  <a:gd name="T3" fmla="*/ 0 h 85"/>
                  <a:gd name="T4" fmla="*/ 35 w 35"/>
                  <a:gd name="T5" fmla="*/ 0 h 85"/>
                  <a:gd name="T6" fmla="*/ 10 w 35"/>
                  <a:gd name="T7" fmla="*/ 79 h 85"/>
                  <a:gd name="T8" fmla="*/ 0 w 35"/>
                  <a:gd name="T9" fmla="*/ 85 h 85"/>
                </a:gdLst>
                <a:ahLst/>
                <a:cxnLst>
                  <a:cxn ang="0">
                    <a:pos x="T0" y="T1"/>
                  </a:cxn>
                  <a:cxn ang="0">
                    <a:pos x="T2" y="T3"/>
                  </a:cxn>
                  <a:cxn ang="0">
                    <a:pos x="T4" y="T5"/>
                  </a:cxn>
                  <a:cxn ang="0">
                    <a:pos x="T6" y="T7"/>
                  </a:cxn>
                  <a:cxn ang="0">
                    <a:pos x="T8" y="T9"/>
                  </a:cxn>
                </a:cxnLst>
                <a:rect l="0" t="0" r="r" b="b"/>
                <a:pathLst>
                  <a:path w="35" h="85">
                    <a:moveTo>
                      <a:pt x="0" y="85"/>
                    </a:moveTo>
                    <a:lnTo>
                      <a:pt x="25" y="0"/>
                    </a:lnTo>
                    <a:lnTo>
                      <a:pt x="35" y="0"/>
                    </a:lnTo>
                    <a:lnTo>
                      <a:pt x="10" y="79"/>
                    </a:lnTo>
                    <a:lnTo>
                      <a:pt x="0" y="8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53" name="Rectangle 754"/>
              <p:cNvSpPr>
                <a:spLocks noChangeArrowheads="1"/>
              </p:cNvSpPr>
              <p:nvPr/>
            </p:nvSpPr>
            <p:spPr bwMode="auto">
              <a:xfrm>
                <a:off x="1157" y="3117"/>
                <a:ext cx="134"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54" name="Rectangle 755"/>
              <p:cNvSpPr>
                <a:spLocks noChangeArrowheads="1"/>
              </p:cNvSpPr>
              <p:nvPr/>
            </p:nvSpPr>
            <p:spPr bwMode="auto">
              <a:xfrm>
                <a:off x="1157" y="3123"/>
                <a:ext cx="134" cy="6"/>
              </a:xfrm>
              <a:prstGeom prst="rect">
                <a:avLst/>
              </a:prstGeom>
              <a:solidFill>
                <a:srgbClr val="E1E1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55" name="Rectangle 756"/>
              <p:cNvSpPr>
                <a:spLocks noChangeArrowheads="1"/>
              </p:cNvSpPr>
              <p:nvPr/>
            </p:nvSpPr>
            <p:spPr bwMode="auto">
              <a:xfrm>
                <a:off x="1157" y="3129"/>
                <a:ext cx="134" cy="6"/>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56" name="Rectangle 757"/>
              <p:cNvSpPr>
                <a:spLocks noChangeArrowheads="1"/>
              </p:cNvSpPr>
              <p:nvPr/>
            </p:nvSpPr>
            <p:spPr bwMode="auto">
              <a:xfrm>
                <a:off x="1157" y="3135"/>
                <a:ext cx="134" cy="6"/>
              </a:xfrm>
              <a:prstGeom prst="rect">
                <a:avLst/>
              </a:prstGeom>
              <a:solidFill>
                <a:srgbClr val="E7E7E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57" name="Rectangle 758"/>
              <p:cNvSpPr>
                <a:spLocks noChangeArrowheads="1"/>
              </p:cNvSpPr>
              <p:nvPr/>
            </p:nvSpPr>
            <p:spPr bwMode="auto">
              <a:xfrm>
                <a:off x="1157" y="3141"/>
                <a:ext cx="134" cy="5"/>
              </a:xfrm>
              <a:prstGeom prst="rect">
                <a:avLst/>
              </a:prstGeom>
              <a:solidFill>
                <a:srgbClr val="E9E9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58" name="Rectangle 759"/>
              <p:cNvSpPr>
                <a:spLocks noChangeArrowheads="1"/>
              </p:cNvSpPr>
              <p:nvPr/>
            </p:nvSpPr>
            <p:spPr bwMode="auto">
              <a:xfrm>
                <a:off x="1157" y="3146"/>
                <a:ext cx="134" cy="6"/>
              </a:xfrm>
              <a:prstGeom prst="rect">
                <a:avLst/>
              </a:prstGeom>
              <a:solidFill>
                <a:srgbClr val="EC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59" name="Rectangle 760"/>
              <p:cNvSpPr>
                <a:spLocks noChangeArrowheads="1"/>
              </p:cNvSpPr>
              <p:nvPr/>
            </p:nvSpPr>
            <p:spPr bwMode="auto">
              <a:xfrm>
                <a:off x="1157" y="3152"/>
                <a:ext cx="134" cy="6"/>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0" name="Rectangle 761"/>
              <p:cNvSpPr>
                <a:spLocks noChangeArrowheads="1"/>
              </p:cNvSpPr>
              <p:nvPr/>
            </p:nvSpPr>
            <p:spPr bwMode="auto">
              <a:xfrm>
                <a:off x="1157" y="3158"/>
                <a:ext cx="134" cy="6"/>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2" name="Rectangle 762"/>
              <p:cNvSpPr>
                <a:spLocks noChangeArrowheads="1"/>
              </p:cNvSpPr>
              <p:nvPr/>
            </p:nvSpPr>
            <p:spPr bwMode="auto">
              <a:xfrm>
                <a:off x="1157" y="3164"/>
                <a:ext cx="134" cy="6"/>
              </a:xfrm>
              <a:prstGeom prst="rect">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3" name="Rectangle 763"/>
              <p:cNvSpPr>
                <a:spLocks noChangeArrowheads="1"/>
              </p:cNvSpPr>
              <p:nvPr/>
            </p:nvSpPr>
            <p:spPr bwMode="auto">
              <a:xfrm>
                <a:off x="1157" y="3170"/>
                <a:ext cx="134" cy="5"/>
              </a:xfrm>
              <a:prstGeom prst="rect">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6" name="Rectangle 764"/>
              <p:cNvSpPr>
                <a:spLocks noChangeArrowheads="1"/>
              </p:cNvSpPr>
              <p:nvPr/>
            </p:nvSpPr>
            <p:spPr bwMode="auto">
              <a:xfrm>
                <a:off x="1157" y="3175"/>
                <a:ext cx="134" cy="6"/>
              </a:xfrm>
              <a:prstGeom prst="rect">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7" name="Rectangle 765"/>
              <p:cNvSpPr>
                <a:spLocks noChangeArrowheads="1"/>
              </p:cNvSpPr>
              <p:nvPr/>
            </p:nvSpPr>
            <p:spPr bwMode="auto">
              <a:xfrm>
                <a:off x="1157" y="3181"/>
                <a:ext cx="134" cy="6"/>
              </a:xfrm>
              <a:prstGeom prst="rect">
                <a:avLst/>
              </a:prstGeom>
              <a:solidFill>
                <a:srgbClr val="FBFBF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8" name="Rectangle 766"/>
              <p:cNvSpPr>
                <a:spLocks noChangeArrowheads="1"/>
              </p:cNvSpPr>
              <p:nvPr/>
            </p:nvSpPr>
            <p:spPr bwMode="auto">
              <a:xfrm>
                <a:off x="1157" y="3187"/>
                <a:ext cx="134" cy="6"/>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9" name="Freeform 767"/>
              <p:cNvSpPr>
                <a:spLocks/>
              </p:cNvSpPr>
              <p:nvPr/>
            </p:nvSpPr>
            <p:spPr bwMode="auto">
              <a:xfrm>
                <a:off x="1167" y="3124"/>
                <a:ext cx="118" cy="61"/>
              </a:xfrm>
              <a:custGeom>
                <a:avLst/>
                <a:gdLst>
                  <a:gd name="T0" fmla="*/ 0 w 321"/>
                  <a:gd name="T1" fmla="*/ 1 h 170"/>
                  <a:gd name="T2" fmla="*/ 26 w 321"/>
                  <a:gd name="T3" fmla="*/ 0 h 170"/>
                  <a:gd name="T4" fmla="*/ 321 w 321"/>
                  <a:gd name="T5" fmla="*/ 170 h 170"/>
                  <a:gd name="T6" fmla="*/ 296 w 321"/>
                  <a:gd name="T7" fmla="*/ 170 h 170"/>
                  <a:gd name="T8" fmla="*/ 0 w 321"/>
                  <a:gd name="T9" fmla="*/ 1 h 170"/>
                </a:gdLst>
                <a:ahLst/>
                <a:cxnLst>
                  <a:cxn ang="0">
                    <a:pos x="T0" y="T1"/>
                  </a:cxn>
                  <a:cxn ang="0">
                    <a:pos x="T2" y="T3"/>
                  </a:cxn>
                  <a:cxn ang="0">
                    <a:pos x="T4" y="T5"/>
                  </a:cxn>
                  <a:cxn ang="0">
                    <a:pos x="T6" y="T7"/>
                  </a:cxn>
                  <a:cxn ang="0">
                    <a:pos x="T8" y="T9"/>
                  </a:cxn>
                </a:cxnLst>
                <a:rect l="0" t="0" r="r" b="b"/>
                <a:pathLst>
                  <a:path w="321" h="170">
                    <a:moveTo>
                      <a:pt x="0" y="1"/>
                    </a:moveTo>
                    <a:lnTo>
                      <a:pt x="26" y="0"/>
                    </a:lnTo>
                    <a:lnTo>
                      <a:pt x="321" y="170"/>
                    </a:lnTo>
                    <a:lnTo>
                      <a:pt x="296" y="170"/>
                    </a:lnTo>
                    <a:cubicBezTo>
                      <a:pt x="197" y="115"/>
                      <a:pt x="98" y="59"/>
                      <a:pt x="0" y="1"/>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70" name="Rectangle 768"/>
              <p:cNvSpPr>
                <a:spLocks noChangeArrowheads="1"/>
              </p:cNvSpPr>
              <p:nvPr/>
            </p:nvSpPr>
            <p:spPr bwMode="auto">
              <a:xfrm>
                <a:off x="1063" y="3198"/>
                <a:ext cx="193" cy="6"/>
              </a:xfrm>
              <a:prstGeom prst="rect">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1" name="Rectangle 769"/>
              <p:cNvSpPr>
                <a:spLocks noChangeArrowheads="1"/>
              </p:cNvSpPr>
              <p:nvPr/>
            </p:nvSpPr>
            <p:spPr bwMode="auto">
              <a:xfrm>
                <a:off x="1063" y="3204"/>
                <a:ext cx="193" cy="6"/>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2" name="Rectangle 770"/>
              <p:cNvSpPr>
                <a:spLocks noChangeArrowheads="1"/>
              </p:cNvSpPr>
              <p:nvPr/>
            </p:nvSpPr>
            <p:spPr bwMode="auto">
              <a:xfrm>
                <a:off x="1063" y="3210"/>
                <a:ext cx="193" cy="6"/>
              </a:xfrm>
              <a:prstGeom prst="rect">
                <a:avLst/>
              </a:prstGeom>
              <a:solidFill>
                <a:srgbClr val="E1E1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3" name="Rectangle 771"/>
              <p:cNvSpPr>
                <a:spLocks noChangeArrowheads="1"/>
              </p:cNvSpPr>
              <p:nvPr/>
            </p:nvSpPr>
            <p:spPr bwMode="auto">
              <a:xfrm>
                <a:off x="1063" y="3216"/>
                <a:ext cx="193" cy="6"/>
              </a:xfrm>
              <a:prstGeom prst="rect">
                <a:avLst/>
              </a:prstGeom>
              <a:solidFill>
                <a:srgbClr val="E3E3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4" name="Rectangle 772"/>
              <p:cNvSpPr>
                <a:spLocks noChangeArrowheads="1"/>
              </p:cNvSpPr>
              <p:nvPr/>
            </p:nvSpPr>
            <p:spPr bwMode="auto">
              <a:xfrm>
                <a:off x="1063" y="3222"/>
                <a:ext cx="193" cy="5"/>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5" name="Rectangle 773"/>
              <p:cNvSpPr>
                <a:spLocks noChangeArrowheads="1"/>
              </p:cNvSpPr>
              <p:nvPr/>
            </p:nvSpPr>
            <p:spPr bwMode="auto">
              <a:xfrm>
                <a:off x="1063" y="3227"/>
                <a:ext cx="193" cy="6"/>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6" name="Rectangle 774"/>
              <p:cNvSpPr>
                <a:spLocks noChangeArrowheads="1"/>
              </p:cNvSpPr>
              <p:nvPr/>
            </p:nvSpPr>
            <p:spPr bwMode="auto">
              <a:xfrm>
                <a:off x="1063" y="3233"/>
                <a:ext cx="193" cy="6"/>
              </a:xfrm>
              <a:prstGeom prst="rect">
                <a:avLst/>
              </a:prstGeom>
              <a:solidFill>
                <a:srgbClr val="E8E8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7" name="Rectangle 775"/>
              <p:cNvSpPr>
                <a:spLocks noChangeArrowheads="1"/>
              </p:cNvSpPr>
              <p:nvPr/>
            </p:nvSpPr>
            <p:spPr bwMode="auto">
              <a:xfrm>
                <a:off x="1063" y="3239"/>
                <a:ext cx="193" cy="6"/>
              </a:xfrm>
              <a:prstGeom prst="rect">
                <a:avLst/>
              </a:prstGeom>
              <a:solidFill>
                <a:srgbClr val="E9E9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0" name="Rectangle 776"/>
              <p:cNvSpPr>
                <a:spLocks noChangeArrowheads="1"/>
              </p:cNvSpPr>
              <p:nvPr/>
            </p:nvSpPr>
            <p:spPr bwMode="auto">
              <a:xfrm>
                <a:off x="1063" y="3245"/>
                <a:ext cx="193" cy="6"/>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1" name="Rectangle 777"/>
              <p:cNvSpPr>
                <a:spLocks noChangeArrowheads="1"/>
              </p:cNvSpPr>
              <p:nvPr/>
            </p:nvSpPr>
            <p:spPr bwMode="auto">
              <a:xfrm>
                <a:off x="1063" y="3251"/>
                <a:ext cx="193" cy="5"/>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4" name="Rectangle 778"/>
              <p:cNvSpPr>
                <a:spLocks noChangeArrowheads="1"/>
              </p:cNvSpPr>
              <p:nvPr/>
            </p:nvSpPr>
            <p:spPr bwMode="auto">
              <a:xfrm>
                <a:off x="1063" y="3256"/>
                <a:ext cx="193" cy="6"/>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5" name="Rectangle 779"/>
              <p:cNvSpPr>
                <a:spLocks noChangeArrowheads="1"/>
              </p:cNvSpPr>
              <p:nvPr/>
            </p:nvSpPr>
            <p:spPr bwMode="auto">
              <a:xfrm>
                <a:off x="1063" y="3262"/>
                <a:ext cx="193" cy="6"/>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6" name="Rectangle 780"/>
              <p:cNvSpPr>
                <a:spLocks noChangeArrowheads="1"/>
              </p:cNvSpPr>
              <p:nvPr/>
            </p:nvSpPr>
            <p:spPr bwMode="auto">
              <a:xfrm>
                <a:off x="1063" y="3268"/>
                <a:ext cx="193" cy="6"/>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7" name="Rectangle 781"/>
              <p:cNvSpPr>
                <a:spLocks noChangeArrowheads="1"/>
              </p:cNvSpPr>
              <p:nvPr/>
            </p:nvSpPr>
            <p:spPr bwMode="auto">
              <a:xfrm>
                <a:off x="1063" y="3274"/>
                <a:ext cx="193" cy="6"/>
              </a:xfrm>
              <a:prstGeom prst="rect">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8" name="Rectangle 782"/>
              <p:cNvSpPr>
                <a:spLocks noChangeArrowheads="1"/>
              </p:cNvSpPr>
              <p:nvPr/>
            </p:nvSpPr>
            <p:spPr bwMode="auto">
              <a:xfrm>
                <a:off x="1063" y="3280"/>
                <a:ext cx="193" cy="5"/>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9" name="Rectangle 783"/>
              <p:cNvSpPr>
                <a:spLocks noChangeArrowheads="1"/>
              </p:cNvSpPr>
              <p:nvPr/>
            </p:nvSpPr>
            <p:spPr bwMode="auto">
              <a:xfrm>
                <a:off x="1063" y="3285"/>
                <a:ext cx="193" cy="6"/>
              </a:xfrm>
              <a:prstGeom prst="rect">
                <a:avLst/>
              </a:prstGeom>
              <a:solidFill>
                <a:srgbClr val="F7F7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90" name="Rectangle 784"/>
              <p:cNvSpPr>
                <a:spLocks noChangeArrowheads="1"/>
              </p:cNvSpPr>
              <p:nvPr/>
            </p:nvSpPr>
            <p:spPr bwMode="auto">
              <a:xfrm>
                <a:off x="1063" y="3291"/>
                <a:ext cx="193" cy="6"/>
              </a:xfrm>
              <a:prstGeom prst="rect">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91" name="Rectangle 785"/>
              <p:cNvSpPr>
                <a:spLocks noChangeArrowheads="1"/>
              </p:cNvSpPr>
              <p:nvPr/>
            </p:nvSpPr>
            <p:spPr bwMode="auto">
              <a:xfrm>
                <a:off x="1063" y="3297"/>
                <a:ext cx="193" cy="6"/>
              </a:xfrm>
              <a:prstGeom prst="rect">
                <a:avLst/>
              </a:prstGeom>
              <a:solidFill>
                <a:srgbClr val="FAFA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92" name="Rectangle 786"/>
              <p:cNvSpPr>
                <a:spLocks noChangeArrowheads="1"/>
              </p:cNvSpPr>
              <p:nvPr/>
            </p:nvSpPr>
            <p:spPr bwMode="auto">
              <a:xfrm>
                <a:off x="1063" y="3303"/>
                <a:ext cx="193" cy="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93" name="Rectangle 787"/>
              <p:cNvSpPr>
                <a:spLocks noChangeArrowheads="1"/>
              </p:cNvSpPr>
              <p:nvPr/>
            </p:nvSpPr>
            <p:spPr bwMode="auto">
              <a:xfrm>
                <a:off x="1063" y="3308"/>
                <a:ext cx="193" cy="6"/>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94" name="Freeform 788"/>
              <p:cNvSpPr>
                <a:spLocks/>
              </p:cNvSpPr>
              <p:nvPr/>
            </p:nvSpPr>
            <p:spPr bwMode="auto">
              <a:xfrm>
                <a:off x="1073" y="3209"/>
                <a:ext cx="177" cy="100"/>
              </a:xfrm>
              <a:custGeom>
                <a:avLst/>
                <a:gdLst>
                  <a:gd name="T0" fmla="*/ 0 w 481"/>
                  <a:gd name="T1" fmla="*/ 107 h 277"/>
                  <a:gd name="T2" fmla="*/ 186 w 481"/>
                  <a:gd name="T3" fmla="*/ 0 h 277"/>
                  <a:gd name="T4" fmla="*/ 481 w 481"/>
                  <a:gd name="T5" fmla="*/ 170 h 277"/>
                  <a:gd name="T6" fmla="*/ 297 w 481"/>
                  <a:gd name="T7" fmla="*/ 277 h 277"/>
                  <a:gd name="T8" fmla="*/ 0 w 481"/>
                  <a:gd name="T9" fmla="*/ 107 h 277"/>
                </a:gdLst>
                <a:ahLst/>
                <a:cxnLst>
                  <a:cxn ang="0">
                    <a:pos x="T0" y="T1"/>
                  </a:cxn>
                  <a:cxn ang="0">
                    <a:pos x="T2" y="T3"/>
                  </a:cxn>
                  <a:cxn ang="0">
                    <a:pos x="T4" y="T5"/>
                  </a:cxn>
                  <a:cxn ang="0">
                    <a:pos x="T6" y="T7"/>
                  </a:cxn>
                  <a:cxn ang="0">
                    <a:pos x="T8" y="T9"/>
                  </a:cxn>
                </a:cxnLst>
                <a:rect l="0" t="0" r="r" b="b"/>
                <a:pathLst>
                  <a:path w="481" h="277">
                    <a:moveTo>
                      <a:pt x="0" y="107"/>
                    </a:moveTo>
                    <a:lnTo>
                      <a:pt x="186" y="0"/>
                    </a:lnTo>
                    <a:lnTo>
                      <a:pt x="481" y="170"/>
                    </a:lnTo>
                    <a:lnTo>
                      <a:pt x="297" y="277"/>
                    </a:lnTo>
                    <a:cubicBezTo>
                      <a:pt x="187" y="244"/>
                      <a:pt x="85" y="186"/>
                      <a:pt x="0" y="107"/>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837" name="Picture 789"/>
              <p:cNvPicPr>
                <a:picLocks noChangeAspect="1" noChangeArrowheads="1"/>
              </p:cNvPicPr>
              <p:nvPr/>
            </p:nvPicPr>
            <p:blipFill>
              <a:blip r:embed="rId105">
                <a:extLst>
                  <a:ext uri="{28A0092B-C50C-407E-A947-70E740481C1C}">
                    <a14:useLocalDpi xmlns:a14="http://schemas.microsoft.com/office/drawing/2010/main" val="0"/>
                  </a:ext>
                </a:extLst>
              </a:blip>
              <a:srcRect/>
              <a:stretch>
                <a:fillRect/>
              </a:stretch>
            </p:blipFill>
            <p:spPr bwMode="auto">
              <a:xfrm>
                <a:off x="1133" y="3117"/>
                <a:ext cx="147" cy="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38" name="Picture 790"/>
              <p:cNvPicPr>
                <a:picLocks noChangeAspect="1" noChangeArrowheads="1"/>
              </p:cNvPicPr>
              <p:nvPr/>
            </p:nvPicPr>
            <p:blipFill>
              <a:blip r:embed="rId106">
                <a:extLst>
                  <a:ext uri="{28A0092B-C50C-407E-A947-70E740481C1C}">
                    <a14:useLocalDpi xmlns:a14="http://schemas.microsoft.com/office/drawing/2010/main" val="0"/>
                  </a:ext>
                </a:extLst>
              </a:blip>
              <a:srcRect/>
              <a:stretch>
                <a:fillRect/>
              </a:stretch>
            </p:blipFill>
            <p:spPr bwMode="auto">
              <a:xfrm>
                <a:off x="1133" y="3117"/>
                <a:ext cx="147" cy="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95" name="Freeform 791"/>
              <p:cNvSpPr>
                <a:spLocks/>
              </p:cNvSpPr>
              <p:nvPr/>
            </p:nvSpPr>
            <p:spPr bwMode="auto">
              <a:xfrm>
                <a:off x="1142" y="3124"/>
                <a:ext cx="133" cy="146"/>
              </a:xfrm>
              <a:custGeom>
                <a:avLst/>
                <a:gdLst>
                  <a:gd name="T0" fmla="*/ 295 w 365"/>
                  <a:gd name="T1" fmla="*/ 406 h 406"/>
                  <a:gd name="T2" fmla="*/ 0 w 365"/>
                  <a:gd name="T3" fmla="*/ 236 h 406"/>
                  <a:gd name="T4" fmla="*/ 0 w 365"/>
                  <a:gd name="T5" fmla="*/ 236 h 406"/>
                  <a:gd name="T6" fmla="*/ 70 w 365"/>
                  <a:gd name="T7" fmla="*/ 0 h 406"/>
                  <a:gd name="T8" fmla="*/ 365 w 365"/>
                  <a:gd name="T9" fmla="*/ 170 h 406"/>
                  <a:gd name="T10" fmla="*/ 295 w 365"/>
                  <a:gd name="T11" fmla="*/ 406 h 406"/>
                </a:gdLst>
                <a:ahLst/>
                <a:cxnLst>
                  <a:cxn ang="0">
                    <a:pos x="T0" y="T1"/>
                  </a:cxn>
                  <a:cxn ang="0">
                    <a:pos x="T2" y="T3"/>
                  </a:cxn>
                  <a:cxn ang="0">
                    <a:pos x="T4" y="T5"/>
                  </a:cxn>
                  <a:cxn ang="0">
                    <a:pos x="T6" y="T7"/>
                  </a:cxn>
                  <a:cxn ang="0">
                    <a:pos x="T8" y="T9"/>
                  </a:cxn>
                  <a:cxn ang="0">
                    <a:pos x="T10" y="T11"/>
                  </a:cxn>
                </a:cxnLst>
                <a:rect l="0" t="0" r="r" b="b"/>
                <a:pathLst>
                  <a:path w="365" h="406">
                    <a:moveTo>
                      <a:pt x="295" y="406"/>
                    </a:moveTo>
                    <a:cubicBezTo>
                      <a:pt x="197" y="349"/>
                      <a:pt x="99" y="292"/>
                      <a:pt x="0" y="236"/>
                    </a:cubicBezTo>
                    <a:lnTo>
                      <a:pt x="0" y="236"/>
                    </a:lnTo>
                    <a:lnTo>
                      <a:pt x="70" y="0"/>
                    </a:lnTo>
                    <a:lnTo>
                      <a:pt x="365" y="170"/>
                    </a:lnTo>
                    <a:lnTo>
                      <a:pt x="295" y="406"/>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840" name="Picture 792"/>
              <p:cNvPicPr>
                <a:picLocks noChangeAspect="1" noChangeArrowheads="1"/>
              </p:cNvPicPr>
              <p:nvPr/>
            </p:nvPicPr>
            <p:blipFill>
              <a:blip r:embed="rId107">
                <a:extLst>
                  <a:ext uri="{28A0092B-C50C-407E-A947-70E740481C1C}">
                    <a14:useLocalDpi xmlns:a14="http://schemas.microsoft.com/office/drawing/2010/main" val="0"/>
                  </a:ext>
                </a:extLst>
              </a:blip>
              <a:srcRect/>
              <a:stretch>
                <a:fillRect/>
              </a:stretch>
            </p:blipFill>
            <p:spPr bwMode="auto">
              <a:xfrm>
                <a:off x="1063" y="3239"/>
                <a:ext cx="123"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41" name="Picture 793"/>
              <p:cNvPicPr>
                <a:picLocks noChangeAspect="1" noChangeArrowheads="1"/>
              </p:cNvPicPr>
              <p:nvPr/>
            </p:nvPicPr>
            <p:blipFill>
              <a:blip r:embed="rId108">
                <a:extLst>
                  <a:ext uri="{28A0092B-C50C-407E-A947-70E740481C1C}">
                    <a14:useLocalDpi xmlns:a14="http://schemas.microsoft.com/office/drawing/2010/main" val="0"/>
                  </a:ext>
                </a:extLst>
              </a:blip>
              <a:srcRect/>
              <a:stretch>
                <a:fillRect/>
              </a:stretch>
            </p:blipFill>
            <p:spPr bwMode="auto">
              <a:xfrm>
                <a:off x="1063" y="3239"/>
                <a:ext cx="123"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96" name="Freeform 794"/>
              <p:cNvSpPr>
                <a:spLocks/>
              </p:cNvSpPr>
              <p:nvPr/>
            </p:nvSpPr>
            <p:spPr bwMode="auto">
              <a:xfrm>
                <a:off x="1073" y="3248"/>
                <a:ext cx="109" cy="77"/>
              </a:xfrm>
              <a:custGeom>
                <a:avLst/>
                <a:gdLst>
                  <a:gd name="T0" fmla="*/ 0 w 297"/>
                  <a:gd name="T1" fmla="*/ 40 h 213"/>
                  <a:gd name="T2" fmla="*/ 297 w 297"/>
                  <a:gd name="T3" fmla="*/ 213 h 213"/>
                  <a:gd name="T4" fmla="*/ 297 w 297"/>
                  <a:gd name="T5" fmla="*/ 213 h 213"/>
                  <a:gd name="T6" fmla="*/ 297 w 297"/>
                  <a:gd name="T7" fmla="*/ 170 h 213"/>
                  <a:gd name="T8" fmla="*/ 0 w 297"/>
                  <a:gd name="T9" fmla="*/ 0 h 213"/>
                  <a:gd name="T10" fmla="*/ 0 w 297"/>
                  <a:gd name="T11" fmla="*/ 0 h 213"/>
                  <a:gd name="T12" fmla="*/ 0 w 297"/>
                  <a:gd name="T13" fmla="*/ 40 h 213"/>
                </a:gdLst>
                <a:ahLst/>
                <a:cxnLst>
                  <a:cxn ang="0">
                    <a:pos x="T0" y="T1"/>
                  </a:cxn>
                  <a:cxn ang="0">
                    <a:pos x="T2" y="T3"/>
                  </a:cxn>
                  <a:cxn ang="0">
                    <a:pos x="T4" y="T5"/>
                  </a:cxn>
                  <a:cxn ang="0">
                    <a:pos x="T6" y="T7"/>
                  </a:cxn>
                  <a:cxn ang="0">
                    <a:pos x="T8" y="T9"/>
                  </a:cxn>
                  <a:cxn ang="0">
                    <a:pos x="T10" y="T11"/>
                  </a:cxn>
                  <a:cxn ang="0">
                    <a:pos x="T12" y="T13"/>
                  </a:cxn>
                </a:cxnLst>
                <a:rect l="0" t="0" r="r" b="b"/>
                <a:pathLst>
                  <a:path w="297" h="213">
                    <a:moveTo>
                      <a:pt x="0" y="40"/>
                    </a:moveTo>
                    <a:cubicBezTo>
                      <a:pt x="83" y="122"/>
                      <a:pt x="185" y="182"/>
                      <a:pt x="297" y="213"/>
                    </a:cubicBezTo>
                    <a:lnTo>
                      <a:pt x="297" y="213"/>
                    </a:lnTo>
                    <a:lnTo>
                      <a:pt x="297" y="170"/>
                    </a:lnTo>
                    <a:cubicBezTo>
                      <a:pt x="187" y="137"/>
                      <a:pt x="85" y="79"/>
                      <a:pt x="0" y="0"/>
                    </a:cubicBezTo>
                    <a:lnTo>
                      <a:pt x="0" y="0"/>
                    </a:lnTo>
                    <a:lnTo>
                      <a:pt x="0" y="40"/>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98" name="Freeform 795"/>
              <p:cNvSpPr>
                <a:spLocks/>
              </p:cNvSpPr>
              <p:nvPr/>
            </p:nvSpPr>
            <p:spPr bwMode="auto">
              <a:xfrm>
                <a:off x="1150" y="3134"/>
                <a:ext cx="95" cy="128"/>
              </a:xfrm>
              <a:custGeom>
                <a:avLst/>
                <a:gdLst>
                  <a:gd name="T0" fmla="*/ 22 w 95"/>
                  <a:gd name="T1" fmla="*/ 0 h 128"/>
                  <a:gd name="T2" fmla="*/ 0 w 95"/>
                  <a:gd name="T3" fmla="*/ 73 h 128"/>
                  <a:gd name="T4" fmla="*/ 95 w 95"/>
                  <a:gd name="T5" fmla="*/ 128 h 128"/>
                </a:gdLst>
                <a:ahLst/>
                <a:cxnLst>
                  <a:cxn ang="0">
                    <a:pos x="T0" y="T1"/>
                  </a:cxn>
                  <a:cxn ang="0">
                    <a:pos x="T2" y="T3"/>
                  </a:cxn>
                  <a:cxn ang="0">
                    <a:pos x="T4" y="T5"/>
                  </a:cxn>
                </a:cxnLst>
                <a:rect l="0" t="0" r="r" b="b"/>
                <a:pathLst>
                  <a:path w="95" h="128">
                    <a:moveTo>
                      <a:pt x="22" y="0"/>
                    </a:moveTo>
                    <a:lnTo>
                      <a:pt x="0" y="73"/>
                    </a:lnTo>
                    <a:lnTo>
                      <a:pt x="95" y="128"/>
                    </a:lnTo>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01" name="Freeform 796"/>
              <p:cNvSpPr>
                <a:spLocks/>
              </p:cNvSpPr>
              <p:nvPr/>
            </p:nvSpPr>
            <p:spPr bwMode="auto">
              <a:xfrm>
                <a:off x="1188" y="3285"/>
                <a:ext cx="47" cy="36"/>
              </a:xfrm>
              <a:custGeom>
                <a:avLst/>
                <a:gdLst>
                  <a:gd name="T0" fmla="*/ 47 w 47"/>
                  <a:gd name="T1" fmla="*/ 0 h 36"/>
                  <a:gd name="T2" fmla="*/ 0 w 47"/>
                  <a:gd name="T3" fmla="*/ 27 h 36"/>
                  <a:gd name="T4" fmla="*/ 0 w 47"/>
                  <a:gd name="T5" fmla="*/ 36 h 36"/>
                </a:gdLst>
                <a:ahLst/>
                <a:cxnLst>
                  <a:cxn ang="0">
                    <a:pos x="T0" y="T1"/>
                  </a:cxn>
                  <a:cxn ang="0">
                    <a:pos x="T2" y="T3"/>
                  </a:cxn>
                  <a:cxn ang="0">
                    <a:pos x="T4" y="T5"/>
                  </a:cxn>
                </a:cxnLst>
                <a:rect l="0" t="0" r="r" b="b"/>
                <a:pathLst>
                  <a:path w="47" h="36">
                    <a:moveTo>
                      <a:pt x="47" y="0"/>
                    </a:moveTo>
                    <a:lnTo>
                      <a:pt x="0" y="27"/>
                    </a:lnTo>
                    <a:lnTo>
                      <a:pt x="0" y="36"/>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845" name="Picture 797"/>
              <p:cNvPicPr>
                <a:picLocks noChangeAspect="1" noChangeArrowheads="1"/>
              </p:cNvPicPr>
              <p:nvPr/>
            </p:nvPicPr>
            <p:blipFill>
              <a:blip r:embed="rId109">
                <a:extLst>
                  <a:ext uri="{28A0092B-C50C-407E-A947-70E740481C1C}">
                    <a14:useLocalDpi xmlns:a14="http://schemas.microsoft.com/office/drawing/2010/main" val="0"/>
                  </a:ext>
                </a:extLst>
              </a:blip>
              <a:srcRect/>
              <a:stretch>
                <a:fillRect/>
              </a:stretch>
            </p:blipFill>
            <p:spPr bwMode="auto">
              <a:xfrm>
                <a:off x="1145" y="3123"/>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46" name="Picture 798"/>
              <p:cNvPicPr>
                <a:picLocks noChangeAspect="1" noChangeArrowheads="1"/>
              </p:cNvPicPr>
              <p:nvPr/>
            </p:nvPicPr>
            <p:blipFill>
              <a:blip r:embed="rId110">
                <a:extLst>
                  <a:ext uri="{28A0092B-C50C-407E-A947-70E740481C1C}">
                    <a14:useLocalDpi xmlns:a14="http://schemas.microsoft.com/office/drawing/2010/main" val="0"/>
                  </a:ext>
                </a:extLst>
              </a:blip>
              <a:srcRect/>
              <a:stretch>
                <a:fillRect/>
              </a:stretch>
            </p:blipFill>
            <p:spPr bwMode="auto">
              <a:xfrm>
                <a:off x="1145" y="3123"/>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02" name="Freeform 799"/>
              <p:cNvSpPr>
                <a:spLocks/>
              </p:cNvSpPr>
              <p:nvPr/>
            </p:nvSpPr>
            <p:spPr bwMode="auto">
              <a:xfrm>
                <a:off x="1153" y="3134"/>
                <a:ext cx="114" cy="128"/>
              </a:xfrm>
              <a:custGeom>
                <a:avLst/>
                <a:gdLst>
                  <a:gd name="T0" fmla="*/ 0 w 313"/>
                  <a:gd name="T1" fmla="*/ 201 h 354"/>
                  <a:gd name="T2" fmla="*/ 59 w 313"/>
                  <a:gd name="T3" fmla="*/ 3 h 354"/>
                  <a:gd name="T4" fmla="*/ 53 w 313"/>
                  <a:gd name="T5" fmla="*/ 0 h 354"/>
                  <a:gd name="T6" fmla="*/ 313 w 313"/>
                  <a:gd name="T7" fmla="*/ 150 h 354"/>
                  <a:gd name="T8" fmla="*/ 313 w 313"/>
                  <a:gd name="T9" fmla="*/ 150 h 354"/>
                  <a:gd name="T10" fmla="*/ 253 w 313"/>
                  <a:gd name="T11" fmla="*/ 354 h 354"/>
                  <a:gd name="T12" fmla="*/ 254 w 313"/>
                  <a:gd name="T13" fmla="*/ 348 h 354"/>
                  <a:gd name="T14" fmla="*/ 0 w 313"/>
                  <a:gd name="T15" fmla="*/ 201 h 3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3" h="354">
                    <a:moveTo>
                      <a:pt x="0" y="201"/>
                    </a:moveTo>
                    <a:lnTo>
                      <a:pt x="59" y="3"/>
                    </a:lnTo>
                    <a:lnTo>
                      <a:pt x="53" y="0"/>
                    </a:lnTo>
                    <a:cubicBezTo>
                      <a:pt x="140" y="48"/>
                      <a:pt x="227" y="99"/>
                      <a:pt x="313" y="150"/>
                    </a:cubicBezTo>
                    <a:lnTo>
                      <a:pt x="313" y="150"/>
                    </a:lnTo>
                    <a:lnTo>
                      <a:pt x="253" y="354"/>
                    </a:lnTo>
                    <a:lnTo>
                      <a:pt x="254" y="348"/>
                    </a:lnTo>
                    <a:cubicBezTo>
                      <a:pt x="169" y="300"/>
                      <a:pt x="84" y="251"/>
                      <a:pt x="0" y="201"/>
                    </a:cubicBez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03" name="Freeform 800"/>
              <p:cNvSpPr>
                <a:spLocks noEditPoints="1"/>
              </p:cNvSpPr>
              <p:nvPr/>
            </p:nvSpPr>
            <p:spPr bwMode="auto">
              <a:xfrm>
                <a:off x="1089" y="3216"/>
                <a:ext cx="148" cy="84"/>
              </a:xfrm>
              <a:custGeom>
                <a:avLst/>
                <a:gdLst>
                  <a:gd name="T0" fmla="*/ 19 w 148"/>
                  <a:gd name="T1" fmla="*/ 29 h 84"/>
                  <a:gd name="T2" fmla="*/ 14 w 148"/>
                  <a:gd name="T3" fmla="*/ 21 h 84"/>
                  <a:gd name="T4" fmla="*/ 23 w 148"/>
                  <a:gd name="T5" fmla="*/ 16 h 84"/>
                  <a:gd name="T6" fmla="*/ 37 w 148"/>
                  <a:gd name="T7" fmla="*/ 19 h 84"/>
                  <a:gd name="T8" fmla="*/ 27 w 148"/>
                  <a:gd name="T9" fmla="*/ 13 h 84"/>
                  <a:gd name="T10" fmla="*/ 60 w 148"/>
                  <a:gd name="T11" fmla="*/ 6 h 84"/>
                  <a:gd name="T12" fmla="*/ 56 w 148"/>
                  <a:gd name="T13" fmla="*/ 14 h 84"/>
                  <a:gd name="T14" fmla="*/ 65 w 148"/>
                  <a:gd name="T15" fmla="*/ 9 h 84"/>
                  <a:gd name="T16" fmla="*/ 80 w 148"/>
                  <a:gd name="T17" fmla="*/ 28 h 84"/>
                  <a:gd name="T18" fmla="*/ 71 w 148"/>
                  <a:gd name="T19" fmla="*/ 22 h 84"/>
                  <a:gd name="T20" fmla="*/ 104 w 148"/>
                  <a:gd name="T21" fmla="*/ 31 h 84"/>
                  <a:gd name="T22" fmla="*/ 114 w 148"/>
                  <a:gd name="T23" fmla="*/ 47 h 84"/>
                  <a:gd name="T24" fmla="*/ 123 w 148"/>
                  <a:gd name="T25" fmla="*/ 42 h 84"/>
                  <a:gd name="T26" fmla="*/ 139 w 148"/>
                  <a:gd name="T27" fmla="*/ 61 h 84"/>
                  <a:gd name="T28" fmla="*/ 129 w 148"/>
                  <a:gd name="T29" fmla="*/ 55 h 84"/>
                  <a:gd name="T30" fmla="*/ 134 w 148"/>
                  <a:gd name="T31" fmla="*/ 64 h 84"/>
                  <a:gd name="T32" fmla="*/ 101 w 148"/>
                  <a:gd name="T33" fmla="*/ 55 h 84"/>
                  <a:gd name="T34" fmla="*/ 110 w 148"/>
                  <a:gd name="T35" fmla="*/ 50 h 84"/>
                  <a:gd name="T36" fmla="*/ 109 w 148"/>
                  <a:gd name="T37" fmla="*/ 44 h 84"/>
                  <a:gd name="T38" fmla="*/ 100 w 148"/>
                  <a:gd name="T39" fmla="*/ 39 h 84"/>
                  <a:gd name="T40" fmla="*/ 105 w 148"/>
                  <a:gd name="T41" fmla="*/ 47 h 84"/>
                  <a:gd name="T42" fmla="*/ 71 w 148"/>
                  <a:gd name="T43" fmla="*/ 38 h 84"/>
                  <a:gd name="T44" fmla="*/ 80 w 148"/>
                  <a:gd name="T45" fmla="*/ 33 h 84"/>
                  <a:gd name="T46" fmla="*/ 66 w 148"/>
                  <a:gd name="T47" fmla="*/ 35 h 84"/>
                  <a:gd name="T48" fmla="*/ 57 w 148"/>
                  <a:gd name="T49" fmla="*/ 30 h 84"/>
                  <a:gd name="T50" fmla="*/ 61 w 148"/>
                  <a:gd name="T51" fmla="*/ 22 h 84"/>
                  <a:gd name="T52" fmla="*/ 28 w 148"/>
                  <a:gd name="T53" fmla="*/ 29 h 84"/>
                  <a:gd name="T54" fmla="*/ 38 w 148"/>
                  <a:gd name="T55" fmla="*/ 24 h 84"/>
                  <a:gd name="T56" fmla="*/ 53 w 148"/>
                  <a:gd name="T57" fmla="*/ 43 h 84"/>
                  <a:gd name="T58" fmla="*/ 43 w 148"/>
                  <a:gd name="T59" fmla="*/ 38 h 84"/>
                  <a:gd name="T60" fmla="*/ 76 w 148"/>
                  <a:gd name="T61" fmla="*/ 46 h 84"/>
                  <a:gd name="T62" fmla="*/ 72 w 148"/>
                  <a:gd name="T63" fmla="*/ 54 h 84"/>
                  <a:gd name="T64" fmla="*/ 81 w 148"/>
                  <a:gd name="T65" fmla="*/ 49 h 84"/>
                  <a:gd name="T66" fmla="*/ 97 w 148"/>
                  <a:gd name="T67" fmla="*/ 68 h 84"/>
                  <a:gd name="T68" fmla="*/ 87 w 148"/>
                  <a:gd name="T69" fmla="*/ 63 h 84"/>
                  <a:gd name="T70" fmla="*/ 120 w 148"/>
                  <a:gd name="T71" fmla="*/ 71 h 84"/>
                  <a:gd name="T72" fmla="*/ 88 w 148"/>
                  <a:gd name="T73" fmla="*/ 79 h 84"/>
                  <a:gd name="T74" fmla="*/ 97 w 148"/>
                  <a:gd name="T75" fmla="*/ 74 h 84"/>
                  <a:gd name="T76" fmla="*/ 83 w 148"/>
                  <a:gd name="T77" fmla="*/ 76 h 84"/>
                  <a:gd name="T78" fmla="*/ 73 w 148"/>
                  <a:gd name="T79" fmla="*/ 70 h 84"/>
                  <a:gd name="T80" fmla="*/ 77 w 148"/>
                  <a:gd name="T81" fmla="*/ 62 h 84"/>
                  <a:gd name="T82" fmla="*/ 14 w 148"/>
                  <a:gd name="T83" fmla="*/ 37 h 84"/>
                  <a:gd name="T84" fmla="*/ 24 w 148"/>
                  <a:gd name="T85" fmla="*/ 3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8" h="84">
                    <a:moveTo>
                      <a:pt x="0" y="29"/>
                    </a:moveTo>
                    <a:lnTo>
                      <a:pt x="10" y="34"/>
                    </a:lnTo>
                    <a:lnTo>
                      <a:pt x="19" y="29"/>
                    </a:lnTo>
                    <a:lnTo>
                      <a:pt x="9" y="24"/>
                    </a:lnTo>
                    <a:lnTo>
                      <a:pt x="0" y="29"/>
                    </a:lnTo>
                    <a:close/>
                    <a:moveTo>
                      <a:pt x="14" y="21"/>
                    </a:moveTo>
                    <a:lnTo>
                      <a:pt x="23" y="27"/>
                    </a:lnTo>
                    <a:lnTo>
                      <a:pt x="32" y="21"/>
                    </a:lnTo>
                    <a:lnTo>
                      <a:pt x="23" y="16"/>
                    </a:lnTo>
                    <a:lnTo>
                      <a:pt x="14" y="21"/>
                    </a:lnTo>
                    <a:close/>
                    <a:moveTo>
                      <a:pt x="27" y="13"/>
                    </a:moveTo>
                    <a:lnTo>
                      <a:pt x="37" y="19"/>
                    </a:lnTo>
                    <a:lnTo>
                      <a:pt x="46" y="14"/>
                    </a:lnTo>
                    <a:lnTo>
                      <a:pt x="36" y="8"/>
                    </a:lnTo>
                    <a:lnTo>
                      <a:pt x="27" y="13"/>
                    </a:lnTo>
                    <a:close/>
                    <a:moveTo>
                      <a:pt x="41" y="5"/>
                    </a:moveTo>
                    <a:lnTo>
                      <a:pt x="51" y="11"/>
                    </a:lnTo>
                    <a:lnTo>
                      <a:pt x="60" y="6"/>
                    </a:lnTo>
                    <a:lnTo>
                      <a:pt x="50" y="0"/>
                    </a:lnTo>
                    <a:lnTo>
                      <a:pt x="41" y="5"/>
                    </a:lnTo>
                    <a:close/>
                    <a:moveTo>
                      <a:pt x="56" y="14"/>
                    </a:moveTo>
                    <a:lnTo>
                      <a:pt x="65" y="19"/>
                    </a:lnTo>
                    <a:lnTo>
                      <a:pt x="75" y="14"/>
                    </a:lnTo>
                    <a:lnTo>
                      <a:pt x="65" y="9"/>
                    </a:lnTo>
                    <a:lnTo>
                      <a:pt x="56" y="14"/>
                    </a:lnTo>
                    <a:close/>
                    <a:moveTo>
                      <a:pt x="71" y="22"/>
                    </a:moveTo>
                    <a:lnTo>
                      <a:pt x="80" y="28"/>
                    </a:lnTo>
                    <a:lnTo>
                      <a:pt x="89" y="22"/>
                    </a:lnTo>
                    <a:lnTo>
                      <a:pt x="80" y="17"/>
                    </a:lnTo>
                    <a:lnTo>
                      <a:pt x="71" y="22"/>
                    </a:lnTo>
                    <a:close/>
                    <a:moveTo>
                      <a:pt x="85" y="30"/>
                    </a:moveTo>
                    <a:lnTo>
                      <a:pt x="95" y="36"/>
                    </a:lnTo>
                    <a:lnTo>
                      <a:pt x="104" y="31"/>
                    </a:lnTo>
                    <a:lnTo>
                      <a:pt x="94" y="25"/>
                    </a:lnTo>
                    <a:lnTo>
                      <a:pt x="85" y="30"/>
                    </a:lnTo>
                    <a:close/>
                    <a:moveTo>
                      <a:pt x="114" y="47"/>
                    </a:moveTo>
                    <a:lnTo>
                      <a:pt x="124" y="53"/>
                    </a:lnTo>
                    <a:lnTo>
                      <a:pt x="133" y="47"/>
                    </a:lnTo>
                    <a:lnTo>
                      <a:pt x="123" y="42"/>
                    </a:lnTo>
                    <a:lnTo>
                      <a:pt x="114" y="47"/>
                    </a:lnTo>
                    <a:close/>
                    <a:moveTo>
                      <a:pt x="129" y="55"/>
                    </a:moveTo>
                    <a:lnTo>
                      <a:pt x="139" y="61"/>
                    </a:lnTo>
                    <a:lnTo>
                      <a:pt x="148" y="56"/>
                    </a:lnTo>
                    <a:lnTo>
                      <a:pt x="138" y="50"/>
                    </a:lnTo>
                    <a:lnTo>
                      <a:pt x="129" y="55"/>
                    </a:lnTo>
                    <a:close/>
                    <a:moveTo>
                      <a:pt x="115" y="63"/>
                    </a:moveTo>
                    <a:lnTo>
                      <a:pt x="125" y="69"/>
                    </a:lnTo>
                    <a:lnTo>
                      <a:pt x="134" y="64"/>
                    </a:lnTo>
                    <a:lnTo>
                      <a:pt x="124" y="58"/>
                    </a:lnTo>
                    <a:lnTo>
                      <a:pt x="115" y="63"/>
                    </a:lnTo>
                    <a:close/>
                    <a:moveTo>
                      <a:pt x="101" y="55"/>
                    </a:moveTo>
                    <a:lnTo>
                      <a:pt x="110" y="60"/>
                    </a:lnTo>
                    <a:lnTo>
                      <a:pt x="120" y="55"/>
                    </a:lnTo>
                    <a:lnTo>
                      <a:pt x="110" y="50"/>
                    </a:lnTo>
                    <a:lnTo>
                      <a:pt x="101" y="55"/>
                    </a:lnTo>
                    <a:close/>
                    <a:moveTo>
                      <a:pt x="100" y="39"/>
                    </a:moveTo>
                    <a:lnTo>
                      <a:pt x="109" y="44"/>
                    </a:lnTo>
                    <a:lnTo>
                      <a:pt x="119" y="39"/>
                    </a:lnTo>
                    <a:lnTo>
                      <a:pt x="109" y="33"/>
                    </a:lnTo>
                    <a:lnTo>
                      <a:pt x="100" y="39"/>
                    </a:lnTo>
                    <a:close/>
                    <a:moveTo>
                      <a:pt x="86" y="47"/>
                    </a:moveTo>
                    <a:lnTo>
                      <a:pt x="96" y="52"/>
                    </a:lnTo>
                    <a:lnTo>
                      <a:pt x="105" y="47"/>
                    </a:lnTo>
                    <a:lnTo>
                      <a:pt x="95" y="41"/>
                    </a:lnTo>
                    <a:lnTo>
                      <a:pt x="86" y="47"/>
                    </a:lnTo>
                    <a:close/>
                    <a:moveTo>
                      <a:pt x="71" y="38"/>
                    </a:moveTo>
                    <a:lnTo>
                      <a:pt x="81" y="44"/>
                    </a:lnTo>
                    <a:lnTo>
                      <a:pt x="90" y="39"/>
                    </a:lnTo>
                    <a:lnTo>
                      <a:pt x="80" y="33"/>
                    </a:lnTo>
                    <a:lnTo>
                      <a:pt x="71" y="38"/>
                    </a:lnTo>
                    <a:close/>
                    <a:moveTo>
                      <a:pt x="57" y="30"/>
                    </a:moveTo>
                    <a:lnTo>
                      <a:pt x="66" y="35"/>
                    </a:lnTo>
                    <a:lnTo>
                      <a:pt x="76" y="30"/>
                    </a:lnTo>
                    <a:lnTo>
                      <a:pt x="66" y="24"/>
                    </a:lnTo>
                    <a:lnTo>
                      <a:pt x="57" y="30"/>
                    </a:lnTo>
                    <a:close/>
                    <a:moveTo>
                      <a:pt x="42" y="22"/>
                    </a:moveTo>
                    <a:lnTo>
                      <a:pt x="52" y="27"/>
                    </a:lnTo>
                    <a:lnTo>
                      <a:pt x="61" y="22"/>
                    </a:lnTo>
                    <a:lnTo>
                      <a:pt x="51" y="16"/>
                    </a:lnTo>
                    <a:lnTo>
                      <a:pt x="42" y="22"/>
                    </a:lnTo>
                    <a:close/>
                    <a:moveTo>
                      <a:pt x="28" y="29"/>
                    </a:moveTo>
                    <a:lnTo>
                      <a:pt x="38" y="35"/>
                    </a:lnTo>
                    <a:lnTo>
                      <a:pt x="47" y="30"/>
                    </a:lnTo>
                    <a:lnTo>
                      <a:pt x="38" y="24"/>
                    </a:lnTo>
                    <a:lnTo>
                      <a:pt x="28" y="29"/>
                    </a:lnTo>
                    <a:close/>
                    <a:moveTo>
                      <a:pt x="43" y="38"/>
                    </a:moveTo>
                    <a:lnTo>
                      <a:pt x="53" y="43"/>
                    </a:lnTo>
                    <a:lnTo>
                      <a:pt x="62" y="38"/>
                    </a:lnTo>
                    <a:lnTo>
                      <a:pt x="52" y="32"/>
                    </a:lnTo>
                    <a:lnTo>
                      <a:pt x="43" y="38"/>
                    </a:lnTo>
                    <a:close/>
                    <a:moveTo>
                      <a:pt x="58" y="46"/>
                    </a:moveTo>
                    <a:lnTo>
                      <a:pt x="67" y="52"/>
                    </a:lnTo>
                    <a:lnTo>
                      <a:pt x="76" y="46"/>
                    </a:lnTo>
                    <a:lnTo>
                      <a:pt x="67" y="41"/>
                    </a:lnTo>
                    <a:lnTo>
                      <a:pt x="58" y="46"/>
                    </a:lnTo>
                    <a:close/>
                    <a:moveTo>
                      <a:pt x="72" y="54"/>
                    </a:moveTo>
                    <a:lnTo>
                      <a:pt x="82" y="60"/>
                    </a:lnTo>
                    <a:lnTo>
                      <a:pt x="91" y="55"/>
                    </a:lnTo>
                    <a:lnTo>
                      <a:pt x="81" y="49"/>
                    </a:lnTo>
                    <a:lnTo>
                      <a:pt x="72" y="54"/>
                    </a:lnTo>
                    <a:close/>
                    <a:moveTo>
                      <a:pt x="87" y="63"/>
                    </a:moveTo>
                    <a:lnTo>
                      <a:pt x="97" y="68"/>
                    </a:lnTo>
                    <a:lnTo>
                      <a:pt x="106" y="63"/>
                    </a:lnTo>
                    <a:lnTo>
                      <a:pt x="96" y="57"/>
                    </a:lnTo>
                    <a:lnTo>
                      <a:pt x="87" y="63"/>
                    </a:lnTo>
                    <a:close/>
                    <a:moveTo>
                      <a:pt x="101" y="71"/>
                    </a:moveTo>
                    <a:lnTo>
                      <a:pt x="111" y="77"/>
                    </a:lnTo>
                    <a:lnTo>
                      <a:pt x="120" y="71"/>
                    </a:lnTo>
                    <a:lnTo>
                      <a:pt x="110" y="66"/>
                    </a:lnTo>
                    <a:lnTo>
                      <a:pt x="101" y="71"/>
                    </a:lnTo>
                    <a:close/>
                    <a:moveTo>
                      <a:pt x="88" y="79"/>
                    </a:moveTo>
                    <a:lnTo>
                      <a:pt x="97" y="84"/>
                    </a:lnTo>
                    <a:lnTo>
                      <a:pt x="106" y="79"/>
                    </a:lnTo>
                    <a:lnTo>
                      <a:pt x="97" y="74"/>
                    </a:lnTo>
                    <a:lnTo>
                      <a:pt x="88" y="79"/>
                    </a:lnTo>
                    <a:close/>
                    <a:moveTo>
                      <a:pt x="73" y="70"/>
                    </a:moveTo>
                    <a:lnTo>
                      <a:pt x="83" y="76"/>
                    </a:lnTo>
                    <a:lnTo>
                      <a:pt x="92" y="71"/>
                    </a:lnTo>
                    <a:lnTo>
                      <a:pt x="82" y="65"/>
                    </a:lnTo>
                    <a:lnTo>
                      <a:pt x="73" y="70"/>
                    </a:lnTo>
                    <a:close/>
                    <a:moveTo>
                      <a:pt x="29" y="45"/>
                    </a:moveTo>
                    <a:lnTo>
                      <a:pt x="68" y="68"/>
                    </a:lnTo>
                    <a:lnTo>
                      <a:pt x="77" y="62"/>
                    </a:lnTo>
                    <a:lnTo>
                      <a:pt x="38" y="40"/>
                    </a:lnTo>
                    <a:lnTo>
                      <a:pt x="29" y="45"/>
                    </a:lnTo>
                    <a:close/>
                    <a:moveTo>
                      <a:pt x="14" y="37"/>
                    </a:moveTo>
                    <a:lnTo>
                      <a:pt x="24" y="43"/>
                    </a:lnTo>
                    <a:lnTo>
                      <a:pt x="33" y="37"/>
                    </a:lnTo>
                    <a:lnTo>
                      <a:pt x="24" y="32"/>
                    </a:lnTo>
                    <a:lnTo>
                      <a:pt x="1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04" name="Rectangle 801"/>
              <p:cNvSpPr>
                <a:spLocks noChangeArrowheads="1"/>
              </p:cNvSpPr>
              <p:nvPr/>
            </p:nvSpPr>
            <p:spPr bwMode="auto">
              <a:xfrm>
                <a:off x="1086" y="3216"/>
                <a:ext cx="159" cy="92"/>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05" name="Freeform 802"/>
              <p:cNvSpPr>
                <a:spLocks noEditPoints="1"/>
              </p:cNvSpPr>
              <p:nvPr/>
            </p:nvSpPr>
            <p:spPr bwMode="auto">
              <a:xfrm>
                <a:off x="1089" y="3221"/>
                <a:ext cx="148" cy="82"/>
              </a:xfrm>
              <a:custGeom>
                <a:avLst/>
                <a:gdLst>
                  <a:gd name="T0" fmla="*/ 41 w 148"/>
                  <a:gd name="T1" fmla="*/ 2 h 82"/>
                  <a:gd name="T2" fmla="*/ 56 w 148"/>
                  <a:gd name="T3" fmla="*/ 11 h 82"/>
                  <a:gd name="T4" fmla="*/ 71 w 148"/>
                  <a:gd name="T5" fmla="*/ 19 h 82"/>
                  <a:gd name="T6" fmla="*/ 85 w 148"/>
                  <a:gd name="T7" fmla="*/ 27 h 82"/>
                  <a:gd name="T8" fmla="*/ 100 w 148"/>
                  <a:gd name="T9" fmla="*/ 36 h 82"/>
                  <a:gd name="T10" fmla="*/ 114 w 148"/>
                  <a:gd name="T11" fmla="*/ 44 h 82"/>
                  <a:gd name="T12" fmla="*/ 51 w 148"/>
                  <a:gd name="T13" fmla="*/ 6 h 82"/>
                  <a:gd name="T14" fmla="*/ 65 w 148"/>
                  <a:gd name="T15" fmla="*/ 14 h 82"/>
                  <a:gd name="T16" fmla="*/ 80 w 148"/>
                  <a:gd name="T17" fmla="*/ 23 h 82"/>
                  <a:gd name="T18" fmla="*/ 95 w 148"/>
                  <a:gd name="T19" fmla="*/ 31 h 82"/>
                  <a:gd name="T20" fmla="*/ 109 w 148"/>
                  <a:gd name="T21" fmla="*/ 39 h 82"/>
                  <a:gd name="T22" fmla="*/ 124 w 148"/>
                  <a:gd name="T23" fmla="*/ 48 h 82"/>
                  <a:gd name="T24" fmla="*/ 129 w 148"/>
                  <a:gd name="T25" fmla="*/ 52 h 82"/>
                  <a:gd name="T26" fmla="*/ 139 w 148"/>
                  <a:gd name="T27" fmla="*/ 56 h 82"/>
                  <a:gd name="T28" fmla="*/ 27 w 148"/>
                  <a:gd name="T29" fmla="*/ 10 h 82"/>
                  <a:gd name="T30" fmla="*/ 42 w 148"/>
                  <a:gd name="T31" fmla="*/ 19 h 82"/>
                  <a:gd name="T32" fmla="*/ 57 w 148"/>
                  <a:gd name="T33" fmla="*/ 27 h 82"/>
                  <a:gd name="T34" fmla="*/ 71 w 148"/>
                  <a:gd name="T35" fmla="*/ 35 h 82"/>
                  <a:gd name="T36" fmla="*/ 86 w 148"/>
                  <a:gd name="T37" fmla="*/ 44 h 82"/>
                  <a:gd name="T38" fmla="*/ 101 w 148"/>
                  <a:gd name="T39" fmla="*/ 52 h 82"/>
                  <a:gd name="T40" fmla="*/ 37 w 148"/>
                  <a:gd name="T41" fmla="*/ 14 h 82"/>
                  <a:gd name="T42" fmla="*/ 52 w 148"/>
                  <a:gd name="T43" fmla="*/ 22 h 82"/>
                  <a:gd name="T44" fmla="*/ 66 w 148"/>
                  <a:gd name="T45" fmla="*/ 30 h 82"/>
                  <a:gd name="T46" fmla="*/ 81 w 148"/>
                  <a:gd name="T47" fmla="*/ 39 h 82"/>
                  <a:gd name="T48" fmla="*/ 96 w 148"/>
                  <a:gd name="T49" fmla="*/ 47 h 82"/>
                  <a:gd name="T50" fmla="*/ 110 w 148"/>
                  <a:gd name="T51" fmla="*/ 55 h 82"/>
                  <a:gd name="T52" fmla="*/ 115 w 148"/>
                  <a:gd name="T53" fmla="*/ 60 h 82"/>
                  <a:gd name="T54" fmla="*/ 125 w 148"/>
                  <a:gd name="T55" fmla="*/ 64 h 82"/>
                  <a:gd name="T56" fmla="*/ 14 w 148"/>
                  <a:gd name="T57" fmla="*/ 18 h 82"/>
                  <a:gd name="T58" fmla="*/ 28 w 148"/>
                  <a:gd name="T59" fmla="*/ 26 h 82"/>
                  <a:gd name="T60" fmla="*/ 43 w 148"/>
                  <a:gd name="T61" fmla="*/ 35 h 82"/>
                  <a:gd name="T62" fmla="*/ 58 w 148"/>
                  <a:gd name="T63" fmla="*/ 43 h 82"/>
                  <a:gd name="T64" fmla="*/ 72 w 148"/>
                  <a:gd name="T65" fmla="*/ 51 h 82"/>
                  <a:gd name="T66" fmla="*/ 87 w 148"/>
                  <a:gd name="T67" fmla="*/ 60 h 82"/>
                  <a:gd name="T68" fmla="*/ 23 w 148"/>
                  <a:gd name="T69" fmla="*/ 22 h 82"/>
                  <a:gd name="T70" fmla="*/ 38 w 148"/>
                  <a:gd name="T71" fmla="*/ 30 h 82"/>
                  <a:gd name="T72" fmla="*/ 53 w 148"/>
                  <a:gd name="T73" fmla="*/ 38 h 82"/>
                  <a:gd name="T74" fmla="*/ 67 w 148"/>
                  <a:gd name="T75" fmla="*/ 47 h 82"/>
                  <a:gd name="T76" fmla="*/ 82 w 148"/>
                  <a:gd name="T77" fmla="*/ 55 h 82"/>
                  <a:gd name="T78" fmla="*/ 97 w 148"/>
                  <a:gd name="T79" fmla="*/ 63 h 82"/>
                  <a:gd name="T80" fmla="*/ 101 w 148"/>
                  <a:gd name="T81" fmla="*/ 68 h 82"/>
                  <a:gd name="T82" fmla="*/ 111 w 148"/>
                  <a:gd name="T83" fmla="*/ 72 h 82"/>
                  <a:gd name="T84" fmla="*/ 0 w 148"/>
                  <a:gd name="T85" fmla="*/ 26 h 82"/>
                  <a:gd name="T86" fmla="*/ 14 w 148"/>
                  <a:gd name="T87" fmla="*/ 34 h 82"/>
                  <a:gd name="T88" fmla="*/ 29 w 148"/>
                  <a:gd name="T89" fmla="*/ 43 h 82"/>
                  <a:gd name="T90" fmla="*/ 73 w 148"/>
                  <a:gd name="T91" fmla="*/ 68 h 82"/>
                  <a:gd name="T92" fmla="*/ 10 w 148"/>
                  <a:gd name="T93" fmla="*/ 29 h 82"/>
                  <a:gd name="T94" fmla="*/ 24 w 148"/>
                  <a:gd name="T95" fmla="*/ 38 h 82"/>
                  <a:gd name="T96" fmla="*/ 68 w 148"/>
                  <a:gd name="T97" fmla="*/ 63 h 82"/>
                  <a:gd name="T98" fmla="*/ 83 w 148"/>
                  <a:gd name="T99" fmla="*/ 71 h 82"/>
                  <a:gd name="T100" fmla="*/ 88 w 148"/>
                  <a:gd name="T101" fmla="*/ 76 h 82"/>
                  <a:gd name="T102" fmla="*/ 97 w 148"/>
                  <a:gd name="T103" fmla="*/ 7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82">
                    <a:moveTo>
                      <a:pt x="41" y="2"/>
                    </a:moveTo>
                    <a:lnTo>
                      <a:pt x="51" y="8"/>
                    </a:lnTo>
                    <a:lnTo>
                      <a:pt x="51" y="6"/>
                    </a:lnTo>
                    <a:lnTo>
                      <a:pt x="41" y="0"/>
                    </a:lnTo>
                    <a:lnTo>
                      <a:pt x="41" y="2"/>
                    </a:lnTo>
                    <a:close/>
                    <a:moveTo>
                      <a:pt x="56" y="11"/>
                    </a:moveTo>
                    <a:lnTo>
                      <a:pt x="65" y="16"/>
                    </a:lnTo>
                    <a:lnTo>
                      <a:pt x="65" y="14"/>
                    </a:lnTo>
                    <a:lnTo>
                      <a:pt x="56" y="9"/>
                    </a:lnTo>
                    <a:lnTo>
                      <a:pt x="56" y="11"/>
                    </a:lnTo>
                    <a:close/>
                    <a:moveTo>
                      <a:pt x="71" y="19"/>
                    </a:moveTo>
                    <a:lnTo>
                      <a:pt x="80" y="25"/>
                    </a:lnTo>
                    <a:lnTo>
                      <a:pt x="80" y="23"/>
                    </a:lnTo>
                    <a:lnTo>
                      <a:pt x="71" y="17"/>
                    </a:lnTo>
                    <a:lnTo>
                      <a:pt x="71" y="19"/>
                    </a:lnTo>
                    <a:close/>
                    <a:moveTo>
                      <a:pt x="85" y="27"/>
                    </a:moveTo>
                    <a:lnTo>
                      <a:pt x="95" y="33"/>
                    </a:lnTo>
                    <a:lnTo>
                      <a:pt x="95" y="31"/>
                    </a:lnTo>
                    <a:lnTo>
                      <a:pt x="85" y="25"/>
                    </a:lnTo>
                    <a:lnTo>
                      <a:pt x="85" y="27"/>
                    </a:lnTo>
                    <a:close/>
                    <a:moveTo>
                      <a:pt x="100" y="36"/>
                    </a:moveTo>
                    <a:lnTo>
                      <a:pt x="109" y="41"/>
                    </a:lnTo>
                    <a:lnTo>
                      <a:pt x="109" y="39"/>
                    </a:lnTo>
                    <a:lnTo>
                      <a:pt x="100" y="34"/>
                    </a:lnTo>
                    <a:lnTo>
                      <a:pt x="100" y="36"/>
                    </a:lnTo>
                    <a:close/>
                    <a:moveTo>
                      <a:pt x="114" y="44"/>
                    </a:moveTo>
                    <a:lnTo>
                      <a:pt x="124" y="49"/>
                    </a:lnTo>
                    <a:lnTo>
                      <a:pt x="124" y="48"/>
                    </a:lnTo>
                    <a:lnTo>
                      <a:pt x="114" y="42"/>
                    </a:lnTo>
                    <a:lnTo>
                      <a:pt x="114" y="44"/>
                    </a:lnTo>
                    <a:close/>
                    <a:moveTo>
                      <a:pt x="51" y="6"/>
                    </a:moveTo>
                    <a:lnTo>
                      <a:pt x="51" y="8"/>
                    </a:lnTo>
                    <a:lnTo>
                      <a:pt x="60" y="3"/>
                    </a:lnTo>
                    <a:lnTo>
                      <a:pt x="60" y="1"/>
                    </a:lnTo>
                    <a:lnTo>
                      <a:pt x="51" y="6"/>
                    </a:lnTo>
                    <a:close/>
                    <a:moveTo>
                      <a:pt x="65" y="14"/>
                    </a:moveTo>
                    <a:lnTo>
                      <a:pt x="65" y="16"/>
                    </a:lnTo>
                    <a:lnTo>
                      <a:pt x="75" y="11"/>
                    </a:lnTo>
                    <a:lnTo>
                      <a:pt x="75" y="9"/>
                    </a:lnTo>
                    <a:lnTo>
                      <a:pt x="65" y="14"/>
                    </a:lnTo>
                    <a:close/>
                    <a:moveTo>
                      <a:pt x="80" y="23"/>
                    </a:moveTo>
                    <a:lnTo>
                      <a:pt x="80" y="25"/>
                    </a:lnTo>
                    <a:lnTo>
                      <a:pt x="89" y="19"/>
                    </a:lnTo>
                    <a:lnTo>
                      <a:pt x="89" y="17"/>
                    </a:lnTo>
                    <a:lnTo>
                      <a:pt x="80" y="23"/>
                    </a:lnTo>
                    <a:close/>
                    <a:moveTo>
                      <a:pt x="95" y="31"/>
                    </a:moveTo>
                    <a:lnTo>
                      <a:pt x="95" y="33"/>
                    </a:lnTo>
                    <a:lnTo>
                      <a:pt x="104" y="28"/>
                    </a:lnTo>
                    <a:lnTo>
                      <a:pt x="104" y="26"/>
                    </a:lnTo>
                    <a:lnTo>
                      <a:pt x="95" y="31"/>
                    </a:lnTo>
                    <a:close/>
                    <a:moveTo>
                      <a:pt x="109" y="39"/>
                    </a:moveTo>
                    <a:lnTo>
                      <a:pt x="109" y="41"/>
                    </a:lnTo>
                    <a:lnTo>
                      <a:pt x="119" y="36"/>
                    </a:lnTo>
                    <a:lnTo>
                      <a:pt x="119" y="34"/>
                    </a:lnTo>
                    <a:lnTo>
                      <a:pt x="109" y="39"/>
                    </a:lnTo>
                    <a:close/>
                    <a:moveTo>
                      <a:pt x="124" y="48"/>
                    </a:moveTo>
                    <a:lnTo>
                      <a:pt x="124" y="49"/>
                    </a:lnTo>
                    <a:lnTo>
                      <a:pt x="133" y="44"/>
                    </a:lnTo>
                    <a:lnTo>
                      <a:pt x="133" y="42"/>
                    </a:lnTo>
                    <a:lnTo>
                      <a:pt x="124" y="48"/>
                    </a:lnTo>
                    <a:close/>
                    <a:moveTo>
                      <a:pt x="129" y="52"/>
                    </a:moveTo>
                    <a:lnTo>
                      <a:pt x="139" y="58"/>
                    </a:lnTo>
                    <a:lnTo>
                      <a:pt x="139" y="56"/>
                    </a:lnTo>
                    <a:lnTo>
                      <a:pt x="129" y="50"/>
                    </a:lnTo>
                    <a:lnTo>
                      <a:pt x="129" y="52"/>
                    </a:lnTo>
                    <a:close/>
                    <a:moveTo>
                      <a:pt x="139" y="56"/>
                    </a:moveTo>
                    <a:lnTo>
                      <a:pt x="139" y="58"/>
                    </a:lnTo>
                    <a:lnTo>
                      <a:pt x="148" y="53"/>
                    </a:lnTo>
                    <a:lnTo>
                      <a:pt x="148" y="51"/>
                    </a:lnTo>
                    <a:lnTo>
                      <a:pt x="139" y="56"/>
                    </a:lnTo>
                    <a:close/>
                    <a:moveTo>
                      <a:pt x="27" y="10"/>
                    </a:moveTo>
                    <a:lnTo>
                      <a:pt x="37" y="16"/>
                    </a:lnTo>
                    <a:lnTo>
                      <a:pt x="37" y="14"/>
                    </a:lnTo>
                    <a:lnTo>
                      <a:pt x="27" y="8"/>
                    </a:lnTo>
                    <a:lnTo>
                      <a:pt x="27" y="10"/>
                    </a:lnTo>
                    <a:close/>
                    <a:moveTo>
                      <a:pt x="42" y="19"/>
                    </a:moveTo>
                    <a:lnTo>
                      <a:pt x="52" y="24"/>
                    </a:lnTo>
                    <a:lnTo>
                      <a:pt x="52" y="22"/>
                    </a:lnTo>
                    <a:lnTo>
                      <a:pt x="42" y="17"/>
                    </a:lnTo>
                    <a:lnTo>
                      <a:pt x="42" y="19"/>
                    </a:lnTo>
                    <a:close/>
                    <a:moveTo>
                      <a:pt x="57" y="27"/>
                    </a:moveTo>
                    <a:lnTo>
                      <a:pt x="66" y="32"/>
                    </a:lnTo>
                    <a:lnTo>
                      <a:pt x="66" y="30"/>
                    </a:lnTo>
                    <a:lnTo>
                      <a:pt x="57" y="25"/>
                    </a:lnTo>
                    <a:lnTo>
                      <a:pt x="57" y="27"/>
                    </a:lnTo>
                    <a:close/>
                    <a:moveTo>
                      <a:pt x="71" y="35"/>
                    </a:moveTo>
                    <a:lnTo>
                      <a:pt x="81" y="41"/>
                    </a:lnTo>
                    <a:lnTo>
                      <a:pt x="81" y="39"/>
                    </a:lnTo>
                    <a:lnTo>
                      <a:pt x="71" y="33"/>
                    </a:lnTo>
                    <a:lnTo>
                      <a:pt x="71" y="35"/>
                    </a:lnTo>
                    <a:close/>
                    <a:moveTo>
                      <a:pt x="86" y="44"/>
                    </a:moveTo>
                    <a:lnTo>
                      <a:pt x="96" y="49"/>
                    </a:lnTo>
                    <a:lnTo>
                      <a:pt x="96" y="47"/>
                    </a:lnTo>
                    <a:lnTo>
                      <a:pt x="86" y="42"/>
                    </a:lnTo>
                    <a:lnTo>
                      <a:pt x="86" y="44"/>
                    </a:lnTo>
                    <a:close/>
                    <a:moveTo>
                      <a:pt x="101" y="52"/>
                    </a:moveTo>
                    <a:lnTo>
                      <a:pt x="110" y="57"/>
                    </a:lnTo>
                    <a:lnTo>
                      <a:pt x="110" y="55"/>
                    </a:lnTo>
                    <a:lnTo>
                      <a:pt x="101" y="50"/>
                    </a:lnTo>
                    <a:lnTo>
                      <a:pt x="101" y="52"/>
                    </a:lnTo>
                    <a:close/>
                    <a:moveTo>
                      <a:pt x="37" y="14"/>
                    </a:moveTo>
                    <a:lnTo>
                      <a:pt x="37" y="16"/>
                    </a:lnTo>
                    <a:lnTo>
                      <a:pt x="46" y="10"/>
                    </a:lnTo>
                    <a:lnTo>
                      <a:pt x="46" y="9"/>
                    </a:lnTo>
                    <a:lnTo>
                      <a:pt x="37" y="14"/>
                    </a:lnTo>
                    <a:close/>
                    <a:moveTo>
                      <a:pt x="52" y="22"/>
                    </a:moveTo>
                    <a:lnTo>
                      <a:pt x="52" y="24"/>
                    </a:lnTo>
                    <a:lnTo>
                      <a:pt x="61" y="19"/>
                    </a:lnTo>
                    <a:lnTo>
                      <a:pt x="61" y="17"/>
                    </a:lnTo>
                    <a:lnTo>
                      <a:pt x="52" y="22"/>
                    </a:lnTo>
                    <a:close/>
                    <a:moveTo>
                      <a:pt x="66" y="30"/>
                    </a:moveTo>
                    <a:lnTo>
                      <a:pt x="66" y="32"/>
                    </a:lnTo>
                    <a:lnTo>
                      <a:pt x="76" y="27"/>
                    </a:lnTo>
                    <a:lnTo>
                      <a:pt x="76" y="25"/>
                    </a:lnTo>
                    <a:lnTo>
                      <a:pt x="66" y="30"/>
                    </a:lnTo>
                    <a:close/>
                    <a:moveTo>
                      <a:pt x="81" y="39"/>
                    </a:moveTo>
                    <a:lnTo>
                      <a:pt x="81" y="41"/>
                    </a:lnTo>
                    <a:lnTo>
                      <a:pt x="90" y="36"/>
                    </a:lnTo>
                    <a:lnTo>
                      <a:pt x="90" y="34"/>
                    </a:lnTo>
                    <a:lnTo>
                      <a:pt x="81" y="39"/>
                    </a:lnTo>
                    <a:close/>
                    <a:moveTo>
                      <a:pt x="96" y="47"/>
                    </a:moveTo>
                    <a:lnTo>
                      <a:pt x="96" y="49"/>
                    </a:lnTo>
                    <a:lnTo>
                      <a:pt x="105" y="44"/>
                    </a:lnTo>
                    <a:lnTo>
                      <a:pt x="105" y="42"/>
                    </a:lnTo>
                    <a:lnTo>
                      <a:pt x="96" y="47"/>
                    </a:lnTo>
                    <a:close/>
                    <a:moveTo>
                      <a:pt x="110" y="55"/>
                    </a:moveTo>
                    <a:lnTo>
                      <a:pt x="110" y="57"/>
                    </a:lnTo>
                    <a:lnTo>
                      <a:pt x="120" y="52"/>
                    </a:lnTo>
                    <a:lnTo>
                      <a:pt x="120" y="50"/>
                    </a:lnTo>
                    <a:lnTo>
                      <a:pt x="110" y="55"/>
                    </a:lnTo>
                    <a:close/>
                    <a:moveTo>
                      <a:pt x="115" y="60"/>
                    </a:moveTo>
                    <a:lnTo>
                      <a:pt x="125" y="66"/>
                    </a:lnTo>
                    <a:lnTo>
                      <a:pt x="125" y="64"/>
                    </a:lnTo>
                    <a:lnTo>
                      <a:pt x="115" y="58"/>
                    </a:lnTo>
                    <a:lnTo>
                      <a:pt x="115" y="60"/>
                    </a:lnTo>
                    <a:close/>
                    <a:moveTo>
                      <a:pt x="125" y="64"/>
                    </a:moveTo>
                    <a:lnTo>
                      <a:pt x="125" y="66"/>
                    </a:lnTo>
                    <a:lnTo>
                      <a:pt x="134" y="61"/>
                    </a:lnTo>
                    <a:lnTo>
                      <a:pt x="134" y="59"/>
                    </a:lnTo>
                    <a:lnTo>
                      <a:pt x="125" y="64"/>
                    </a:lnTo>
                    <a:close/>
                    <a:moveTo>
                      <a:pt x="14" y="18"/>
                    </a:moveTo>
                    <a:lnTo>
                      <a:pt x="23" y="24"/>
                    </a:lnTo>
                    <a:lnTo>
                      <a:pt x="23" y="22"/>
                    </a:lnTo>
                    <a:lnTo>
                      <a:pt x="14" y="16"/>
                    </a:lnTo>
                    <a:lnTo>
                      <a:pt x="14" y="18"/>
                    </a:lnTo>
                    <a:close/>
                    <a:moveTo>
                      <a:pt x="28" y="26"/>
                    </a:moveTo>
                    <a:lnTo>
                      <a:pt x="38" y="32"/>
                    </a:lnTo>
                    <a:lnTo>
                      <a:pt x="38" y="30"/>
                    </a:lnTo>
                    <a:lnTo>
                      <a:pt x="28" y="24"/>
                    </a:lnTo>
                    <a:lnTo>
                      <a:pt x="28" y="26"/>
                    </a:lnTo>
                    <a:close/>
                    <a:moveTo>
                      <a:pt x="43" y="35"/>
                    </a:moveTo>
                    <a:lnTo>
                      <a:pt x="53" y="40"/>
                    </a:lnTo>
                    <a:lnTo>
                      <a:pt x="53" y="38"/>
                    </a:lnTo>
                    <a:lnTo>
                      <a:pt x="43" y="33"/>
                    </a:lnTo>
                    <a:lnTo>
                      <a:pt x="43" y="35"/>
                    </a:lnTo>
                    <a:close/>
                    <a:moveTo>
                      <a:pt x="58" y="43"/>
                    </a:moveTo>
                    <a:lnTo>
                      <a:pt x="67" y="49"/>
                    </a:lnTo>
                    <a:lnTo>
                      <a:pt x="67" y="47"/>
                    </a:lnTo>
                    <a:lnTo>
                      <a:pt x="58" y="41"/>
                    </a:lnTo>
                    <a:lnTo>
                      <a:pt x="58" y="43"/>
                    </a:lnTo>
                    <a:close/>
                    <a:moveTo>
                      <a:pt x="72" y="51"/>
                    </a:moveTo>
                    <a:lnTo>
                      <a:pt x="82" y="57"/>
                    </a:lnTo>
                    <a:lnTo>
                      <a:pt x="82" y="55"/>
                    </a:lnTo>
                    <a:lnTo>
                      <a:pt x="72" y="49"/>
                    </a:lnTo>
                    <a:lnTo>
                      <a:pt x="72" y="51"/>
                    </a:lnTo>
                    <a:close/>
                    <a:moveTo>
                      <a:pt x="87" y="60"/>
                    </a:moveTo>
                    <a:lnTo>
                      <a:pt x="97" y="65"/>
                    </a:lnTo>
                    <a:lnTo>
                      <a:pt x="97" y="63"/>
                    </a:lnTo>
                    <a:lnTo>
                      <a:pt x="87" y="58"/>
                    </a:lnTo>
                    <a:lnTo>
                      <a:pt x="87" y="60"/>
                    </a:lnTo>
                    <a:close/>
                    <a:moveTo>
                      <a:pt x="23" y="22"/>
                    </a:moveTo>
                    <a:lnTo>
                      <a:pt x="23" y="24"/>
                    </a:lnTo>
                    <a:lnTo>
                      <a:pt x="32" y="18"/>
                    </a:lnTo>
                    <a:lnTo>
                      <a:pt x="32" y="16"/>
                    </a:lnTo>
                    <a:lnTo>
                      <a:pt x="23" y="22"/>
                    </a:lnTo>
                    <a:close/>
                    <a:moveTo>
                      <a:pt x="38" y="30"/>
                    </a:moveTo>
                    <a:lnTo>
                      <a:pt x="38" y="32"/>
                    </a:lnTo>
                    <a:lnTo>
                      <a:pt x="47" y="27"/>
                    </a:lnTo>
                    <a:lnTo>
                      <a:pt x="47" y="25"/>
                    </a:lnTo>
                    <a:lnTo>
                      <a:pt x="38" y="30"/>
                    </a:lnTo>
                    <a:close/>
                    <a:moveTo>
                      <a:pt x="53" y="38"/>
                    </a:moveTo>
                    <a:lnTo>
                      <a:pt x="53" y="40"/>
                    </a:lnTo>
                    <a:lnTo>
                      <a:pt x="62" y="35"/>
                    </a:lnTo>
                    <a:lnTo>
                      <a:pt x="62" y="33"/>
                    </a:lnTo>
                    <a:lnTo>
                      <a:pt x="53" y="38"/>
                    </a:lnTo>
                    <a:close/>
                    <a:moveTo>
                      <a:pt x="67" y="47"/>
                    </a:moveTo>
                    <a:lnTo>
                      <a:pt x="67" y="49"/>
                    </a:lnTo>
                    <a:lnTo>
                      <a:pt x="76" y="43"/>
                    </a:lnTo>
                    <a:lnTo>
                      <a:pt x="76" y="41"/>
                    </a:lnTo>
                    <a:lnTo>
                      <a:pt x="67" y="47"/>
                    </a:lnTo>
                    <a:close/>
                    <a:moveTo>
                      <a:pt x="82" y="55"/>
                    </a:moveTo>
                    <a:lnTo>
                      <a:pt x="82" y="57"/>
                    </a:lnTo>
                    <a:lnTo>
                      <a:pt x="91" y="52"/>
                    </a:lnTo>
                    <a:lnTo>
                      <a:pt x="91" y="50"/>
                    </a:lnTo>
                    <a:lnTo>
                      <a:pt x="82" y="55"/>
                    </a:lnTo>
                    <a:close/>
                    <a:moveTo>
                      <a:pt x="97" y="63"/>
                    </a:moveTo>
                    <a:lnTo>
                      <a:pt x="97" y="65"/>
                    </a:lnTo>
                    <a:lnTo>
                      <a:pt x="106" y="60"/>
                    </a:lnTo>
                    <a:lnTo>
                      <a:pt x="106" y="58"/>
                    </a:lnTo>
                    <a:lnTo>
                      <a:pt x="97" y="63"/>
                    </a:lnTo>
                    <a:close/>
                    <a:moveTo>
                      <a:pt x="101" y="68"/>
                    </a:moveTo>
                    <a:lnTo>
                      <a:pt x="111" y="74"/>
                    </a:lnTo>
                    <a:lnTo>
                      <a:pt x="111" y="72"/>
                    </a:lnTo>
                    <a:lnTo>
                      <a:pt x="101" y="66"/>
                    </a:lnTo>
                    <a:lnTo>
                      <a:pt x="101" y="68"/>
                    </a:lnTo>
                    <a:close/>
                    <a:moveTo>
                      <a:pt x="111" y="72"/>
                    </a:moveTo>
                    <a:lnTo>
                      <a:pt x="111" y="74"/>
                    </a:lnTo>
                    <a:lnTo>
                      <a:pt x="120" y="68"/>
                    </a:lnTo>
                    <a:lnTo>
                      <a:pt x="120" y="66"/>
                    </a:lnTo>
                    <a:lnTo>
                      <a:pt x="111" y="72"/>
                    </a:lnTo>
                    <a:close/>
                    <a:moveTo>
                      <a:pt x="0" y="26"/>
                    </a:moveTo>
                    <a:lnTo>
                      <a:pt x="10" y="31"/>
                    </a:lnTo>
                    <a:lnTo>
                      <a:pt x="10" y="29"/>
                    </a:lnTo>
                    <a:lnTo>
                      <a:pt x="0" y="24"/>
                    </a:lnTo>
                    <a:lnTo>
                      <a:pt x="0" y="26"/>
                    </a:lnTo>
                    <a:close/>
                    <a:moveTo>
                      <a:pt x="14" y="34"/>
                    </a:moveTo>
                    <a:lnTo>
                      <a:pt x="24" y="40"/>
                    </a:lnTo>
                    <a:lnTo>
                      <a:pt x="24" y="38"/>
                    </a:lnTo>
                    <a:lnTo>
                      <a:pt x="14" y="32"/>
                    </a:lnTo>
                    <a:lnTo>
                      <a:pt x="14" y="34"/>
                    </a:lnTo>
                    <a:close/>
                    <a:moveTo>
                      <a:pt x="29" y="43"/>
                    </a:moveTo>
                    <a:lnTo>
                      <a:pt x="68" y="65"/>
                    </a:lnTo>
                    <a:lnTo>
                      <a:pt x="68" y="63"/>
                    </a:lnTo>
                    <a:lnTo>
                      <a:pt x="29" y="40"/>
                    </a:lnTo>
                    <a:lnTo>
                      <a:pt x="29" y="43"/>
                    </a:lnTo>
                    <a:close/>
                    <a:moveTo>
                      <a:pt x="73" y="68"/>
                    </a:moveTo>
                    <a:lnTo>
                      <a:pt x="83" y="73"/>
                    </a:lnTo>
                    <a:lnTo>
                      <a:pt x="83" y="71"/>
                    </a:lnTo>
                    <a:lnTo>
                      <a:pt x="73" y="65"/>
                    </a:lnTo>
                    <a:lnTo>
                      <a:pt x="73" y="68"/>
                    </a:lnTo>
                    <a:close/>
                    <a:moveTo>
                      <a:pt x="10" y="29"/>
                    </a:moveTo>
                    <a:lnTo>
                      <a:pt x="10" y="31"/>
                    </a:lnTo>
                    <a:lnTo>
                      <a:pt x="19" y="26"/>
                    </a:lnTo>
                    <a:lnTo>
                      <a:pt x="19" y="24"/>
                    </a:lnTo>
                    <a:lnTo>
                      <a:pt x="10" y="29"/>
                    </a:lnTo>
                    <a:close/>
                    <a:moveTo>
                      <a:pt x="24" y="38"/>
                    </a:moveTo>
                    <a:lnTo>
                      <a:pt x="24" y="40"/>
                    </a:lnTo>
                    <a:lnTo>
                      <a:pt x="33" y="35"/>
                    </a:lnTo>
                    <a:lnTo>
                      <a:pt x="33" y="32"/>
                    </a:lnTo>
                    <a:lnTo>
                      <a:pt x="24" y="38"/>
                    </a:lnTo>
                    <a:close/>
                    <a:moveTo>
                      <a:pt x="68" y="63"/>
                    </a:moveTo>
                    <a:lnTo>
                      <a:pt x="68" y="65"/>
                    </a:lnTo>
                    <a:lnTo>
                      <a:pt x="77" y="60"/>
                    </a:lnTo>
                    <a:lnTo>
                      <a:pt x="77" y="57"/>
                    </a:lnTo>
                    <a:lnTo>
                      <a:pt x="68" y="63"/>
                    </a:lnTo>
                    <a:close/>
                    <a:moveTo>
                      <a:pt x="83" y="71"/>
                    </a:moveTo>
                    <a:lnTo>
                      <a:pt x="83" y="73"/>
                    </a:lnTo>
                    <a:lnTo>
                      <a:pt x="92" y="68"/>
                    </a:lnTo>
                    <a:lnTo>
                      <a:pt x="92" y="66"/>
                    </a:lnTo>
                    <a:lnTo>
                      <a:pt x="83" y="71"/>
                    </a:lnTo>
                    <a:close/>
                    <a:moveTo>
                      <a:pt x="88" y="76"/>
                    </a:moveTo>
                    <a:lnTo>
                      <a:pt x="97" y="82"/>
                    </a:lnTo>
                    <a:lnTo>
                      <a:pt x="97" y="79"/>
                    </a:lnTo>
                    <a:lnTo>
                      <a:pt x="88" y="74"/>
                    </a:lnTo>
                    <a:lnTo>
                      <a:pt x="88" y="76"/>
                    </a:lnTo>
                    <a:close/>
                    <a:moveTo>
                      <a:pt x="97" y="79"/>
                    </a:moveTo>
                    <a:lnTo>
                      <a:pt x="97" y="82"/>
                    </a:lnTo>
                    <a:lnTo>
                      <a:pt x="106" y="76"/>
                    </a:lnTo>
                    <a:lnTo>
                      <a:pt x="106" y="74"/>
                    </a:lnTo>
                    <a:lnTo>
                      <a:pt x="97"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06" name="Rectangle 803"/>
              <p:cNvSpPr>
                <a:spLocks noChangeArrowheads="1"/>
              </p:cNvSpPr>
              <p:nvPr/>
            </p:nvSpPr>
            <p:spPr bwMode="auto">
              <a:xfrm>
                <a:off x="1086" y="3216"/>
                <a:ext cx="159" cy="92"/>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07" name="Freeform 804"/>
              <p:cNvSpPr>
                <a:spLocks/>
              </p:cNvSpPr>
              <p:nvPr/>
            </p:nvSpPr>
            <p:spPr bwMode="auto">
              <a:xfrm>
                <a:off x="1073" y="3124"/>
                <a:ext cx="212" cy="201"/>
              </a:xfrm>
              <a:custGeom>
                <a:avLst/>
                <a:gdLst>
                  <a:gd name="T0" fmla="*/ 297 w 576"/>
                  <a:gd name="T1" fmla="*/ 556 h 556"/>
                  <a:gd name="T2" fmla="*/ 496 w 576"/>
                  <a:gd name="T3" fmla="*/ 441 h 556"/>
                  <a:gd name="T4" fmla="*/ 576 w 576"/>
                  <a:gd name="T5" fmla="*/ 170 h 556"/>
                  <a:gd name="T6" fmla="*/ 281 w 576"/>
                  <a:gd name="T7" fmla="*/ 0 h 556"/>
                  <a:gd name="T8" fmla="*/ 256 w 576"/>
                  <a:gd name="T9" fmla="*/ 0 h 556"/>
                  <a:gd name="T10" fmla="*/ 186 w 576"/>
                  <a:gd name="T11" fmla="*/ 236 h 556"/>
                  <a:gd name="T12" fmla="*/ 0 w 576"/>
                  <a:gd name="T13" fmla="*/ 343 h 556"/>
                  <a:gd name="T14" fmla="*/ 0 w 576"/>
                  <a:gd name="T15" fmla="*/ 383 h 556"/>
                  <a:gd name="T16" fmla="*/ 297 w 576"/>
                  <a:gd name="T17" fmla="*/ 556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 h="556">
                    <a:moveTo>
                      <a:pt x="297" y="556"/>
                    </a:moveTo>
                    <a:lnTo>
                      <a:pt x="496" y="441"/>
                    </a:lnTo>
                    <a:lnTo>
                      <a:pt x="576" y="170"/>
                    </a:lnTo>
                    <a:lnTo>
                      <a:pt x="281" y="0"/>
                    </a:lnTo>
                    <a:lnTo>
                      <a:pt x="256" y="0"/>
                    </a:lnTo>
                    <a:lnTo>
                      <a:pt x="186" y="236"/>
                    </a:lnTo>
                    <a:lnTo>
                      <a:pt x="0" y="343"/>
                    </a:lnTo>
                    <a:lnTo>
                      <a:pt x="0" y="383"/>
                    </a:lnTo>
                    <a:cubicBezTo>
                      <a:pt x="84" y="465"/>
                      <a:pt x="185" y="524"/>
                      <a:pt x="297" y="556"/>
                    </a:cubicBez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08" name="Rectangle 805"/>
              <p:cNvSpPr>
                <a:spLocks noChangeArrowheads="1"/>
              </p:cNvSpPr>
              <p:nvPr/>
            </p:nvSpPr>
            <p:spPr bwMode="auto">
              <a:xfrm>
                <a:off x="1456" y="3053"/>
                <a:ext cx="17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Files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09" name="Rectangle 806"/>
              <p:cNvSpPr>
                <a:spLocks noChangeArrowheads="1"/>
              </p:cNvSpPr>
              <p:nvPr/>
            </p:nvSpPr>
            <p:spPr bwMode="auto">
              <a:xfrm>
                <a:off x="1385" y="3134"/>
                <a:ext cx="30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uploaded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10" name="Rectangle 807"/>
              <p:cNvSpPr>
                <a:spLocks noChangeArrowheads="1"/>
              </p:cNvSpPr>
              <p:nvPr/>
            </p:nvSpPr>
            <p:spPr bwMode="auto">
              <a:xfrm>
                <a:off x="1321" y="3221"/>
                <a:ext cx="43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from portable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11" name="Rectangle 808"/>
              <p:cNvSpPr>
                <a:spLocks noChangeArrowheads="1"/>
              </p:cNvSpPr>
              <p:nvPr/>
            </p:nvSpPr>
            <p:spPr bwMode="auto">
              <a:xfrm>
                <a:off x="1432" y="3302"/>
                <a:ext cx="2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device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12" name="Line 809"/>
              <p:cNvSpPr>
                <a:spLocks noChangeShapeType="1"/>
              </p:cNvSpPr>
              <p:nvPr/>
            </p:nvSpPr>
            <p:spPr bwMode="auto">
              <a:xfrm>
                <a:off x="1179" y="3324"/>
                <a:ext cx="0" cy="193"/>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13" name="Line 810"/>
              <p:cNvSpPr>
                <a:spLocks noChangeShapeType="1"/>
              </p:cNvSpPr>
              <p:nvPr/>
            </p:nvSpPr>
            <p:spPr bwMode="auto">
              <a:xfrm flipV="1">
                <a:off x="2507" y="1343"/>
                <a:ext cx="0" cy="150"/>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14" name="Freeform 811"/>
              <p:cNvSpPr>
                <a:spLocks/>
              </p:cNvSpPr>
              <p:nvPr/>
            </p:nvSpPr>
            <p:spPr bwMode="auto">
              <a:xfrm>
                <a:off x="2569" y="1582"/>
                <a:ext cx="1124" cy="264"/>
              </a:xfrm>
              <a:custGeom>
                <a:avLst/>
                <a:gdLst>
                  <a:gd name="T0" fmla="*/ 0 w 1124"/>
                  <a:gd name="T1" fmla="*/ 0 h 264"/>
                  <a:gd name="T2" fmla="*/ 1124 w 1124"/>
                  <a:gd name="T3" fmla="*/ 0 h 264"/>
                  <a:gd name="T4" fmla="*/ 1124 w 1124"/>
                  <a:gd name="T5" fmla="*/ 264 h 264"/>
                </a:gdLst>
                <a:ahLst/>
                <a:cxnLst>
                  <a:cxn ang="0">
                    <a:pos x="T0" y="T1"/>
                  </a:cxn>
                  <a:cxn ang="0">
                    <a:pos x="T2" y="T3"/>
                  </a:cxn>
                  <a:cxn ang="0">
                    <a:pos x="T4" y="T5"/>
                  </a:cxn>
                </a:cxnLst>
                <a:rect l="0" t="0" r="r" b="b"/>
                <a:pathLst>
                  <a:path w="1124" h="264">
                    <a:moveTo>
                      <a:pt x="0" y="0"/>
                    </a:moveTo>
                    <a:lnTo>
                      <a:pt x="1124" y="0"/>
                    </a:lnTo>
                    <a:lnTo>
                      <a:pt x="1124" y="26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15" name="Freeform 812"/>
              <p:cNvSpPr>
                <a:spLocks/>
              </p:cNvSpPr>
              <p:nvPr/>
            </p:nvSpPr>
            <p:spPr bwMode="auto">
              <a:xfrm>
                <a:off x="3624" y="2376"/>
                <a:ext cx="138" cy="162"/>
              </a:xfrm>
              <a:custGeom>
                <a:avLst/>
                <a:gdLst>
                  <a:gd name="T0" fmla="*/ 138 w 138"/>
                  <a:gd name="T1" fmla="*/ 35 h 162"/>
                  <a:gd name="T2" fmla="*/ 103 w 138"/>
                  <a:gd name="T3" fmla="*/ 0 h 162"/>
                  <a:gd name="T4" fmla="*/ 0 w 138"/>
                  <a:gd name="T5" fmla="*/ 0 h 162"/>
                  <a:gd name="T6" fmla="*/ 0 w 138"/>
                  <a:gd name="T7" fmla="*/ 162 h 162"/>
                  <a:gd name="T8" fmla="*/ 138 w 138"/>
                  <a:gd name="T9" fmla="*/ 162 h 162"/>
                  <a:gd name="T10" fmla="*/ 138 w 138"/>
                  <a:gd name="T11" fmla="*/ 40 h 162"/>
                  <a:gd name="T12" fmla="*/ 138 w 138"/>
                  <a:gd name="T13" fmla="*/ 40 h 162"/>
                  <a:gd name="T14" fmla="*/ 138 w 138"/>
                  <a:gd name="T15" fmla="*/ 35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5"/>
                    </a:moveTo>
                    <a:lnTo>
                      <a:pt x="103" y="0"/>
                    </a:lnTo>
                    <a:lnTo>
                      <a:pt x="0" y="0"/>
                    </a:lnTo>
                    <a:lnTo>
                      <a:pt x="0" y="162"/>
                    </a:lnTo>
                    <a:lnTo>
                      <a:pt x="138" y="162"/>
                    </a:lnTo>
                    <a:lnTo>
                      <a:pt x="138" y="40"/>
                    </a:lnTo>
                    <a:lnTo>
                      <a:pt x="138" y="40"/>
                    </a:lnTo>
                    <a:lnTo>
                      <a:pt x="138" y="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861" name="Picture 813"/>
              <p:cNvPicPr>
                <a:picLocks noChangeAspect="1" noChangeArrowheads="1"/>
              </p:cNvPicPr>
              <p:nvPr/>
            </p:nvPicPr>
            <p:blipFill>
              <a:blip r:embed="rId111">
                <a:extLst>
                  <a:ext uri="{28A0092B-C50C-407E-A947-70E740481C1C}">
                    <a14:useLocalDpi xmlns:a14="http://schemas.microsoft.com/office/drawing/2010/main" val="0"/>
                  </a:ext>
                </a:extLst>
              </a:blip>
              <a:srcRect/>
              <a:stretch>
                <a:fillRect/>
              </a:stretch>
            </p:blipFill>
            <p:spPr bwMode="auto">
              <a:xfrm>
                <a:off x="3614" y="2371"/>
                <a:ext cx="152"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2" name="Picture 814"/>
              <p:cNvPicPr>
                <a:picLocks noChangeAspect="1" noChangeArrowheads="1"/>
              </p:cNvPicPr>
              <p:nvPr/>
            </p:nvPicPr>
            <p:blipFill>
              <a:blip r:embed="rId112">
                <a:extLst>
                  <a:ext uri="{28A0092B-C50C-407E-A947-70E740481C1C}">
                    <a14:useLocalDpi xmlns:a14="http://schemas.microsoft.com/office/drawing/2010/main" val="0"/>
                  </a:ext>
                </a:extLst>
              </a:blip>
              <a:srcRect/>
              <a:stretch>
                <a:fillRect/>
              </a:stretch>
            </p:blipFill>
            <p:spPr bwMode="auto">
              <a:xfrm>
                <a:off x="3614" y="2371"/>
                <a:ext cx="152"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16" name="Freeform 815"/>
              <p:cNvSpPr>
                <a:spLocks/>
              </p:cNvSpPr>
              <p:nvPr/>
            </p:nvSpPr>
            <p:spPr bwMode="auto">
              <a:xfrm>
                <a:off x="3725" y="2376"/>
                <a:ext cx="37" cy="36"/>
              </a:xfrm>
              <a:custGeom>
                <a:avLst/>
                <a:gdLst>
                  <a:gd name="T0" fmla="*/ 37 w 37"/>
                  <a:gd name="T1" fmla="*/ 35 h 36"/>
                  <a:gd name="T2" fmla="*/ 2 w 37"/>
                  <a:gd name="T3" fmla="*/ 0 h 36"/>
                  <a:gd name="T4" fmla="*/ 0 w 37"/>
                  <a:gd name="T5" fmla="*/ 0 h 36"/>
                  <a:gd name="T6" fmla="*/ 0 w 37"/>
                  <a:gd name="T7" fmla="*/ 36 h 36"/>
                  <a:gd name="T8" fmla="*/ 37 w 37"/>
                  <a:gd name="T9" fmla="*/ 36 h 36"/>
                  <a:gd name="T10" fmla="*/ 37 w 37"/>
                  <a:gd name="T11" fmla="*/ 35 h 36"/>
                </a:gdLst>
                <a:ahLst/>
                <a:cxnLst>
                  <a:cxn ang="0">
                    <a:pos x="T0" y="T1"/>
                  </a:cxn>
                  <a:cxn ang="0">
                    <a:pos x="T2" y="T3"/>
                  </a:cxn>
                  <a:cxn ang="0">
                    <a:pos x="T4" y="T5"/>
                  </a:cxn>
                  <a:cxn ang="0">
                    <a:pos x="T6" y="T7"/>
                  </a:cxn>
                  <a:cxn ang="0">
                    <a:pos x="T8" y="T9"/>
                  </a:cxn>
                  <a:cxn ang="0">
                    <a:pos x="T10" y="T11"/>
                  </a:cxn>
                </a:cxnLst>
                <a:rect l="0" t="0" r="r" b="b"/>
                <a:pathLst>
                  <a:path w="37" h="36">
                    <a:moveTo>
                      <a:pt x="37" y="35"/>
                    </a:moveTo>
                    <a:lnTo>
                      <a:pt x="2" y="0"/>
                    </a:lnTo>
                    <a:lnTo>
                      <a:pt x="0" y="0"/>
                    </a:lnTo>
                    <a:lnTo>
                      <a:pt x="0" y="36"/>
                    </a:lnTo>
                    <a:lnTo>
                      <a:pt x="37" y="36"/>
                    </a:lnTo>
                    <a:lnTo>
                      <a:pt x="37" y="35"/>
                    </a:lnTo>
                    <a:close/>
                  </a:path>
                </a:pathLst>
              </a:custGeom>
              <a:solidFill>
                <a:srgbClr val="3974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17" name="Freeform 816"/>
              <p:cNvSpPr>
                <a:spLocks/>
              </p:cNvSpPr>
              <p:nvPr/>
            </p:nvSpPr>
            <p:spPr bwMode="auto">
              <a:xfrm>
                <a:off x="3727" y="2378"/>
                <a:ext cx="33" cy="31"/>
              </a:xfrm>
              <a:custGeom>
                <a:avLst/>
                <a:gdLst>
                  <a:gd name="T0" fmla="*/ 0 w 33"/>
                  <a:gd name="T1" fmla="*/ 31 h 31"/>
                  <a:gd name="T2" fmla="*/ 33 w 33"/>
                  <a:gd name="T3" fmla="*/ 31 h 31"/>
                  <a:gd name="T4" fmla="*/ 0 w 33"/>
                  <a:gd name="T5" fmla="*/ 0 h 31"/>
                  <a:gd name="T6" fmla="*/ 0 w 33"/>
                  <a:gd name="T7" fmla="*/ 31 h 31"/>
                </a:gdLst>
                <a:ahLst/>
                <a:cxnLst>
                  <a:cxn ang="0">
                    <a:pos x="T0" y="T1"/>
                  </a:cxn>
                  <a:cxn ang="0">
                    <a:pos x="T2" y="T3"/>
                  </a:cxn>
                  <a:cxn ang="0">
                    <a:pos x="T4" y="T5"/>
                  </a:cxn>
                  <a:cxn ang="0">
                    <a:pos x="T6" y="T7"/>
                  </a:cxn>
                </a:cxnLst>
                <a:rect l="0" t="0" r="r" b="b"/>
                <a:pathLst>
                  <a:path w="33" h="31">
                    <a:moveTo>
                      <a:pt x="0" y="31"/>
                    </a:moveTo>
                    <a:lnTo>
                      <a:pt x="33" y="31"/>
                    </a:lnTo>
                    <a:lnTo>
                      <a:pt x="0" y="0"/>
                    </a:lnTo>
                    <a:lnTo>
                      <a:pt x="0" y="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865" name="Picture 817"/>
              <p:cNvPicPr>
                <a:picLocks noChangeAspect="1" noChangeArrowheads="1"/>
              </p:cNvPicPr>
              <p:nvPr/>
            </p:nvPicPr>
            <p:blipFill>
              <a:blip r:embed="rId113">
                <a:extLst>
                  <a:ext uri="{28A0092B-C50C-407E-A947-70E740481C1C}">
                    <a14:useLocalDpi xmlns:a14="http://schemas.microsoft.com/office/drawing/2010/main" val="0"/>
                  </a:ext>
                </a:extLst>
              </a:blip>
              <a:srcRect/>
              <a:stretch>
                <a:fillRect/>
              </a:stretch>
            </p:blipFill>
            <p:spPr bwMode="auto">
              <a:xfrm>
                <a:off x="3637" y="2429"/>
                <a:ext cx="10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6" name="Picture 818"/>
              <p:cNvPicPr>
                <a:picLocks noChangeAspect="1" noChangeArrowheads="1"/>
              </p:cNvPicPr>
              <p:nvPr/>
            </p:nvPicPr>
            <p:blipFill>
              <a:blip r:embed="rId114">
                <a:extLst>
                  <a:ext uri="{28A0092B-C50C-407E-A947-70E740481C1C}">
                    <a14:useLocalDpi xmlns:a14="http://schemas.microsoft.com/office/drawing/2010/main" val="0"/>
                  </a:ext>
                </a:extLst>
              </a:blip>
              <a:srcRect/>
              <a:stretch>
                <a:fillRect/>
              </a:stretch>
            </p:blipFill>
            <p:spPr bwMode="auto">
              <a:xfrm>
                <a:off x="3637" y="2429"/>
                <a:ext cx="10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18" name="Rectangle 819"/>
              <p:cNvSpPr>
                <a:spLocks noChangeArrowheads="1"/>
              </p:cNvSpPr>
              <p:nvPr/>
            </p:nvSpPr>
            <p:spPr bwMode="auto">
              <a:xfrm>
                <a:off x="3637" y="2417"/>
                <a:ext cx="106" cy="6"/>
              </a:xfrm>
              <a:prstGeom prst="rect">
                <a:avLst/>
              </a:prstGeom>
              <a:solidFill>
                <a:srgbClr val="568CB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19" name="Rectangle 820"/>
              <p:cNvSpPr>
                <a:spLocks noChangeArrowheads="1"/>
              </p:cNvSpPr>
              <p:nvPr/>
            </p:nvSpPr>
            <p:spPr bwMode="auto">
              <a:xfrm>
                <a:off x="3637" y="2423"/>
                <a:ext cx="106" cy="6"/>
              </a:xfrm>
              <a:prstGeom prst="rect">
                <a:avLst/>
              </a:prstGeom>
              <a:solidFill>
                <a:srgbClr val="B6DD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20" name="Rectangle 821"/>
              <p:cNvSpPr>
                <a:spLocks noChangeArrowheads="1"/>
              </p:cNvSpPr>
              <p:nvPr/>
            </p:nvSpPr>
            <p:spPr bwMode="auto">
              <a:xfrm>
                <a:off x="3637" y="2429"/>
                <a:ext cx="106" cy="5"/>
              </a:xfrm>
              <a:prstGeom prst="rect">
                <a:avLst/>
              </a:prstGeom>
              <a:solidFill>
                <a:srgbClr val="95C1D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21" name="Rectangle 822"/>
              <p:cNvSpPr>
                <a:spLocks noChangeArrowheads="1"/>
              </p:cNvSpPr>
              <p:nvPr/>
            </p:nvSpPr>
            <p:spPr bwMode="auto">
              <a:xfrm>
                <a:off x="3637" y="2434"/>
                <a:ext cx="106" cy="6"/>
              </a:xfrm>
              <a:prstGeom prst="rect">
                <a:avLst/>
              </a:prstGeom>
              <a:solidFill>
                <a:srgbClr val="74A5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22" name="Rectangle 823"/>
              <p:cNvSpPr>
                <a:spLocks noChangeArrowheads="1"/>
              </p:cNvSpPr>
              <p:nvPr/>
            </p:nvSpPr>
            <p:spPr bwMode="auto">
              <a:xfrm>
                <a:off x="3647" y="2428"/>
                <a:ext cx="91" cy="76"/>
              </a:xfrm>
              <a:prstGeom prst="rect">
                <a:avLst/>
              </a:pr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23" name="Freeform 824"/>
              <p:cNvSpPr>
                <a:spLocks/>
              </p:cNvSpPr>
              <p:nvPr/>
            </p:nvSpPr>
            <p:spPr bwMode="auto">
              <a:xfrm>
                <a:off x="3624" y="2376"/>
                <a:ext cx="138" cy="162"/>
              </a:xfrm>
              <a:custGeom>
                <a:avLst/>
                <a:gdLst>
                  <a:gd name="T0" fmla="*/ 138 w 138"/>
                  <a:gd name="T1" fmla="*/ 35 h 162"/>
                  <a:gd name="T2" fmla="*/ 103 w 138"/>
                  <a:gd name="T3" fmla="*/ 0 h 162"/>
                  <a:gd name="T4" fmla="*/ 0 w 138"/>
                  <a:gd name="T5" fmla="*/ 0 h 162"/>
                  <a:gd name="T6" fmla="*/ 0 w 138"/>
                  <a:gd name="T7" fmla="*/ 162 h 162"/>
                  <a:gd name="T8" fmla="*/ 138 w 138"/>
                  <a:gd name="T9" fmla="*/ 162 h 162"/>
                  <a:gd name="T10" fmla="*/ 138 w 138"/>
                  <a:gd name="T11" fmla="*/ 40 h 162"/>
                  <a:gd name="T12" fmla="*/ 138 w 138"/>
                  <a:gd name="T13" fmla="*/ 40 h 162"/>
                  <a:gd name="T14" fmla="*/ 138 w 138"/>
                  <a:gd name="T15" fmla="*/ 35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62">
                    <a:moveTo>
                      <a:pt x="138" y="35"/>
                    </a:moveTo>
                    <a:lnTo>
                      <a:pt x="103" y="0"/>
                    </a:lnTo>
                    <a:lnTo>
                      <a:pt x="0" y="0"/>
                    </a:lnTo>
                    <a:lnTo>
                      <a:pt x="0" y="162"/>
                    </a:lnTo>
                    <a:lnTo>
                      <a:pt x="138" y="162"/>
                    </a:lnTo>
                    <a:lnTo>
                      <a:pt x="138" y="40"/>
                    </a:lnTo>
                    <a:lnTo>
                      <a:pt x="138" y="40"/>
                    </a:lnTo>
                    <a:lnTo>
                      <a:pt x="138" y="35"/>
                    </a:ln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24" name="Freeform 825"/>
              <p:cNvSpPr>
                <a:spLocks noEditPoints="1"/>
              </p:cNvSpPr>
              <p:nvPr/>
            </p:nvSpPr>
            <p:spPr bwMode="auto">
              <a:xfrm>
                <a:off x="3648" y="2438"/>
                <a:ext cx="91" cy="66"/>
              </a:xfrm>
              <a:custGeom>
                <a:avLst/>
                <a:gdLst>
                  <a:gd name="T0" fmla="*/ 91 w 91"/>
                  <a:gd name="T1" fmla="*/ 1 h 66"/>
                  <a:gd name="T2" fmla="*/ 0 w 91"/>
                  <a:gd name="T3" fmla="*/ 1 h 66"/>
                  <a:gd name="T4" fmla="*/ 91 w 91"/>
                  <a:gd name="T5" fmla="*/ 45 h 66"/>
                  <a:gd name="T6" fmla="*/ 0 w 91"/>
                  <a:gd name="T7" fmla="*/ 45 h 66"/>
                  <a:gd name="T8" fmla="*/ 60 w 91"/>
                  <a:gd name="T9" fmla="*/ 0 h 66"/>
                  <a:gd name="T10" fmla="*/ 60 w 91"/>
                  <a:gd name="T11" fmla="*/ 66 h 66"/>
                  <a:gd name="T12" fmla="*/ 29 w 91"/>
                  <a:gd name="T13" fmla="*/ 0 h 66"/>
                  <a:gd name="T14" fmla="*/ 29 w 91"/>
                  <a:gd name="T15" fmla="*/ 66 h 66"/>
                  <a:gd name="T16" fmla="*/ 91 w 91"/>
                  <a:gd name="T17" fmla="*/ 23 h 66"/>
                  <a:gd name="T18" fmla="*/ 0 w 91"/>
                  <a:gd name="T1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66">
                    <a:moveTo>
                      <a:pt x="91" y="1"/>
                    </a:moveTo>
                    <a:lnTo>
                      <a:pt x="0" y="1"/>
                    </a:lnTo>
                    <a:moveTo>
                      <a:pt x="91" y="45"/>
                    </a:moveTo>
                    <a:lnTo>
                      <a:pt x="0" y="45"/>
                    </a:lnTo>
                    <a:moveTo>
                      <a:pt x="60" y="0"/>
                    </a:moveTo>
                    <a:lnTo>
                      <a:pt x="60" y="66"/>
                    </a:lnTo>
                    <a:moveTo>
                      <a:pt x="29" y="0"/>
                    </a:moveTo>
                    <a:lnTo>
                      <a:pt x="29" y="66"/>
                    </a:lnTo>
                    <a:moveTo>
                      <a:pt x="91" y="23"/>
                    </a:moveTo>
                    <a:lnTo>
                      <a:pt x="0" y="23"/>
                    </a:lnTo>
                  </a:path>
                </a:pathLst>
              </a:custGeom>
              <a:noFill/>
              <a:ln w="9525" cap="flat">
                <a:solidFill>
                  <a:srgbClr val="39749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25" name="Rectangle 826"/>
              <p:cNvSpPr>
                <a:spLocks noChangeArrowheads="1"/>
              </p:cNvSpPr>
              <p:nvPr/>
            </p:nvSpPr>
            <p:spPr bwMode="auto">
              <a:xfrm>
                <a:off x="3268" y="2324"/>
                <a:ext cx="30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26" name="Rectangle 827"/>
              <p:cNvSpPr>
                <a:spLocks noChangeArrowheads="1"/>
              </p:cNvSpPr>
              <p:nvPr/>
            </p:nvSpPr>
            <p:spPr bwMode="auto">
              <a:xfrm>
                <a:off x="3297" y="2405"/>
                <a:ext cx="2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creates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27" name="Rectangle 828"/>
              <p:cNvSpPr>
                <a:spLocks noChangeArrowheads="1"/>
              </p:cNvSpPr>
              <p:nvPr/>
            </p:nvSpPr>
            <p:spPr bwMode="auto">
              <a:xfrm>
                <a:off x="3297" y="2492"/>
                <a:ext cx="25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28" name="Rectangle 829"/>
              <p:cNvSpPr>
                <a:spLocks noChangeArrowheads="1"/>
              </p:cNvSpPr>
              <p:nvPr/>
            </p:nvSpPr>
            <p:spPr bwMode="auto">
              <a:xfrm>
                <a:off x="3215" y="2573"/>
                <a:ext cx="41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through GPCI</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829" name="Line 830"/>
              <p:cNvSpPr>
                <a:spLocks noChangeShapeType="1"/>
              </p:cNvSpPr>
              <p:nvPr/>
            </p:nvSpPr>
            <p:spPr bwMode="auto">
              <a:xfrm>
                <a:off x="3693" y="2016"/>
                <a:ext cx="0" cy="360"/>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879" name="Picture 831"/>
              <p:cNvPicPr>
                <a:picLocks noChangeAspect="1" noChangeArrowheads="1"/>
              </p:cNvPicPr>
              <p:nvPr/>
            </p:nvPicPr>
            <p:blipFill>
              <a:blip r:embed="rId115">
                <a:extLst>
                  <a:ext uri="{28A0092B-C50C-407E-A947-70E740481C1C}">
                    <a14:useLocalDpi xmlns:a14="http://schemas.microsoft.com/office/drawing/2010/main" val="0"/>
                  </a:ext>
                </a:extLst>
              </a:blip>
              <a:srcRect/>
              <a:stretch>
                <a:fillRect/>
              </a:stretch>
            </p:blipFill>
            <p:spPr bwMode="auto">
              <a:xfrm>
                <a:off x="3690" y="2880"/>
                <a:ext cx="94"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0" name="Picture 832"/>
              <p:cNvPicPr>
                <a:picLocks noChangeAspect="1" noChangeArrowheads="1"/>
              </p:cNvPicPr>
              <p:nvPr/>
            </p:nvPicPr>
            <p:blipFill>
              <a:blip r:embed="rId116">
                <a:extLst>
                  <a:ext uri="{28A0092B-C50C-407E-A947-70E740481C1C}">
                    <a14:useLocalDpi xmlns:a14="http://schemas.microsoft.com/office/drawing/2010/main" val="0"/>
                  </a:ext>
                </a:extLst>
              </a:blip>
              <a:srcRect/>
              <a:stretch>
                <a:fillRect/>
              </a:stretch>
            </p:blipFill>
            <p:spPr bwMode="auto">
              <a:xfrm>
                <a:off x="3690" y="2880"/>
                <a:ext cx="94"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30" name="Freeform 833"/>
              <p:cNvSpPr>
                <a:spLocks/>
              </p:cNvSpPr>
              <p:nvPr/>
            </p:nvSpPr>
            <p:spPr bwMode="auto">
              <a:xfrm>
                <a:off x="3696" y="2887"/>
                <a:ext cx="78" cy="61"/>
              </a:xfrm>
              <a:custGeom>
                <a:avLst/>
                <a:gdLst>
                  <a:gd name="T0" fmla="*/ 0 w 78"/>
                  <a:gd name="T1" fmla="*/ 45 h 61"/>
                  <a:gd name="T2" fmla="*/ 78 w 78"/>
                  <a:gd name="T3" fmla="*/ 0 h 61"/>
                  <a:gd name="T4" fmla="*/ 73 w 78"/>
                  <a:gd name="T5" fmla="*/ 19 h 61"/>
                  <a:gd name="T6" fmla="*/ 0 w 78"/>
                  <a:gd name="T7" fmla="*/ 61 h 61"/>
                  <a:gd name="T8" fmla="*/ 0 w 78"/>
                  <a:gd name="T9" fmla="*/ 45 h 61"/>
                </a:gdLst>
                <a:ahLst/>
                <a:cxnLst>
                  <a:cxn ang="0">
                    <a:pos x="T0" y="T1"/>
                  </a:cxn>
                  <a:cxn ang="0">
                    <a:pos x="T2" y="T3"/>
                  </a:cxn>
                  <a:cxn ang="0">
                    <a:pos x="T4" y="T5"/>
                  </a:cxn>
                  <a:cxn ang="0">
                    <a:pos x="T6" y="T7"/>
                  </a:cxn>
                  <a:cxn ang="0">
                    <a:pos x="T8" y="T9"/>
                  </a:cxn>
                </a:cxnLst>
                <a:rect l="0" t="0" r="r" b="b"/>
                <a:pathLst>
                  <a:path w="78" h="61">
                    <a:moveTo>
                      <a:pt x="0" y="45"/>
                    </a:moveTo>
                    <a:lnTo>
                      <a:pt x="78" y="0"/>
                    </a:lnTo>
                    <a:lnTo>
                      <a:pt x="73" y="19"/>
                    </a:lnTo>
                    <a:lnTo>
                      <a:pt x="0" y="61"/>
                    </a:lnTo>
                    <a:lnTo>
                      <a:pt x="0" y="4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882" name="Picture 834"/>
              <p:cNvPicPr>
                <a:picLocks noChangeAspect="1" noChangeArrowheads="1"/>
              </p:cNvPicPr>
              <p:nvPr/>
            </p:nvPicPr>
            <p:blipFill>
              <a:blip r:embed="rId117">
                <a:extLst>
                  <a:ext uri="{28A0092B-C50C-407E-A947-70E740481C1C}">
                    <a14:useLocalDpi xmlns:a14="http://schemas.microsoft.com/office/drawing/2010/main" val="0"/>
                  </a:ext>
                </a:extLst>
              </a:blip>
              <a:srcRect/>
              <a:stretch>
                <a:fillRect/>
              </a:stretch>
            </p:blipFill>
            <p:spPr bwMode="auto">
              <a:xfrm>
                <a:off x="3755" y="2799"/>
                <a:ext cx="47"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3" name="Picture 835"/>
              <p:cNvPicPr>
                <a:picLocks noChangeAspect="1" noChangeArrowheads="1"/>
              </p:cNvPicPr>
              <p:nvPr/>
            </p:nvPicPr>
            <p:blipFill>
              <a:blip r:embed="rId118">
                <a:extLst>
                  <a:ext uri="{28A0092B-C50C-407E-A947-70E740481C1C}">
                    <a14:useLocalDpi xmlns:a14="http://schemas.microsoft.com/office/drawing/2010/main" val="0"/>
                  </a:ext>
                </a:extLst>
              </a:blip>
              <a:srcRect/>
              <a:stretch>
                <a:fillRect/>
              </a:stretch>
            </p:blipFill>
            <p:spPr bwMode="auto">
              <a:xfrm>
                <a:off x="3755" y="2799"/>
                <a:ext cx="47"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31" name="Freeform 836"/>
              <p:cNvSpPr>
                <a:spLocks/>
              </p:cNvSpPr>
              <p:nvPr/>
            </p:nvSpPr>
            <p:spPr bwMode="auto">
              <a:xfrm>
                <a:off x="3764" y="2808"/>
                <a:ext cx="35" cy="85"/>
              </a:xfrm>
              <a:custGeom>
                <a:avLst/>
                <a:gdLst>
                  <a:gd name="T0" fmla="*/ 0 w 35"/>
                  <a:gd name="T1" fmla="*/ 85 h 85"/>
                  <a:gd name="T2" fmla="*/ 25 w 35"/>
                  <a:gd name="T3" fmla="*/ 0 h 85"/>
                  <a:gd name="T4" fmla="*/ 35 w 35"/>
                  <a:gd name="T5" fmla="*/ 0 h 85"/>
                  <a:gd name="T6" fmla="*/ 10 w 35"/>
                  <a:gd name="T7" fmla="*/ 79 h 85"/>
                  <a:gd name="T8" fmla="*/ 0 w 35"/>
                  <a:gd name="T9" fmla="*/ 85 h 85"/>
                </a:gdLst>
                <a:ahLst/>
                <a:cxnLst>
                  <a:cxn ang="0">
                    <a:pos x="T0" y="T1"/>
                  </a:cxn>
                  <a:cxn ang="0">
                    <a:pos x="T2" y="T3"/>
                  </a:cxn>
                  <a:cxn ang="0">
                    <a:pos x="T4" y="T5"/>
                  </a:cxn>
                  <a:cxn ang="0">
                    <a:pos x="T6" y="T7"/>
                  </a:cxn>
                  <a:cxn ang="0">
                    <a:pos x="T8" y="T9"/>
                  </a:cxn>
                </a:cxnLst>
                <a:rect l="0" t="0" r="r" b="b"/>
                <a:pathLst>
                  <a:path w="35" h="85">
                    <a:moveTo>
                      <a:pt x="0" y="85"/>
                    </a:moveTo>
                    <a:lnTo>
                      <a:pt x="25" y="0"/>
                    </a:lnTo>
                    <a:lnTo>
                      <a:pt x="35" y="0"/>
                    </a:lnTo>
                    <a:lnTo>
                      <a:pt x="10" y="79"/>
                    </a:lnTo>
                    <a:lnTo>
                      <a:pt x="0" y="8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32" name="Rectangle 837"/>
              <p:cNvSpPr>
                <a:spLocks noChangeArrowheads="1"/>
              </p:cNvSpPr>
              <p:nvPr/>
            </p:nvSpPr>
            <p:spPr bwMode="auto">
              <a:xfrm>
                <a:off x="3673" y="2735"/>
                <a:ext cx="134" cy="6"/>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33" name="Rectangle 838"/>
              <p:cNvSpPr>
                <a:spLocks noChangeArrowheads="1"/>
              </p:cNvSpPr>
              <p:nvPr/>
            </p:nvSpPr>
            <p:spPr bwMode="auto">
              <a:xfrm>
                <a:off x="3673" y="2741"/>
                <a:ext cx="134" cy="6"/>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34" name="Rectangle 839"/>
              <p:cNvSpPr>
                <a:spLocks noChangeArrowheads="1"/>
              </p:cNvSpPr>
              <p:nvPr/>
            </p:nvSpPr>
            <p:spPr bwMode="auto">
              <a:xfrm>
                <a:off x="3673" y="2747"/>
                <a:ext cx="134" cy="6"/>
              </a:xfrm>
              <a:prstGeom prst="rect">
                <a:avLst/>
              </a:prstGeom>
              <a:solidFill>
                <a:srgbClr val="E2E2E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35" name="Rectangle 840"/>
              <p:cNvSpPr>
                <a:spLocks noChangeArrowheads="1"/>
              </p:cNvSpPr>
              <p:nvPr/>
            </p:nvSpPr>
            <p:spPr bwMode="auto">
              <a:xfrm>
                <a:off x="3673" y="2753"/>
                <a:ext cx="134" cy="6"/>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36" name="Rectangle 841"/>
              <p:cNvSpPr>
                <a:spLocks noChangeArrowheads="1"/>
              </p:cNvSpPr>
              <p:nvPr/>
            </p:nvSpPr>
            <p:spPr bwMode="auto">
              <a:xfrm>
                <a:off x="3673" y="2759"/>
                <a:ext cx="134" cy="5"/>
              </a:xfrm>
              <a:prstGeom prst="rect">
                <a:avLst/>
              </a:prstGeom>
              <a:solidFill>
                <a:srgbClr val="E7E7E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39" name="Rectangle 842"/>
              <p:cNvSpPr>
                <a:spLocks noChangeArrowheads="1"/>
              </p:cNvSpPr>
              <p:nvPr/>
            </p:nvSpPr>
            <p:spPr bwMode="auto">
              <a:xfrm>
                <a:off x="3673" y="2764"/>
                <a:ext cx="134" cy="6"/>
              </a:xfrm>
              <a:prstGeom prst="rect">
                <a:avLst/>
              </a:prstGeom>
              <a:solidFill>
                <a:srgbClr val="E9E9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42" name="Rectangle 843"/>
              <p:cNvSpPr>
                <a:spLocks noChangeArrowheads="1"/>
              </p:cNvSpPr>
              <p:nvPr/>
            </p:nvSpPr>
            <p:spPr bwMode="auto">
              <a:xfrm>
                <a:off x="3673" y="2770"/>
                <a:ext cx="134" cy="6"/>
              </a:xfrm>
              <a:prstGeom prst="rect">
                <a:avLst/>
              </a:prstGeom>
              <a:solidFill>
                <a:srgbClr val="EC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43" name="Rectangle 844"/>
              <p:cNvSpPr>
                <a:spLocks noChangeArrowheads="1"/>
              </p:cNvSpPr>
              <p:nvPr/>
            </p:nvSpPr>
            <p:spPr bwMode="auto">
              <a:xfrm>
                <a:off x="3673" y="2776"/>
                <a:ext cx="134" cy="6"/>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44" name="Rectangle 845"/>
              <p:cNvSpPr>
                <a:spLocks noChangeArrowheads="1"/>
              </p:cNvSpPr>
              <p:nvPr/>
            </p:nvSpPr>
            <p:spPr bwMode="auto">
              <a:xfrm>
                <a:off x="3673" y="2782"/>
                <a:ext cx="134" cy="5"/>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47" name="Rectangle 846"/>
              <p:cNvSpPr>
                <a:spLocks noChangeArrowheads="1"/>
              </p:cNvSpPr>
              <p:nvPr/>
            </p:nvSpPr>
            <p:spPr bwMode="auto">
              <a:xfrm>
                <a:off x="3673" y="2787"/>
                <a:ext cx="134" cy="6"/>
              </a:xfrm>
              <a:prstGeom prst="rect">
                <a:avLst/>
              </a:prstGeom>
              <a:solidFill>
                <a:srgbClr val="F4F4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48" name="Rectangle 847"/>
              <p:cNvSpPr>
                <a:spLocks noChangeArrowheads="1"/>
              </p:cNvSpPr>
              <p:nvPr/>
            </p:nvSpPr>
            <p:spPr bwMode="auto">
              <a:xfrm>
                <a:off x="3673" y="2793"/>
                <a:ext cx="134" cy="6"/>
              </a:xfrm>
              <a:prstGeom prst="rect">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49" name="Rectangle 848"/>
              <p:cNvSpPr>
                <a:spLocks noChangeArrowheads="1"/>
              </p:cNvSpPr>
              <p:nvPr/>
            </p:nvSpPr>
            <p:spPr bwMode="auto">
              <a:xfrm>
                <a:off x="3673" y="2799"/>
                <a:ext cx="134" cy="6"/>
              </a:xfrm>
              <a:prstGeom prst="rect">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50" name="Rectangle 849"/>
              <p:cNvSpPr>
                <a:spLocks noChangeArrowheads="1"/>
              </p:cNvSpPr>
              <p:nvPr/>
            </p:nvSpPr>
            <p:spPr bwMode="auto">
              <a:xfrm>
                <a:off x="3673" y="2805"/>
                <a:ext cx="134" cy="6"/>
              </a:xfrm>
              <a:prstGeom prst="rect">
                <a:avLst/>
              </a:prstGeom>
              <a:solidFill>
                <a:srgbClr val="FBFBF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51" name="Freeform 850"/>
              <p:cNvSpPr>
                <a:spLocks/>
              </p:cNvSpPr>
              <p:nvPr/>
            </p:nvSpPr>
            <p:spPr bwMode="auto">
              <a:xfrm>
                <a:off x="3681" y="2747"/>
                <a:ext cx="118" cy="61"/>
              </a:xfrm>
              <a:custGeom>
                <a:avLst/>
                <a:gdLst>
                  <a:gd name="T0" fmla="*/ 0 w 321"/>
                  <a:gd name="T1" fmla="*/ 0 h 170"/>
                  <a:gd name="T2" fmla="*/ 26 w 321"/>
                  <a:gd name="T3" fmla="*/ 0 h 170"/>
                  <a:gd name="T4" fmla="*/ 321 w 321"/>
                  <a:gd name="T5" fmla="*/ 170 h 170"/>
                  <a:gd name="T6" fmla="*/ 296 w 321"/>
                  <a:gd name="T7" fmla="*/ 170 h 170"/>
                  <a:gd name="T8" fmla="*/ 0 w 321"/>
                  <a:gd name="T9" fmla="*/ 0 h 170"/>
                </a:gdLst>
                <a:ahLst/>
                <a:cxnLst>
                  <a:cxn ang="0">
                    <a:pos x="T0" y="T1"/>
                  </a:cxn>
                  <a:cxn ang="0">
                    <a:pos x="T2" y="T3"/>
                  </a:cxn>
                  <a:cxn ang="0">
                    <a:pos x="T4" y="T5"/>
                  </a:cxn>
                  <a:cxn ang="0">
                    <a:pos x="T6" y="T7"/>
                  </a:cxn>
                  <a:cxn ang="0">
                    <a:pos x="T8" y="T9"/>
                  </a:cxn>
                </a:cxnLst>
                <a:rect l="0" t="0" r="r" b="b"/>
                <a:pathLst>
                  <a:path w="321" h="170">
                    <a:moveTo>
                      <a:pt x="0" y="0"/>
                    </a:moveTo>
                    <a:lnTo>
                      <a:pt x="26" y="0"/>
                    </a:lnTo>
                    <a:lnTo>
                      <a:pt x="321" y="170"/>
                    </a:lnTo>
                    <a:lnTo>
                      <a:pt x="296" y="170"/>
                    </a:lnTo>
                    <a:cubicBezTo>
                      <a:pt x="197" y="115"/>
                      <a:pt x="98" y="58"/>
                      <a:pt x="0" y="0"/>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52" name="Rectangle 851"/>
              <p:cNvSpPr>
                <a:spLocks noChangeArrowheads="1"/>
              </p:cNvSpPr>
              <p:nvPr/>
            </p:nvSpPr>
            <p:spPr bwMode="auto">
              <a:xfrm>
                <a:off x="3579" y="2822"/>
                <a:ext cx="193" cy="6"/>
              </a:xfrm>
              <a:prstGeom prst="rect">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53" name="Rectangle 852"/>
              <p:cNvSpPr>
                <a:spLocks noChangeArrowheads="1"/>
              </p:cNvSpPr>
              <p:nvPr/>
            </p:nvSpPr>
            <p:spPr bwMode="auto">
              <a:xfrm>
                <a:off x="3579" y="2828"/>
                <a:ext cx="193" cy="6"/>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54" name="Rectangle 853"/>
              <p:cNvSpPr>
                <a:spLocks noChangeArrowheads="1"/>
              </p:cNvSpPr>
              <p:nvPr/>
            </p:nvSpPr>
            <p:spPr bwMode="auto">
              <a:xfrm>
                <a:off x="3579" y="2834"/>
                <a:ext cx="193" cy="6"/>
              </a:xfrm>
              <a:prstGeom prst="rect">
                <a:avLst/>
              </a:prstGeom>
              <a:solidFill>
                <a:srgbClr val="E1E1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55" name="Rectangle 854"/>
              <p:cNvSpPr>
                <a:spLocks noChangeArrowheads="1"/>
              </p:cNvSpPr>
              <p:nvPr/>
            </p:nvSpPr>
            <p:spPr bwMode="auto">
              <a:xfrm>
                <a:off x="3579" y="2840"/>
                <a:ext cx="193" cy="5"/>
              </a:xfrm>
              <a:prstGeom prst="rect">
                <a:avLst/>
              </a:prstGeom>
              <a:solidFill>
                <a:srgbClr val="E3E3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56" name="Rectangle 855"/>
              <p:cNvSpPr>
                <a:spLocks noChangeArrowheads="1"/>
              </p:cNvSpPr>
              <p:nvPr/>
            </p:nvSpPr>
            <p:spPr bwMode="auto">
              <a:xfrm>
                <a:off x="3579" y="2845"/>
                <a:ext cx="193" cy="6"/>
              </a:xfrm>
              <a:prstGeom prst="rect">
                <a:avLst/>
              </a:prstGeom>
              <a:solidFill>
                <a:srgbClr val="E5E5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962" name="Group 1057"/>
            <p:cNvGrpSpPr>
              <a:grpSpLocks/>
            </p:cNvGrpSpPr>
            <p:nvPr/>
          </p:nvGrpSpPr>
          <p:grpSpPr bwMode="auto">
            <a:xfrm>
              <a:off x="3291" y="965"/>
              <a:ext cx="2930" cy="2910"/>
              <a:chOff x="3291" y="965"/>
              <a:chExt cx="2930" cy="2910"/>
            </a:xfrm>
          </p:grpSpPr>
          <p:sp>
            <p:nvSpPr>
              <p:cNvPr id="1214" name="Rectangle 857"/>
              <p:cNvSpPr>
                <a:spLocks noChangeArrowheads="1"/>
              </p:cNvSpPr>
              <p:nvPr/>
            </p:nvSpPr>
            <p:spPr bwMode="auto">
              <a:xfrm>
                <a:off x="3579" y="2851"/>
                <a:ext cx="193" cy="6"/>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15" name="Rectangle 858"/>
              <p:cNvSpPr>
                <a:spLocks noChangeArrowheads="1"/>
              </p:cNvSpPr>
              <p:nvPr/>
            </p:nvSpPr>
            <p:spPr bwMode="auto">
              <a:xfrm>
                <a:off x="3579" y="2857"/>
                <a:ext cx="193" cy="6"/>
              </a:xfrm>
              <a:prstGeom prst="rect">
                <a:avLst/>
              </a:prstGeom>
              <a:solidFill>
                <a:srgbClr val="E8E8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57" name="Rectangle 859"/>
              <p:cNvSpPr>
                <a:spLocks noChangeArrowheads="1"/>
              </p:cNvSpPr>
              <p:nvPr/>
            </p:nvSpPr>
            <p:spPr bwMode="auto">
              <a:xfrm>
                <a:off x="3579" y="2863"/>
                <a:ext cx="193" cy="6"/>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58" name="Rectangle 860"/>
              <p:cNvSpPr>
                <a:spLocks noChangeArrowheads="1"/>
              </p:cNvSpPr>
              <p:nvPr/>
            </p:nvSpPr>
            <p:spPr bwMode="auto">
              <a:xfrm>
                <a:off x="3579" y="2869"/>
                <a:ext cx="193" cy="5"/>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59" name="Rectangle 861"/>
              <p:cNvSpPr>
                <a:spLocks noChangeArrowheads="1"/>
              </p:cNvSpPr>
              <p:nvPr/>
            </p:nvSpPr>
            <p:spPr bwMode="auto">
              <a:xfrm>
                <a:off x="3579" y="2874"/>
                <a:ext cx="193" cy="6"/>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0" name="Rectangle 862"/>
              <p:cNvSpPr>
                <a:spLocks noChangeArrowheads="1"/>
              </p:cNvSpPr>
              <p:nvPr/>
            </p:nvSpPr>
            <p:spPr bwMode="auto">
              <a:xfrm>
                <a:off x="3579" y="2880"/>
                <a:ext cx="193" cy="6"/>
              </a:xfrm>
              <a:prstGeom prst="rect">
                <a:avLst/>
              </a:prstGeom>
              <a:solidFill>
                <a:srgbClr val="EFEF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1" name="Rectangle 863"/>
              <p:cNvSpPr>
                <a:spLocks noChangeArrowheads="1"/>
              </p:cNvSpPr>
              <p:nvPr/>
            </p:nvSpPr>
            <p:spPr bwMode="auto">
              <a:xfrm>
                <a:off x="3579" y="2886"/>
                <a:ext cx="193" cy="6"/>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2" name="Rectangle 864"/>
              <p:cNvSpPr>
                <a:spLocks noChangeArrowheads="1"/>
              </p:cNvSpPr>
              <p:nvPr/>
            </p:nvSpPr>
            <p:spPr bwMode="auto">
              <a:xfrm>
                <a:off x="3579" y="2892"/>
                <a:ext cx="193" cy="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3" name="Rectangle 865"/>
              <p:cNvSpPr>
                <a:spLocks noChangeArrowheads="1"/>
              </p:cNvSpPr>
              <p:nvPr/>
            </p:nvSpPr>
            <p:spPr bwMode="auto">
              <a:xfrm>
                <a:off x="3579" y="2897"/>
                <a:ext cx="193" cy="6"/>
              </a:xfrm>
              <a:prstGeom prst="rect">
                <a:avLst/>
              </a:prstGeom>
              <a:solidFill>
                <a:srgbClr val="F4F4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4" name="Rectangle 866"/>
              <p:cNvSpPr>
                <a:spLocks noChangeArrowheads="1"/>
              </p:cNvSpPr>
              <p:nvPr/>
            </p:nvSpPr>
            <p:spPr bwMode="auto">
              <a:xfrm>
                <a:off x="3579" y="2903"/>
                <a:ext cx="193" cy="6"/>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5" name="Rectangle 867"/>
              <p:cNvSpPr>
                <a:spLocks noChangeArrowheads="1"/>
              </p:cNvSpPr>
              <p:nvPr/>
            </p:nvSpPr>
            <p:spPr bwMode="auto">
              <a:xfrm>
                <a:off x="3579" y="2909"/>
                <a:ext cx="193" cy="6"/>
              </a:xfrm>
              <a:prstGeom prst="rect">
                <a:avLst/>
              </a:prstGeom>
              <a:solidFill>
                <a:srgbClr val="F7F7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6" name="Rectangle 868"/>
              <p:cNvSpPr>
                <a:spLocks noChangeArrowheads="1"/>
              </p:cNvSpPr>
              <p:nvPr/>
            </p:nvSpPr>
            <p:spPr bwMode="auto">
              <a:xfrm>
                <a:off x="3579" y="2915"/>
                <a:ext cx="193" cy="6"/>
              </a:xfrm>
              <a:prstGeom prst="rect">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7" name="Rectangle 869"/>
              <p:cNvSpPr>
                <a:spLocks noChangeArrowheads="1"/>
              </p:cNvSpPr>
              <p:nvPr/>
            </p:nvSpPr>
            <p:spPr bwMode="auto">
              <a:xfrm>
                <a:off x="3579" y="2921"/>
                <a:ext cx="193" cy="5"/>
              </a:xfrm>
              <a:prstGeom prst="rect">
                <a:avLst/>
              </a:prstGeom>
              <a:solidFill>
                <a:srgbClr val="FAFA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8" name="Rectangle 870"/>
              <p:cNvSpPr>
                <a:spLocks noChangeArrowheads="1"/>
              </p:cNvSpPr>
              <p:nvPr/>
            </p:nvSpPr>
            <p:spPr bwMode="auto">
              <a:xfrm>
                <a:off x="3579" y="2926"/>
                <a:ext cx="193" cy="6"/>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9" name="Rectangle 871"/>
              <p:cNvSpPr>
                <a:spLocks noChangeArrowheads="1"/>
              </p:cNvSpPr>
              <p:nvPr/>
            </p:nvSpPr>
            <p:spPr bwMode="auto">
              <a:xfrm>
                <a:off x="3579" y="2932"/>
                <a:ext cx="193" cy="6"/>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70" name="Freeform 872"/>
              <p:cNvSpPr>
                <a:spLocks/>
              </p:cNvSpPr>
              <p:nvPr/>
            </p:nvSpPr>
            <p:spPr bwMode="auto">
              <a:xfrm>
                <a:off x="3588" y="2832"/>
                <a:ext cx="176" cy="100"/>
              </a:xfrm>
              <a:custGeom>
                <a:avLst/>
                <a:gdLst>
                  <a:gd name="T0" fmla="*/ 0 w 481"/>
                  <a:gd name="T1" fmla="*/ 108 h 278"/>
                  <a:gd name="T2" fmla="*/ 186 w 481"/>
                  <a:gd name="T3" fmla="*/ 0 h 278"/>
                  <a:gd name="T4" fmla="*/ 481 w 481"/>
                  <a:gd name="T5" fmla="*/ 171 h 278"/>
                  <a:gd name="T6" fmla="*/ 297 w 481"/>
                  <a:gd name="T7" fmla="*/ 278 h 278"/>
                  <a:gd name="T8" fmla="*/ 0 w 481"/>
                  <a:gd name="T9" fmla="*/ 108 h 278"/>
                </a:gdLst>
                <a:ahLst/>
                <a:cxnLst>
                  <a:cxn ang="0">
                    <a:pos x="T0" y="T1"/>
                  </a:cxn>
                  <a:cxn ang="0">
                    <a:pos x="T2" y="T3"/>
                  </a:cxn>
                  <a:cxn ang="0">
                    <a:pos x="T4" y="T5"/>
                  </a:cxn>
                  <a:cxn ang="0">
                    <a:pos x="T6" y="T7"/>
                  </a:cxn>
                  <a:cxn ang="0">
                    <a:pos x="T8" y="T9"/>
                  </a:cxn>
                </a:cxnLst>
                <a:rect l="0" t="0" r="r" b="b"/>
                <a:pathLst>
                  <a:path w="481" h="278">
                    <a:moveTo>
                      <a:pt x="0" y="108"/>
                    </a:moveTo>
                    <a:lnTo>
                      <a:pt x="186" y="0"/>
                    </a:lnTo>
                    <a:lnTo>
                      <a:pt x="481" y="171"/>
                    </a:lnTo>
                    <a:lnTo>
                      <a:pt x="297" y="278"/>
                    </a:lnTo>
                    <a:cubicBezTo>
                      <a:pt x="187" y="244"/>
                      <a:pt x="85" y="186"/>
                      <a:pt x="0" y="108"/>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921" name="Picture 873"/>
              <p:cNvPicPr>
                <a:picLocks noChangeAspect="1" noChangeArrowheads="1"/>
              </p:cNvPicPr>
              <p:nvPr/>
            </p:nvPicPr>
            <p:blipFill>
              <a:blip r:embed="rId119">
                <a:extLst>
                  <a:ext uri="{28A0092B-C50C-407E-A947-70E740481C1C}">
                    <a14:useLocalDpi xmlns:a14="http://schemas.microsoft.com/office/drawing/2010/main" val="0"/>
                  </a:ext>
                </a:extLst>
              </a:blip>
              <a:srcRect/>
              <a:stretch>
                <a:fillRect/>
              </a:stretch>
            </p:blipFill>
            <p:spPr bwMode="auto">
              <a:xfrm>
                <a:off x="3649" y="2735"/>
                <a:ext cx="147"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22" name="Picture 874"/>
              <p:cNvPicPr>
                <a:picLocks noChangeAspect="1" noChangeArrowheads="1"/>
              </p:cNvPicPr>
              <p:nvPr/>
            </p:nvPicPr>
            <p:blipFill>
              <a:blip r:embed="rId120">
                <a:extLst>
                  <a:ext uri="{28A0092B-C50C-407E-A947-70E740481C1C}">
                    <a14:useLocalDpi xmlns:a14="http://schemas.microsoft.com/office/drawing/2010/main" val="0"/>
                  </a:ext>
                </a:extLst>
              </a:blip>
              <a:srcRect/>
              <a:stretch>
                <a:fillRect/>
              </a:stretch>
            </p:blipFill>
            <p:spPr bwMode="auto">
              <a:xfrm>
                <a:off x="3649" y="2735"/>
                <a:ext cx="147"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71" name="Freeform 875"/>
              <p:cNvSpPr>
                <a:spLocks/>
              </p:cNvSpPr>
              <p:nvPr/>
            </p:nvSpPr>
            <p:spPr bwMode="auto">
              <a:xfrm>
                <a:off x="3656" y="2747"/>
                <a:ext cx="133" cy="146"/>
              </a:xfrm>
              <a:custGeom>
                <a:avLst/>
                <a:gdLst>
                  <a:gd name="T0" fmla="*/ 295 w 365"/>
                  <a:gd name="T1" fmla="*/ 406 h 406"/>
                  <a:gd name="T2" fmla="*/ 0 w 365"/>
                  <a:gd name="T3" fmla="*/ 236 h 406"/>
                  <a:gd name="T4" fmla="*/ 0 w 365"/>
                  <a:gd name="T5" fmla="*/ 235 h 406"/>
                  <a:gd name="T6" fmla="*/ 70 w 365"/>
                  <a:gd name="T7" fmla="*/ 0 h 406"/>
                  <a:gd name="T8" fmla="*/ 365 w 365"/>
                  <a:gd name="T9" fmla="*/ 170 h 406"/>
                  <a:gd name="T10" fmla="*/ 295 w 365"/>
                  <a:gd name="T11" fmla="*/ 406 h 406"/>
                </a:gdLst>
                <a:ahLst/>
                <a:cxnLst>
                  <a:cxn ang="0">
                    <a:pos x="T0" y="T1"/>
                  </a:cxn>
                  <a:cxn ang="0">
                    <a:pos x="T2" y="T3"/>
                  </a:cxn>
                  <a:cxn ang="0">
                    <a:pos x="T4" y="T5"/>
                  </a:cxn>
                  <a:cxn ang="0">
                    <a:pos x="T6" y="T7"/>
                  </a:cxn>
                  <a:cxn ang="0">
                    <a:pos x="T8" y="T9"/>
                  </a:cxn>
                  <a:cxn ang="0">
                    <a:pos x="T10" y="T11"/>
                  </a:cxn>
                </a:cxnLst>
                <a:rect l="0" t="0" r="r" b="b"/>
                <a:pathLst>
                  <a:path w="365" h="406">
                    <a:moveTo>
                      <a:pt x="295" y="406"/>
                    </a:moveTo>
                    <a:cubicBezTo>
                      <a:pt x="197" y="349"/>
                      <a:pt x="99" y="292"/>
                      <a:pt x="0" y="236"/>
                    </a:cubicBezTo>
                    <a:lnTo>
                      <a:pt x="0" y="235"/>
                    </a:lnTo>
                    <a:lnTo>
                      <a:pt x="70" y="0"/>
                    </a:lnTo>
                    <a:lnTo>
                      <a:pt x="365" y="170"/>
                    </a:lnTo>
                    <a:lnTo>
                      <a:pt x="295" y="406"/>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924" name="Picture 876"/>
              <p:cNvPicPr>
                <a:picLocks noChangeAspect="1" noChangeArrowheads="1"/>
              </p:cNvPicPr>
              <p:nvPr/>
            </p:nvPicPr>
            <p:blipFill>
              <a:blip r:embed="rId121">
                <a:extLst>
                  <a:ext uri="{28A0092B-C50C-407E-A947-70E740481C1C}">
                    <a14:useLocalDpi xmlns:a14="http://schemas.microsoft.com/office/drawing/2010/main" val="0"/>
                  </a:ext>
                </a:extLst>
              </a:blip>
              <a:srcRect/>
              <a:stretch>
                <a:fillRect/>
              </a:stretch>
            </p:blipFill>
            <p:spPr bwMode="auto">
              <a:xfrm>
                <a:off x="3579" y="2863"/>
                <a:ext cx="123"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72" name="Freeform 877"/>
              <p:cNvSpPr>
                <a:spLocks/>
              </p:cNvSpPr>
              <p:nvPr/>
            </p:nvSpPr>
            <p:spPr bwMode="auto">
              <a:xfrm>
                <a:off x="3588" y="2871"/>
                <a:ext cx="108" cy="77"/>
              </a:xfrm>
              <a:custGeom>
                <a:avLst/>
                <a:gdLst>
                  <a:gd name="T0" fmla="*/ 0 w 297"/>
                  <a:gd name="T1" fmla="*/ 40 h 213"/>
                  <a:gd name="T2" fmla="*/ 297 w 297"/>
                  <a:gd name="T3" fmla="*/ 213 h 213"/>
                  <a:gd name="T4" fmla="*/ 297 w 297"/>
                  <a:gd name="T5" fmla="*/ 213 h 213"/>
                  <a:gd name="T6" fmla="*/ 297 w 297"/>
                  <a:gd name="T7" fmla="*/ 170 h 213"/>
                  <a:gd name="T8" fmla="*/ 0 w 297"/>
                  <a:gd name="T9" fmla="*/ 0 h 213"/>
                  <a:gd name="T10" fmla="*/ 0 w 297"/>
                  <a:gd name="T11" fmla="*/ 40 h 213"/>
                </a:gdLst>
                <a:ahLst/>
                <a:cxnLst>
                  <a:cxn ang="0">
                    <a:pos x="T0" y="T1"/>
                  </a:cxn>
                  <a:cxn ang="0">
                    <a:pos x="T2" y="T3"/>
                  </a:cxn>
                  <a:cxn ang="0">
                    <a:pos x="T4" y="T5"/>
                  </a:cxn>
                  <a:cxn ang="0">
                    <a:pos x="T6" y="T7"/>
                  </a:cxn>
                  <a:cxn ang="0">
                    <a:pos x="T8" y="T9"/>
                  </a:cxn>
                  <a:cxn ang="0">
                    <a:pos x="T10" y="T11"/>
                  </a:cxn>
                </a:cxnLst>
                <a:rect l="0" t="0" r="r" b="b"/>
                <a:pathLst>
                  <a:path w="297" h="213">
                    <a:moveTo>
                      <a:pt x="0" y="40"/>
                    </a:moveTo>
                    <a:cubicBezTo>
                      <a:pt x="83" y="122"/>
                      <a:pt x="185" y="182"/>
                      <a:pt x="297" y="213"/>
                    </a:cubicBezTo>
                    <a:lnTo>
                      <a:pt x="297" y="213"/>
                    </a:lnTo>
                    <a:lnTo>
                      <a:pt x="297" y="170"/>
                    </a:lnTo>
                    <a:cubicBezTo>
                      <a:pt x="187" y="136"/>
                      <a:pt x="85" y="78"/>
                      <a:pt x="0" y="0"/>
                    </a:cubicBezTo>
                    <a:lnTo>
                      <a:pt x="0" y="40"/>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73" name="Freeform 878"/>
              <p:cNvSpPr>
                <a:spLocks/>
              </p:cNvSpPr>
              <p:nvPr/>
            </p:nvSpPr>
            <p:spPr bwMode="auto">
              <a:xfrm>
                <a:off x="3664" y="2756"/>
                <a:ext cx="95" cy="129"/>
              </a:xfrm>
              <a:custGeom>
                <a:avLst/>
                <a:gdLst>
                  <a:gd name="T0" fmla="*/ 22 w 95"/>
                  <a:gd name="T1" fmla="*/ 0 h 129"/>
                  <a:gd name="T2" fmla="*/ 0 w 95"/>
                  <a:gd name="T3" fmla="*/ 74 h 129"/>
                  <a:gd name="T4" fmla="*/ 95 w 95"/>
                  <a:gd name="T5" fmla="*/ 129 h 129"/>
                </a:gdLst>
                <a:ahLst/>
                <a:cxnLst>
                  <a:cxn ang="0">
                    <a:pos x="T0" y="T1"/>
                  </a:cxn>
                  <a:cxn ang="0">
                    <a:pos x="T2" y="T3"/>
                  </a:cxn>
                  <a:cxn ang="0">
                    <a:pos x="T4" y="T5"/>
                  </a:cxn>
                </a:cxnLst>
                <a:rect l="0" t="0" r="r" b="b"/>
                <a:pathLst>
                  <a:path w="95" h="129">
                    <a:moveTo>
                      <a:pt x="22" y="0"/>
                    </a:moveTo>
                    <a:lnTo>
                      <a:pt x="0" y="74"/>
                    </a:lnTo>
                    <a:lnTo>
                      <a:pt x="95" y="129"/>
                    </a:lnTo>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74" name="Freeform 879"/>
              <p:cNvSpPr>
                <a:spLocks/>
              </p:cNvSpPr>
              <p:nvPr/>
            </p:nvSpPr>
            <p:spPr bwMode="auto">
              <a:xfrm>
                <a:off x="3703" y="2908"/>
                <a:ext cx="46" cy="36"/>
              </a:xfrm>
              <a:custGeom>
                <a:avLst/>
                <a:gdLst>
                  <a:gd name="T0" fmla="*/ 46 w 46"/>
                  <a:gd name="T1" fmla="*/ 0 h 36"/>
                  <a:gd name="T2" fmla="*/ 0 w 46"/>
                  <a:gd name="T3" fmla="*/ 27 h 36"/>
                  <a:gd name="T4" fmla="*/ 0 w 46"/>
                  <a:gd name="T5" fmla="*/ 36 h 36"/>
                </a:gdLst>
                <a:ahLst/>
                <a:cxnLst>
                  <a:cxn ang="0">
                    <a:pos x="T0" y="T1"/>
                  </a:cxn>
                  <a:cxn ang="0">
                    <a:pos x="T2" y="T3"/>
                  </a:cxn>
                  <a:cxn ang="0">
                    <a:pos x="T4" y="T5"/>
                  </a:cxn>
                </a:cxnLst>
                <a:rect l="0" t="0" r="r" b="b"/>
                <a:pathLst>
                  <a:path w="46" h="36">
                    <a:moveTo>
                      <a:pt x="46" y="0"/>
                    </a:moveTo>
                    <a:lnTo>
                      <a:pt x="0" y="27"/>
                    </a:lnTo>
                    <a:lnTo>
                      <a:pt x="0" y="36"/>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928" name="Picture 880"/>
              <p:cNvPicPr>
                <a:picLocks noChangeAspect="1" noChangeArrowheads="1"/>
              </p:cNvPicPr>
              <p:nvPr/>
            </p:nvPicPr>
            <p:blipFill>
              <a:blip r:embed="rId122">
                <a:extLst>
                  <a:ext uri="{28A0092B-C50C-407E-A947-70E740481C1C}">
                    <a14:useLocalDpi xmlns:a14="http://schemas.microsoft.com/office/drawing/2010/main" val="0"/>
                  </a:ext>
                </a:extLst>
              </a:blip>
              <a:srcRect/>
              <a:stretch>
                <a:fillRect/>
              </a:stretch>
            </p:blipFill>
            <p:spPr bwMode="auto">
              <a:xfrm>
                <a:off x="3661" y="2747"/>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29" name="Picture 881"/>
              <p:cNvPicPr>
                <a:picLocks noChangeAspect="1" noChangeArrowheads="1"/>
              </p:cNvPicPr>
              <p:nvPr/>
            </p:nvPicPr>
            <p:blipFill>
              <a:blip r:embed="rId123">
                <a:extLst>
                  <a:ext uri="{28A0092B-C50C-407E-A947-70E740481C1C}">
                    <a14:useLocalDpi xmlns:a14="http://schemas.microsoft.com/office/drawing/2010/main" val="0"/>
                  </a:ext>
                </a:extLst>
              </a:blip>
              <a:srcRect/>
              <a:stretch>
                <a:fillRect/>
              </a:stretch>
            </p:blipFill>
            <p:spPr bwMode="auto">
              <a:xfrm>
                <a:off x="3661" y="2747"/>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75" name="Freeform 882"/>
              <p:cNvSpPr>
                <a:spLocks/>
              </p:cNvSpPr>
              <p:nvPr/>
            </p:nvSpPr>
            <p:spPr bwMode="auto">
              <a:xfrm>
                <a:off x="3667" y="2756"/>
                <a:ext cx="114" cy="129"/>
              </a:xfrm>
              <a:custGeom>
                <a:avLst/>
                <a:gdLst>
                  <a:gd name="T0" fmla="*/ 0 w 313"/>
                  <a:gd name="T1" fmla="*/ 202 h 355"/>
                  <a:gd name="T2" fmla="*/ 59 w 313"/>
                  <a:gd name="T3" fmla="*/ 4 h 355"/>
                  <a:gd name="T4" fmla="*/ 53 w 313"/>
                  <a:gd name="T5" fmla="*/ 0 h 355"/>
                  <a:gd name="T6" fmla="*/ 313 w 313"/>
                  <a:gd name="T7" fmla="*/ 151 h 355"/>
                  <a:gd name="T8" fmla="*/ 313 w 313"/>
                  <a:gd name="T9" fmla="*/ 151 h 355"/>
                  <a:gd name="T10" fmla="*/ 253 w 313"/>
                  <a:gd name="T11" fmla="*/ 355 h 355"/>
                  <a:gd name="T12" fmla="*/ 254 w 313"/>
                  <a:gd name="T13" fmla="*/ 349 h 355"/>
                  <a:gd name="T14" fmla="*/ 0 w 313"/>
                  <a:gd name="T15" fmla="*/ 202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3" h="355">
                    <a:moveTo>
                      <a:pt x="0" y="202"/>
                    </a:moveTo>
                    <a:lnTo>
                      <a:pt x="59" y="4"/>
                    </a:lnTo>
                    <a:lnTo>
                      <a:pt x="53" y="0"/>
                    </a:lnTo>
                    <a:cubicBezTo>
                      <a:pt x="140" y="49"/>
                      <a:pt x="227" y="99"/>
                      <a:pt x="313" y="151"/>
                    </a:cubicBezTo>
                    <a:lnTo>
                      <a:pt x="313" y="151"/>
                    </a:lnTo>
                    <a:lnTo>
                      <a:pt x="253" y="355"/>
                    </a:lnTo>
                    <a:lnTo>
                      <a:pt x="254" y="349"/>
                    </a:lnTo>
                    <a:cubicBezTo>
                      <a:pt x="169" y="301"/>
                      <a:pt x="84" y="252"/>
                      <a:pt x="0" y="202"/>
                    </a:cubicBez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76" name="Freeform 883"/>
              <p:cNvSpPr>
                <a:spLocks noEditPoints="1"/>
              </p:cNvSpPr>
              <p:nvPr/>
            </p:nvSpPr>
            <p:spPr bwMode="auto">
              <a:xfrm>
                <a:off x="3603" y="2839"/>
                <a:ext cx="148" cy="84"/>
              </a:xfrm>
              <a:custGeom>
                <a:avLst/>
                <a:gdLst>
                  <a:gd name="T0" fmla="*/ 19 w 148"/>
                  <a:gd name="T1" fmla="*/ 29 h 84"/>
                  <a:gd name="T2" fmla="*/ 14 w 148"/>
                  <a:gd name="T3" fmla="*/ 21 h 84"/>
                  <a:gd name="T4" fmla="*/ 23 w 148"/>
                  <a:gd name="T5" fmla="*/ 16 h 84"/>
                  <a:gd name="T6" fmla="*/ 37 w 148"/>
                  <a:gd name="T7" fmla="*/ 19 h 84"/>
                  <a:gd name="T8" fmla="*/ 27 w 148"/>
                  <a:gd name="T9" fmla="*/ 13 h 84"/>
                  <a:gd name="T10" fmla="*/ 60 w 148"/>
                  <a:gd name="T11" fmla="*/ 6 h 84"/>
                  <a:gd name="T12" fmla="*/ 56 w 148"/>
                  <a:gd name="T13" fmla="*/ 14 h 84"/>
                  <a:gd name="T14" fmla="*/ 65 w 148"/>
                  <a:gd name="T15" fmla="*/ 8 h 84"/>
                  <a:gd name="T16" fmla="*/ 80 w 148"/>
                  <a:gd name="T17" fmla="*/ 27 h 84"/>
                  <a:gd name="T18" fmla="*/ 71 w 148"/>
                  <a:gd name="T19" fmla="*/ 22 h 84"/>
                  <a:gd name="T20" fmla="*/ 104 w 148"/>
                  <a:gd name="T21" fmla="*/ 31 h 84"/>
                  <a:gd name="T22" fmla="*/ 114 w 148"/>
                  <a:gd name="T23" fmla="*/ 47 h 84"/>
                  <a:gd name="T24" fmla="*/ 124 w 148"/>
                  <a:gd name="T25" fmla="*/ 42 h 84"/>
                  <a:gd name="T26" fmla="*/ 139 w 148"/>
                  <a:gd name="T27" fmla="*/ 61 h 84"/>
                  <a:gd name="T28" fmla="*/ 129 w 148"/>
                  <a:gd name="T29" fmla="*/ 55 h 84"/>
                  <a:gd name="T30" fmla="*/ 134 w 148"/>
                  <a:gd name="T31" fmla="*/ 64 h 84"/>
                  <a:gd name="T32" fmla="*/ 101 w 148"/>
                  <a:gd name="T33" fmla="*/ 55 h 84"/>
                  <a:gd name="T34" fmla="*/ 110 w 148"/>
                  <a:gd name="T35" fmla="*/ 49 h 84"/>
                  <a:gd name="T36" fmla="*/ 110 w 148"/>
                  <a:gd name="T37" fmla="*/ 44 h 84"/>
                  <a:gd name="T38" fmla="*/ 100 w 148"/>
                  <a:gd name="T39" fmla="*/ 39 h 84"/>
                  <a:gd name="T40" fmla="*/ 105 w 148"/>
                  <a:gd name="T41" fmla="*/ 47 h 84"/>
                  <a:gd name="T42" fmla="*/ 71 w 148"/>
                  <a:gd name="T43" fmla="*/ 38 h 84"/>
                  <a:gd name="T44" fmla="*/ 81 w 148"/>
                  <a:gd name="T45" fmla="*/ 33 h 84"/>
                  <a:gd name="T46" fmla="*/ 67 w 148"/>
                  <a:gd name="T47" fmla="*/ 35 h 84"/>
                  <a:gd name="T48" fmla="*/ 57 w 148"/>
                  <a:gd name="T49" fmla="*/ 30 h 84"/>
                  <a:gd name="T50" fmla="*/ 61 w 148"/>
                  <a:gd name="T51" fmla="*/ 22 h 84"/>
                  <a:gd name="T52" fmla="*/ 28 w 148"/>
                  <a:gd name="T53" fmla="*/ 29 h 84"/>
                  <a:gd name="T54" fmla="*/ 38 w 148"/>
                  <a:gd name="T55" fmla="*/ 24 h 84"/>
                  <a:gd name="T56" fmla="*/ 53 w 148"/>
                  <a:gd name="T57" fmla="*/ 43 h 84"/>
                  <a:gd name="T58" fmla="*/ 43 w 148"/>
                  <a:gd name="T59" fmla="*/ 37 h 84"/>
                  <a:gd name="T60" fmla="*/ 77 w 148"/>
                  <a:gd name="T61" fmla="*/ 46 h 84"/>
                  <a:gd name="T62" fmla="*/ 72 w 148"/>
                  <a:gd name="T63" fmla="*/ 54 h 84"/>
                  <a:gd name="T64" fmla="*/ 81 w 148"/>
                  <a:gd name="T65" fmla="*/ 49 h 84"/>
                  <a:gd name="T66" fmla="*/ 97 w 148"/>
                  <a:gd name="T67" fmla="*/ 68 h 84"/>
                  <a:gd name="T68" fmla="*/ 87 w 148"/>
                  <a:gd name="T69" fmla="*/ 62 h 84"/>
                  <a:gd name="T70" fmla="*/ 121 w 148"/>
                  <a:gd name="T71" fmla="*/ 71 h 84"/>
                  <a:gd name="T72" fmla="*/ 88 w 148"/>
                  <a:gd name="T73" fmla="*/ 79 h 84"/>
                  <a:gd name="T74" fmla="*/ 97 w 148"/>
                  <a:gd name="T75" fmla="*/ 74 h 84"/>
                  <a:gd name="T76" fmla="*/ 83 w 148"/>
                  <a:gd name="T77" fmla="*/ 76 h 84"/>
                  <a:gd name="T78" fmla="*/ 73 w 148"/>
                  <a:gd name="T79" fmla="*/ 70 h 84"/>
                  <a:gd name="T80" fmla="*/ 78 w 148"/>
                  <a:gd name="T81" fmla="*/ 62 h 84"/>
                  <a:gd name="T82" fmla="*/ 15 w 148"/>
                  <a:gd name="T83" fmla="*/ 37 h 84"/>
                  <a:gd name="T84" fmla="*/ 24 w 148"/>
                  <a:gd name="T85" fmla="*/ 3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8" h="84">
                    <a:moveTo>
                      <a:pt x="0" y="29"/>
                    </a:moveTo>
                    <a:lnTo>
                      <a:pt x="10" y="34"/>
                    </a:lnTo>
                    <a:lnTo>
                      <a:pt x="19" y="29"/>
                    </a:lnTo>
                    <a:lnTo>
                      <a:pt x="9" y="23"/>
                    </a:lnTo>
                    <a:lnTo>
                      <a:pt x="0" y="29"/>
                    </a:lnTo>
                    <a:close/>
                    <a:moveTo>
                      <a:pt x="14" y="21"/>
                    </a:moveTo>
                    <a:lnTo>
                      <a:pt x="23" y="27"/>
                    </a:lnTo>
                    <a:lnTo>
                      <a:pt x="33" y="21"/>
                    </a:lnTo>
                    <a:lnTo>
                      <a:pt x="23" y="16"/>
                    </a:lnTo>
                    <a:lnTo>
                      <a:pt x="14" y="21"/>
                    </a:lnTo>
                    <a:close/>
                    <a:moveTo>
                      <a:pt x="27" y="13"/>
                    </a:moveTo>
                    <a:lnTo>
                      <a:pt x="37" y="19"/>
                    </a:lnTo>
                    <a:lnTo>
                      <a:pt x="46" y="13"/>
                    </a:lnTo>
                    <a:lnTo>
                      <a:pt x="37" y="8"/>
                    </a:lnTo>
                    <a:lnTo>
                      <a:pt x="27" y="13"/>
                    </a:lnTo>
                    <a:close/>
                    <a:moveTo>
                      <a:pt x="41" y="5"/>
                    </a:moveTo>
                    <a:lnTo>
                      <a:pt x="51" y="11"/>
                    </a:lnTo>
                    <a:lnTo>
                      <a:pt x="60" y="6"/>
                    </a:lnTo>
                    <a:lnTo>
                      <a:pt x="50" y="0"/>
                    </a:lnTo>
                    <a:lnTo>
                      <a:pt x="41" y="5"/>
                    </a:lnTo>
                    <a:close/>
                    <a:moveTo>
                      <a:pt x="56" y="14"/>
                    </a:moveTo>
                    <a:lnTo>
                      <a:pt x="66" y="19"/>
                    </a:lnTo>
                    <a:lnTo>
                      <a:pt x="75" y="14"/>
                    </a:lnTo>
                    <a:lnTo>
                      <a:pt x="65" y="8"/>
                    </a:lnTo>
                    <a:lnTo>
                      <a:pt x="56" y="14"/>
                    </a:lnTo>
                    <a:close/>
                    <a:moveTo>
                      <a:pt x="71" y="22"/>
                    </a:moveTo>
                    <a:lnTo>
                      <a:pt x="80" y="27"/>
                    </a:lnTo>
                    <a:lnTo>
                      <a:pt x="89" y="22"/>
                    </a:lnTo>
                    <a:lnTo>
                      <a:pt x="80" y="16"/>
                    </a:lnTo>
                    <a:lnTo>
                      <a:pt x="71" y="22"/>
                    </a:lnTo>
                    <a:close/>
                    <a:moveTo>
                      <a:pt x="85" y="30"/>
                    </a:moveTo>
                    <a:lnTo>
                      <a:pt x="95" y="36"/>
                    </a:lnTo>
                    <a:lnTo>
                      <a:pt x="104" y="31"/>
                    </a:lnTo>
                    <a:lnTo>
                      <a:pt x="94" y="25"/>
                    </a:lnTo>
                    <a:lnTo>
                      <a:pt x="85" y="30"/>
                    </a:lnTo>
                    <a:close/>
                    <a:moveTo>
                      <a:pt x="114" y="47"/>
                    </a:moveTo>
                    <a:lnTo>
                      <a:pt x="124" y="52"/>
                    </a:lnTo>
                    <a:lnTo>
                      <a:pt x="133" y="47"/>
                    </a:lnTo>
                    <a:lnTo>
                      <a:pt x="124" y="42"/>
                    </a:lnTo>
                    <a:lnTo>
                      <a:pt x="114" y="47"/>
                    </a:lnTo>
                    <a:close/>
                    <a:moveTo>
                      <a:pt x="129" y="55"/>
                    </a:moveTo>
                    <a:lnTo>
                      <a:pt x="139" y="61"/>
                    </a:lnTo>
                    <a:lnTo>
                      <a:pt x="148" y="56"/>
                    </a:lnTo>
                    <a:lnTo>
                      <a:pt x="138" y="50"/>
                    </a:lnTo>
                    <a:lnTo>
                      <a:pt x="129" y="55"/>
                    </a:lnTo>
                    <a:close/>
                    <a:moveTo>
                      <a:pt x="115" y="63"/>
                    </a:moveTo>
                    <a:lnTo>
                      <a:pt x="125" y="69"/>
                    </a:lnTo>
                    <a:lnTo>
                      <a:pt x="134" y="64"/>
                    </a:lnTo>
                    <a:lnTo>
                      <a:pt x="125" y="58"/>
                    </a:lnTo>
                    <a:lnTo>
                      <a:pt x="115" y="63"/>
                    </a:lnTo>
                    <a:close/>
                    <a:moveTo>
                      <a:pt x="101" y="55"/>
                    </a:moveTo>
                    <a:lnTo>
                      <a:pt x="111" y="60"/>
                    </a:lnTo>
                    <a:lnTo>
                      <a:pt x="120" y="55"/>
                    </a:lnTo>
                    <a:lnTo>
                      <a:pt x="110" y="49"/>
                    </a:lnTo>
                    <a:lnTo>
                      <a:pt x="101" y="55"/>
                    </a:lnTo>
                    <a:close/>
                    <a:moveTo>
                      <a:pt x="100" y="39"/>
                    </a:moveTo>
                    <a:lnTo>
                      <a:pt x="110" y="44"/>
                    </a:lnTo>
                    <a:lnTo>
                      <a:pt x="119" y="39"/>
                    </a:lnTo>
                    <a:lnTo>
                      <a:pt x="109" y="34"/>
                    </a:lnTo>
                    <a:lnTo>
                      <a:pt x="100" y="39"/>
                    </a:lnTo>
                    <a:close/>
                    <a:moveTo>
                      <a:pt x="86" y="47"/>
                    </a:moveTo>
                    <a:lnTo>
                      <a:pt x="96" y="52"/>
                    </a:lnTo>
                    <a:lnTo>
                      <a:pt x="105" y="47"/>
                    </a:lnTo>
                    <a:lnTo>
                      <a:pt x="95" y="41"/>
                    </a:lnTo>
                    <a:lnTo>
                      <a:pt x="86" y="47"/>
                    </a:lnTo>
                    <a:close/>
                    <a:moveTo>
                      <a:pt x="71" y="38"/>
                    </a:moveTo>
                    <a:lnTo>
                      <a:pt x="81" y="44"/>
                    </a:lnTo>
                    <a:lnTo>
                      <a:pt x="90" y="39"/>
                    </a:lnTo>
                    <a:lnTo>
                      <a:pt x="81" y="33"/>
                    </a:lnTo>
                    <a:lnTo>
                      <a:pt x="71" y="38"/>
                    </a:lnTo>
                    <a:close/>
                    <a:moveTo>
                      <a:pt x="57" y="30"/>
                    </a:moveTo>
                    <a:lnTo>
                      <a:pt x="67" y="35"/>
                    </a:lnTo>
                    <a:lnTo>
                      <a:pt x="76" y="30"/>
                    </a:lnTo>
                    <a:lnTo>
                      <a:pt x="66" y="24"/>
                    </a:lnTo>
                    <a:lnTo>
                      <a:pt x="57" y="30"/>
                    </a:lnTo>
                    <a:close/>
                    <a:moveTo>
                      <a:pt x="42" y="22"/>
                    </a:moveTo>
                    <a:lnTo>
                      <a:pt x="52" y="27"/>
                    </a:lnTo>
                    <a:lnTo>
                      <a:pt x="61" y="22"/>
                    </a:lnTo>
                    <a:lnTo>
                      <a:pt x="51" y="16"/>
                    </a:lnTo>
                    <a:lnTo>
                      <a:pt x="42" y="22"/>
                    </a:lnTo>
                    <a:close/>
                    <a:moveTo>
                      <a:pt x="28" y="29"/>
                    </a:moveTo>
                    <a:lnTo>
                      <a:pt x="38" y="35"/>
                    </a:lnTo>
                    <a:lnTo>
                      <a:pt x="47" y="30"/>
                    </a:lnTo>
                    <a:lnTo>
                      <a:pt x="38" y="24"/>
                    </a:lnTo>
                    <a:lnTo>
                      <a:pt x="28" y="29"/>
                    </a:lnTo>
                    <a:close/>
                    <a:moveTo>
                      <a:pt x="43" y="37"/>
                    </a:moveTo>
                    <a:lnTo>
                      <a:pt x="53" y="43"/>
                    </a:lnTo>
                    <a:lnTo>
                      <a:pt x="62" y="38"/>
                    </a:lnTo>
                    <a:lnTo>
                      <a:pt x="52" y="32"/>
                    </a:lnTo>
                    <a:lnTo>
                      <a:pt x="43" y="37"/>
                    </a:lnTo>
                    <a:close/>
                    <a:moveTo>
                      <a:pt x="58" y="46"/>
                    </a:moveTo>
                    <a:lnTo>
                      <a:pt x="67" y="52"/>
                    </a:lnTo>
                    <a:lnTo>
                      <a:pt x="77" y="46"/>
                    </a:lnTo>
                    <a:lnTo>
                      <a:pt x="67" y="41"/>
                    </a:lnTo>
                    <a:lnTo>
                      <a:pt x="58" y="46"/>
                    </a:lnTo>
                    <a:close/>
                    <a:moveTo>
                      <a:pt x="72" y="54"/>
                    </a:moveTo>
                    <a:lnTo>
                      <a:pt x="82" y="60"/>
                    </a:lnTo>
                    <a:lnTo>
                      <a:pt x="91" y="54"/>
                    </a:lnTo>
                    <a:lnTo>
                      <a:pt x="81" y="49"/>
                    </a:lnTo>
                    <a:lnTo>
                      <a:pt x="72" y="54"/>
                    </a:lnTo>
                    <a:close/>
                    <a:moveTo>
                      <a:pt x="87" y="62"/>
                    </a:moveTo>
                    <a:lnTo>
                      <a:pt x="97" y="68"/>
                    </a:lnTo>
                    <a:lnTo>
                      <a:pt x="106" y="63"/>
                    </a:lnTo>
                    <a:lnTo>
                      <a:pt x="96" y="57"/>
                    </a:lnTo>
                    <a:lnTo>
                      <a:pt x="87" y="62"/>
                    </a:lnTo>
                    <a:close/>
                    <a:moveTo>
                      <a:pt x="101" y="71"/>
                    </a:moveTo>
                    <a:lnTo>
                      <a:pt x="111" y="77"/>
                    </a:lnTo>
                    <a:lnTo>
                      <a:pt x="121" y="71"/>
                    </a:lnTo>
                    <a:lnTo>
                      <a:pt x="111" y="66"/>
                    </a:lnTo>
                    <a:lnTo>
                      <a:pt x="101" y="71"/>
                    </a:lnTo>
                    <a:close/>
                    <a:moveTo>
                      <a:pt x="88" y="79"/>
                    </a:moveTo>
                    <a:lnTo>
                      <a:pt x="97" y="84"/>
                    </a:lnTo>
                    <a:lnTo>
                      <a:pt x="107" y="79"/>
                    </a:lnTo>
                    <a:lnTo>
                      <a:pt x="97" y="74"/>
                    </a:lnTo>
                    <a:lnTo>
                      <a:pt x="88" y="79"/>
                    </a:lnTo>
                    <a:close/>
                    <a:moveTo>
                      <a:pt x="73" y="70"/>
                    </a:moveTo>
                    <a:lnTo>
                      <a:pt x="83" y="76"/>
                    </a:lnTo>
                    <a:lnTo>
                      <a:pt x="92" y="71"/>
                    </a:lnTo>
                    <a:lnTo>
                      <a:pt x="82" y="65"/>
                    </a:lnTo>
                    <a:lnTo>
                      <a:pt x="73" y="70"/>
                    </a:lnTo>
                    <a:close/>
                    <a:moveTo>
                      <a:pt x="29" y="45"/>
                    </a:moveTo>
                    <a:lnTo>
                      <a:pt x="68" y="68"/>
                    </a:lnTo>
                    <a:lnTo>
                      <a:pt x="78" y="62"/>
                    </a:lnTo>
                    <a:lnTo>
                      <a:pt x="38" y="40"/>
                    </a:lnTo>
                    <a:lnTo>
                      <a:pt x="29" y="45"/>
                    </a:lnTo>
                    <a:close/>
                    <a:moveTo>
                      <a:pt x="15" y="37"/>
                    </a:moveTo>
                    <a:lnTo>
                      <a:pt x="24" y="43"/>
                    </a:lnTo>
                    <a:lnTo>
                      <a:pt x="34" y="37"/>
                    </a:lnTo>
                    <a:lnTo>
                      <a:pt x="24" y="32"/>
                    </a:lnTo>
                    <a:lnTo>
                      <a:pt x="15"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77" name="Rectangle 884"/>
              <p:cNvSpPr>
                <a:spLocks noChangeArrowheads="1"/>
              </p:cNvSpPr>
              <p:nvPr/>
            </p:nvSpPr>
            <p:spPr bwMode="auto">
              <a:xfrm>
                <a:off x="3602" y="2840"/>
                <a:ext cx="159" cy="86"/>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78" name="Freeform 885"/>
              <p:cNvSpPr>
                <a:spLocks noEditPoints="1"/>
              </p:cNvSpPr>
              <p:nvPr/>
            </p:nvSpPr>
            <p:spPr bwMode="auto">
              <a:xfrm>
                <a:off x="3603" y="2844"/>
                <a:ext cx="148" cy="81"/>
              </a:xfrm>
              <a:custGeom>
                <a:avLst/>
                <a:gdLst>
                  <a:gd name="T0" fmla="*/ 41 w 148"/>
                  <a:gd name="T1" fmla="*/ 2 h 81"/>
                  <a:gd name="T2" fmla="*/ 56 w 148"/>
                  <a:gd name="T3" fmla="*/ 11 h 81"/>
                  <a:gd name="T4" fmla="*/ 71 w 148"/>
                  <a:gd name="T5" fmla="*/ 19 h 81"/>
                  <a:gd name="T6" fmla="*/ 85 w 148"/>
                  <a:gd name="T7" fmla="*/ 27 h 81"/>
                  <a:gd name="T8" fmla="*/ 100 w 148"/>
                  <a:gd name="T9" fmla="*/ 36 h 81"/>
                  <a:gd name="T10" fmla="*/ 114 w 148"/>
                  <a:gd name="T11" fmla="*/ 44 h 81"/>
                  <a:gd name="T12" fmla="*/ 51 w 148"/>
                  <a:gd name="T13" fmla="*/ 6 h 81"/>
                  <a:gd name="T14" fmla="*/ 66 w 148"/>
                  <a:gd name="T15" fmla="*/ 14 h 81"/>
                  <a:gd name="T16" fmla="*/ 80 w 148"/>
                  <a:gd name="T17" fmla="*/ 22 h 81"/>
                  <a:gd name="T18" fmla="*/ 95 w 148"/>
                  <a:gd name="T19" fmla="*/ 31 h 81"/>
                  <a:gd name="T20" fmla="*/ 110 w 148"/>
                  <a:gd name="T21" fmla="*/ 39 h 81"/>
                  <a:gd name="T22" fmla="*/ 124 w 148"/>
                  <a:gd name="T23" fmla="*/ 47 h 81"/>
                  <a:gd name="T24" fmla="*/ 129 w 148"/>
                  <a:gd name="T25" fmla="*/ 52 h 81"/>
                  <a:gd name="T26" fmla="*/ 139 w 148"/>
                  <a:gd name="T27" fmla="*/ 56 h 81"/>
                  <a:gd name="T28" fmla="*/ 27 w 148"/>
                  <a:gd name="T29" fmla="*/ 10 h 81"/>
                  <a:gd name="T30" fmla="*/ 42 w 148"/>
                  <a:gd name="T31" fmla="*/ 18 h 81"/>
                  <a:gd name="T32" fmla="*/ 57 w 148"/>
                  <a:gd name="T33" fmla="*/ 27 h 81"/>
                  <a:gd name="T34" fmla="*/ 71 w 148"/>
                  <a:gd name="T35" fmla="*/ 35 h 81"/>
                  <a:gd name="T36" fmla="*/ 86 w 148"/>
                  <a:gd name="T37" fmla="*/ 43 h 81"/>
                  <a:gd name="T38" fmla="*/ 101 w 148"/>
                  <a:gd name="T39" fmla="*/ 52 h 81"/>
                  <a:gd name="T40" fmla="*/ 37 w 148"/>
                  <a:gd name="T41" fmla="*/ 14 h 81"/>
                  <a:gd name="T42" fmla="*/ 52 w 148"/>
                  <a:gd name="T43" fmla="*/ 22 h 81"/>
                  <a:gd name="T44" fmla="*/ 67 w 148"/>
                  <a:gd name="T45" fmla="*/ 30 h 81"/>
                  <a:gd name="T46" fmla="*/ 81 w 148"/>
                  <a:gd name="T47" fmla="*/ 39 h 81"/>
                  <a:gd name="T48" fmla="*/ 96 w 148"/>
                  <a:gd name="T49" fmla="*/ 47 h 81"/>
                  <a:gd name="T50" fmla="*/ 111 w 148"/>
                  <a:gd name="T51" fmla="*/ 55 h 81"/>
                  <a:gd name="T52" fmla="*/ 115 w 148"/>
                  <a:gd name="T53" fmla="*/ 60 h 81"/>
                  <a:gd name="T54" fmla="*/ 125 w 148"/>
                  <a:gd name="T55" fmla="*/ 64 h 81"/>
                  <a:gd name="T56" fmla="*/ 14 w 148"/>
                  <a:gd name="T57" fmla="*/ 18 h 81"/>
                  <a:gd name="T58" fmla="*/ 28 w 148"/>
                  <a:gd name="T59" fmla="*/ 26 h 81"/>
                  <a:gd name="T60" fmla="*/ 43 w 148"/>
                  <a:gd name="T61" fmla="*/ 35 h 81"/>
                  <a:gd name="T62" fmla="*/ 58 w 148"/>
                  <a:gd name="T63" fmla="*/ 43 h 81"/>
                  <a:gd name="T64" fmla="*/ 72 w 148"/>
                  <a:gd name="T65" fmla="*/ 51 h 81"/>
                  <a:gd name="T66" fmla="*/ 87 w 148"/>
                  <a:gd name="T67" fmla="*/ 60 h 81"/>
                  <a:gd name="T68" fmla="*/ 23 w 148"/>
                  <a:gd name="T69" fmla="*/ 22 h 81"/>
                  <a:gd name="T70" fmla="*/ 38 w 148"/>
                  <a:gd name="T71" fmla="*/ 30 h 81"/>
                  <a:gd name="T72" fmla="*/ 53 w 148"/>
                  <a:gd name="T73" fmla="*/ 38 h 81"/>
                  <a:gd name="T74" fmla="*/ 67 w 148"/>
                  <a:gd name="T75" fmla="*/ 47 h 81"/>
                  <a:gd name="T76" fmla="*/ 82 w 148"/>
                  <a:gd name="T77" fmla="*/ 55 h 81"/>
                  <a:gd name="T78" fmla="*/ 97 w 148"/>
                  <a:gd name="T79" fmla="*/ 63 h 81"/>
                  <a:gd name="T80" fmla="*/ 101 w 148"/>
                  <a:gd name="T81" fmla="*/ 68 h 81"/>
                  <a:gd name="T82" fmla="*/ 111 w 148"/>
                  <a:gd name="T83" fmla="*/ 72 h 81"/>
                  <a:gd name="T84" fmla="*/ 0 w 148"/>
                  <a:gd name="T85" fmla="*/ 26 h 81"/>
                  <a:gd name="T86" fmla="*/ 15 w 148"/>
                  <a:gd name="T87" fmla="*/ 34 h 81"/>
                  <a:gd name="T88" fmla="*/ 29 w 148"/>
                  <a:gd name="T89" fmla="*/ 43 h 81"/>
                  <a:gd name="T90" fmla="*/ 73 w 148"/>
                  <a:gd name="T91" fmla="*/ 68 h 81"/>
                  <a:gd name="T92" fmla="*/ 10 w 148"/>
                  <a:gd name="T93" fmla="*/ 29 h 81"/>
                  <a:gd name="T94" fmla="*/ 24 w 148"/>
                  <a:gd name="T95" fmla="*/ 38 h 81"/>
                  <a:gd name="T96" fmla="*/ 68 w 148"/>
                  <a:gd name="T97" fmla="*/ 63 h 81"/>
                  <a:gd name="T98" fmla="*/ 83 w 148"/>
                  <a:gd name="T99" fmla="*/ 71 h 81"/>
                  <a:gd name="T100" fmla="*/ 88 w 148"/>
                  <a:gd name="T101" fmla="*/ 76 h 81"/>
                  <a:gd name="T102" fmla="*/ 97 w 148"/>
                  <a:gd name="T103" fmla="*/ 7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81">
                    <a:moveTo>
                      <a:pt x="41" y="2"/>
                    </a:moveTo>
                    <a:lnTo>
                      <a:pt x="51" y="8"/>
                    </a:lnTo>
                    <a:lnTo>
                      <a:pt x="51" y="6"/>
                    </a:lnTo>
                    <a:lnTo>
                      <a:pt x="41" y="0"/>
                    </a:lnTo>
                    <a:lnTo>
                      <a:pt x="41" y="2"/>
                    </a:lnTo>
                    <a:close/>
                    <a:moveTo>
                      <a:pt x="56" y="11"/>
                    </a:moveTo>
                    <a:lnTo>
                      <a:pt x="66" y="16"/>
                    </a:lnTo>
                    <a:lnTo>
                      <a:pt x="66" y="14"/>
                    </a:lnTo>
                    <a:lnTo>
                      <a:pt x="56" y="9"/>
                    </a:lnTo>
                    <a:lnTo>
                      <a:pt x="56" y="11"/>
                    </a:lnTo>
                    <a:close/>
                    <a:moveTo>
                      <a:pt x="71" y="19"/>
                    </a:moveTo>
                    <a:lnTo>
                      <a:pt x="80" y="25"/>
                    </a:lnTo>
                    <a:lnTo>
                      <a:pt x="80" y="22"/>
                    </a:lnTo>
                    <a:lnTo>
                      <a:pt x="71" y="17"/>
                    </a:lnTo>
                    <a:lnTo>
                      <a:pt x="71" y="19"/>
                    </a:lnTo>
                    <a:close/>
                    <a:moveTo>
                      <a:pt x="85" y="27"/>
                    </a:moveTo>
                    <a:lnTo>
                      <a:pt x="95" y="33"/>
                    </a:lnTo>
                    <a:lnTo>
                      <a:pt x="95" y="31"/>
                    </a:lnTo>
                    <a:lnTo>
                      <a:pt x="85" y="25"/>
                    </a:lnTo>
                    <a:lnTo>
                      <a:pt x="85" y="27"/>
                    </a:lnTo>
                    <a:close/>
                    <a:moveTo>
                      <a:pt x="100" y="36"/>
                    </a:moveTo>
                    <a:lnTo>
                      <a:pt x="110" y="41"/>
                    </a:lnTo>
                    <a:lnTo>
                      <a:pt x="110" y="39"/>
                    </a:lnTo>
                    <a:lnTo>
                      <a:pt x="100" y="34"/>
                    </a:lnTo>
                    <a:lnTo>
                      <a:pt x="100" y="36"/>
                    </a:lnTo>
                    <a:close/>
                    <a:moveTo>
                      <a:pt x="114" y="44"/>
                    </a:moveTo>
                    <a:lnTo>
                      <a:pt x="124" y="49"/>
                    </a:lnTo>
                    <a:lnTo>
                      <a:pt x="124" y="47"/>
                    </a:lnTo>
                    <a:lnTo>
                      <a:pt x="114" y="42"/>
                    </a:lnTo>
                    <a:lnTo>
                      <a:pt x="114" y="44"/>
                    </a:lnTo>
                    <a:close/>
                    <a:moveTo>
                      <a:pt x="51" y="6"/>
                    </a:moveTo>
                    <a:lnTo>
                      <a:pt x="51" y="8"/>
                    </a:lnTo>
                    <a:lnTo>
                      <a:pt x="60" y="2"/>
                    </a:lnTo>
                    <a:lnTo>
                      <a:pt x="60" y="1"/>
                    </a:lnTo>
                    <a:lnTo>
                      <a:pt x="51" y="6"/>
                    </a:lnTo>
                    <a:close/>
                    <a:moveTo>
                      <a:pt x="66" y="14"/>
                    </a:moveTo>
                    <a:lnTo>
                      <a:pt x="66" y="16"/>
                    </a:lnTo>
                    <a:lnTo>
                      <a:pt x="75" y="11"/>
                    </a:lnTo>
                    <a:lnTo>
                      <a:pt x="75" y="9"/>
                    </a:lnTo>
                    <a:lnTo>
                      <a:pt x="66" y="14"/>
                    </a:lnTo>
                    <a:close/>
                    <a:moveTo>
                      <a:pt x="80" y="22"/>
                    </a:moveTo>
                    <a:lnTo>
                      <a:pt x="80" y="25"/>
                    </a:lnTo>
                    <a:lnTo>
                      <a:pt x="89" y="19"/>
                    </a:lnTo>
                    <a:lnTo>
                      <a:pt x="89" y="17"/>
                    </a:lnTo>
                    <a:lnTo>
                      <a:pt x="80" y="22"/>
                    </a:lnTo>
                    <a:close/>
                    <a:moveTo>
                      <a:pt x="95" y="31"/>
                    </a:moveTo>
                    <a:lnTo>
                      <a:pt x="95" y="33"/>
                    </a:lnTo>
                    <a:lnTo>
                      <a:pt x="104" y="28"/>
                    </a:lnTo>
                    <a:lnTo>
                      <a:pt x="104" y="26"/>
                    </a:lnTo>
                    <a:lnTo>
                      <a:pt x="95" y="31"/>
                    </a:lnTo>
                    <a:close/>
                    <a:moveTo>
                      <a:pt x="110" y="39"/>
                    </a:moveTo>
                    <a:lnTo>
                      <a:pt x="110" y="41"/>
                    </a:lnTo>
                    <a:lnTo>
                      <a:pt x="119" y="36"/>
                    </a:lnTo>
                    <a:lnTo>
                      <a:pt x="119" y="34"/>
                    </a:lnTo>
                    <a:lnTo>
                      <a:pt x="110" y="39"/>
                    </a:lnTo>
                    <a:close/>
                    <a:moveTo>
                      <a:pt x="124" y="47"/>
                    </a:moveTo>
                    <a:lnTo>
                      <a:pt x="124" y="49"/>
                    </a:lnTo>
                    <a:lnTo>
                      <a:pt x="133" y="44"/>
                    </a:lnTo>
                    <a:lnTo>
                      <a:pt x="133" y="42"/>
                    </a:lnTo>
                    <a:lnTo>
                      <a:pt x="124" y="47"/>
                    </a:lnTo>
                    <a:close/>
                    <a:moveTo>
                      <a:pt x="129" y="52"/>
                    </a:moveTo>
                    <a:lnTo>
                      <a:pt x="139" y="58"/>
                    </a:lnTo>
                    <a:lnTo>
                      <a:pt x="139" y="56"/>
                    </a:lnTo>
                    <a:lnTo>
                      <a:pt x="129" y="50"/>
                    </a:lnTo>
                    <a:lnTo>
                      <a:pt x="129" y="52"/>
                    </a:lnTo>
                    <a:close/>
                    <a:moveTo>
                      <a:pt x="139" y="56"/>
                    </a:moveTo>
                    <a:lnTo>
                      <a:pt x="139" y="58"/>
                    </a:lnTo>
                    <a:lnTo>
                      <a:pt x="148" y="53"/>
                    </a:lnTo>
                    <a:lnTo>
                      <a:pt x="148" y="51"/>
                    </a:lnTo>
                    <a:lnTo>
                      <a:pt x="139" y="56"/>
                    </a:lnTo>
                    <a:close/>
                    <a:moveTo>
                      <a:pt x="27" y="10"/>
                    </a:moveTo>
                    <a:lnTo>
                      <a:pt x="37" y="16"/>
                    </a:lnTo>
                    <a:lnTo>
                      <a:pt x="37" y="14"/>
                    </a:lnTo>
                    <a:lnTo>
                      <a:pt x="27" y="8"/>
                    </a:lnTo>
                    <a:lnTo>
                      <a:pt x="27" y="10"/>
                    </a:lnTo>
                    <a:close/>
                    <a:moveTo>
                      <a:pt x="42" y="18"/>
                    </a:moveTo>
                    <a:lnTo>
                      <a:pt x="52" y="24"/>
                    </a:lnTo>
                    <a:lnTo>
                      <a:pt x="52" y="22"/>
                    </a:lnTo>
                    <a:lnTo>
                      <a:pt x="42" y="17"/>
                    </a:lnTo>
                    <a:lnTo>
                      <a:pt x="42" y="18"/>
                    </a:lnTo>
                    <a:close/>
                    <a:moveTo>
                      <a:pt x="57" y="27"/>
                    </a:moveTo>
                    <a:lnTo>
                      <a:pt x="67" y="32"/>
                    </a:lnTo>
                    <a:lnTo>
                      <a:pt x="67" y="30"/>
                    </a:lnTo>
                    <a:lnTo>
                      <a:pt x="57" y="25"/>
                    </a:lnTo>
                    <a:lnTo>
                      <a:pt x="57" y="27"/>
                    </a:lnTo>
                    <a:close/>
                    <a:moveTo>
                      <a:pt x="71" y="35"/>
                    </a:moveTo>
                    <a:lnTo>
                      <a:pt x="81" y="41"/>
                    </a:lnTo>
                    <a:lnTo>
                      <a:pt x="81" y="39"/>
                    </a:lnTo>
                    <a:lnTo>
                      <a:pt x="71" y="33"/>
                    </a:lnTo>
                    <a:lnTo>
                      <a:pt x="71" y="35"/>
                    </a:lnTo>
                    <a:close/>
                    <a:moveTo>
                      <a:pt x="86" y="43"/>
                    </a:moveTo>
                    <a:lnTo>
                      <a:pt x="96" y="49"/>
                    </a:lnTo>
                    <a:lnTo>
                      <a:pt x="96" y="47"/>
                    </a:lnTo>
                    <a:lnTo>
                      <a:pt x="86" y="42"/>
                    </a:lnTo>
                    <a:lnTo>
                      <a:pt x="86" y="43"/>
                    </a:lnTo>
                    <a:close/>
                    <a:moveTo>
                      <a:pt x="101" y="52"/>
                    </a:moveTo>
                    <a:lnTo>
                      <a:pt x="111" y="57"/>
                    </a:lnTo>
                    <a:lnTo>
                      <a:pt x="111" y="55"/>
                    </a:lnTo>
                    <a:lnTo>
                      <a:pt x="101" y="50"/>
                    </a:lnTo>
                    <a:lnTo>
                      <a:pt x="101" y="52"/>
                    </a:lnTo>
                    <a:close/>
                    <a:moveTo>
                      <a:pt x="37" y="14"/>
                    </a:moveTo>
                    <a:lnTo>
                      <a:pt x="37" y="16"/>
                    </a:lnTo>
                    <a:lnTo>
                      <a:pt x="46" y="10"/>
                    </a:lnTo>
                    <a:lnTo>
                      <a:pt x="46" y="8"/>
                    </a:lnTo>
                    <a:lnTo>
                      <a:pt x="37" y="14"/>
                    </a:lnTo>
                    <a:close/>
                    <a:moveTo>
                      <a:pt x="52" y="22"/>
                    </a:moveTo>
                    <a:lnTo>
                      <a:pt x="52" y="24"/>
                    </a:lnTo>
                    <a:lnTo>
                      <a:pt x="61" y="19"/>
                    </a:lnTo>
                    <a:lnTo>
                      <a:pt x="61" y="17"/>
                    </a:lnTo>
                    <a:lnTo>
                      <a:pt x="52" y="22"/>
                    </a:lnTo>
                    <a:close/>
                    <a:moveTo>
                      <a:pt x="67" y="30"/>
                    </a:moveTo>
                    <a:lnTo>
                      <a:pt x="67" y="32"/>
                    </a:lnTo>
                    <a:lnTo>
                      <a:pt x="76" y="27"/>
                    </a:lnTo>
                    <a:lnTo>
                      <a:pt x="76" y="25"/>
                    </a:lnTo>
                    <a:lnTo>
                      <a:pt x="67" y="30"/>
                    </a:lnTo>
                    <a:close/>
                    <a:moveTo>
                      <a:pt x="81" y="39"/>
                    </a:moveTo>
                    <a:lnTo>
                      <a:pt x="81" y="41"/>
                    </a:lnTo>
                    <a:lnTo>
                      <a:pt x="90" y="35"/>
                    </a:lnTo>
                    <a:lnTo>
                      <a:pt x="90" y="34"/>
                    </a:lnTo>
                    <a:lnTo>
                      <a:pt x="81" y="39"/>
                    </a:lnTo>
                    <a:close/>
                    <a:moveTo>
                      <a:pt x="96" y="47"/>
                    </a:moveTo>
                    <a:lnTo>
                      <a:pt x="96" y="49"/>
                    </a:lnTo>
                    <a:lnTo>
                      <a:pt x="105" y="44"/>
                    </a:lnTo>
                    <a:lnTo>
                      <a:pt x="105" y="42"/>
                    </a:lnTo>
                    <a:lnTo>
                      <a:pt x="96" y="47"/>
                    </a:lnTo>
                    <a:close/>
                    <a:moveTo>
                      <a:pt x="111" y="55"/>
                    </a:moveTo>
                    <a:lnTo>
                      <a:pt x="111" y="57"/>
                    </a:lnTo>
                    <a:lnTo>
                      <a:pt x="120" y="52"/>
                    </a:lnTo>
                    <a:lnTo>
                      <a:pt x="120" y="50"/>
                    </a:lnTo>
                    <a:lnTo>
                      <a:pt x="111" y="55"/>
                    </a:lnTo>
                    <a:close/>
                    <a:moveTo>
                      <a:pt x="115" y="60"/>
                    </a:moveTo>
                    <a:lnTo>
                      <a:pt x="125" y="66"/>
                    </a:lnTo>
                    <a:lnTo>
                      <a:pt x="125" y="64"/>
                    </a:lnTo>
                    <a:lnTo>
                      <a:pt x="115" y="58"/>
                    </a:lnTo>
                    <a:lnTo>
                      <a:pt x="115" y="60"/>
                    </a:lnTo>
                    <a:close/>
                    <a:moveTo>
                      <a:pt x="125" y="64"/>
                    </a:moveTo>
                    <a:lnTo>
                      <a:pt x="125" y="66"/>
                    </a:lnTo>
                    <a:lnTo>
                      <a:pt x="134" y="60"/>
                    </a:lnTo>
                    <a:lnTo>
                      <a:pt x="134" y="59"/>
                    </a:lnTo>
                    <a:lnTo>
                      <a:pt x="125" y="64"/>
                    </a:lnTo>
                    <a:close/>
                    <a:moveTo>
                      <a:pt x="14" y="18"/>
                    </a:moveTo>
                    <a:lnTo>
                      <a:pt x="23" y="23"/>
                    </a:lnTo>
                    <a:lnTo>
                      <a:pt x="23" y="22"/>
                    </a:lnTo>
                    <a:lnTo>
                      <a:pt x="14" y="16"/>
                    </a:lnTo>
                    <a:lnTo>
                      <a:pt x="14" y="18"/>
                    </a:lnTo>
                    <a:close/>
                    <a:moveTo>
                      <a:pt x="28" y="26"/>
                    </a:moveTo>
                    <a:lnTo>
                      <a:pt x="38" y="32"/>
                    </a:lnTo>
                    <a:lnTo>
                      <a:pt x="38" y="30"/>
                    </a:lnTo>
                    <a:lnTo>
                      <a:pt x="28" y="24"/>
                    </a:lnTo>
                    <a:lnTo>
                      <a:pt x="28" y="26"/>
                    </a:lnTo>
                    <a:close/>
                    <a:moveTo>
                      <a:pt x="43" y="35"/>
                    </a:moveTo>
                    <a:lnTo>
                      <a:pt x="53" y="40"/>
                    </a:lnTo>
                    <a:lnTo>
                      <a:pt x="53" y="38"/>
                    </a:lnTo>
                    <a:lnTo>
                      <a:pt x="43" y="32"/>
                    </a:lnTo>
                    <a:lnTo>
                      <a:pt x="43" y="35"/>
                    </a:lnTo>
                    <a:close/>
                    <a:moveTo>
                      <a:pt x="58" y="43"/>
                    </a:moveTo>
                    <a:lnTo>
                      <a:pt x="67" y="48"/>
                    </a:lnTo>
                    <a:lnTo>
                      <a:pt x="67" y="47"/>
                    </a:lnTo>
                    <a:lnTo>
                      <a:pt x="58" y="41"/>
                    </a:lnTo>
                    <a:lnTo>
                      <a:pt x="58" y="43"/>
                    </a:lnTo>
                    <a:close/>
                    <a:moveTo>
                      <a:pt x="72" y="51"/>
                    </a:moveTo>
                    <a:lnTo>
                      <a:pt x="82" y="57"/>
                    </a:lnTo>
                    <a:lnTo>
                      <a:pt x="82" y="55"/>
                    </a:lnTo>
                    <a:lnTo>
                      <a:pt x="72" y="49"/>
                    </a:lnTo>
                    <a:lnTo>
                      <a:pt x="72" y="51"/>
                    </a:lnTo>
                    <a:close/>
                    <a:moveTo>
                      <a:pt x="87" y="60"/>
                    </a:moveTo>
                    <a:lnTo>
                      <a:pt x="97" y="65"/>
                    </a:lnTo>
                    <a:lnTo>
                      <a:pt x="97" y="63"/>
                    </a:lnTo>
                    <a:lnTo>
                      <a:pt x="87" y="57"/>
                    </a:lnTo>
                    <a:lnTo>
                      <a:pt x="87" y="60"/>
                    </a:lnTo>
                    <a:close/>
                    <a:moveTo>
                      <a:pt x="23" y="22"/>
                    </a:moveTo>
                    <a:lnTo>
                      <a:pt x="23" y="23"/>
                    </a:lnTo>
                    <a:lnTo>
                      <a:pt x="33" y="18"/>
                    </a:lnTo>
                    <a:lnTo>
                      <a:pt x="33" y="16"/>
                    </a:lnTo>
                    <a:lnTo>
                      <a:pt x="23" y="22"/>
                    </a:lnTo>
                    <a:close/>
                    <a:moveTo>
                      <a:pt x="38" y="30"/>
                    </a:moveTo>
                    <a:lnTo>
                      <a:pt x="38" y="32"/>
                    </a:lnTo>
                    <a:lnTo>
                      <a:pt x="47" y="27"/>
                    </a:lnTo>
                    <a:lnTo>
                      <a:pt x="47" y="25"/>
                    </a:lnTo>
                    <a:lnTo>
                      <a:pt x="38" y="30"/>
                    </a:lnTo>
                    <a:close/>
                    <a:moveTo>
                      <a:pt x="53" y="38"/>
                    </a:moveTo>
                    <a:lnTo>
                      <a:pt x="53" y="40"/>
                    </a:lnTo>
                    <a:lnTo>
                      <a:pt x="62" y="35"/>
                    </a:lnTo>
                    <a:lnTo>
                      <a:pt x="62" y="33"/>
                    </a:lnTo>
                    <a:lnTo>
                      <a:pt x="53" y="38"/>
                    </a:lnTo>
                    <a:close/>
                    <a:moveTo>
                      <a:pt x="67" y="47"/>
                    </a:moveTo>
                    <a:lnTo>
                      <a:pt x="67" y="48"/>
                    </a:lnTo>
                    <a:lnTo>
                      <a:pt x="77" y="43"/>
                    </a:lnTo>
                    <a:lnTo>
                      <a:pt x="77" y="41"/>
                    </a:lnTo>
                    <a:lnTo>
                      <a:pt x="67" y="47"/>
                    </a:lnTo>
                    <a:close/>
                    <a:moveTo>
                      <a:pt x="82" y="55"/>
                    </a:moveTo>
                    <a:lnTo>
                      <a:pt x="82" y="57"/>
                    </a:lnTo>
                    <a:lnTo>
                      <a:pt x="91" y="52"/>
                    </a:lnTo>
                    <a:lnTo>
                      <a:pt x="91" y="49"/>
                    </a:lnTo>
                    <a:lnTo>
                      <a:pt x="82" y="55"/>
                    </a:lnTo>
                    <a:close/>
                    <a:moveTo>
                      <a:pt x="97" y="63"/>
                    </a:moveTo>
                    <a:lnTo>
                      <a:pt x="97" y="65"/>
                    </a:lnTo>
                    <a:lnTo>
                      <a:pt x="106" y="60"/>
                    </a:lnTo>
                    <a:lnTo>
                      <a:pt x="106" y="58"/>
                    </a:lnTo>
                    <a:lnTo>
                      <a:pt x="97" y="63"/>
                    </a:lnTo>
                    <a:close/>
                    <a:moveTo>
                      <a:pt x="101" y="68"/>
                    </a:moveTo>
                    <a:lnTo>
                      <a:pt x="111" y="74"/>
                    </a:lnTo>
                    <a:lnTo>
                      <a:pt x="111" y="72"/>
                    </a:lnTo>
                    <a:lnTo>
                      <a:pt x="101" y="66"/>
                    </a:lnTo>
                    <a:lnTo>
                      <a:pt x="101" y="68"/>
                    </a:lnTo>
                    <a:close/>
                    <a:moveTo>
                      <a:pt x="111" y="72"/>
                    </a:moveTo>
                    <a:lnTo>
                      <a:pt x="111" y="74"/>
                    </a:lnTo>
                    <a:lnTo>
                      <a:pt x="121" y="68"/>
                    </a:lnTo>
                    <a:lnTo>
                      <a:pt x="121" y="66"/>
                    </a:lnTo>
                    <a:lnTo>
                      <a:pt x="111" y="72"/>
                    </a:lnTo>
                    <a:close/>
                    <a:moveTo>
                      <a:pt x="0" y="26"/>
                    </a:moveTo>
                    <a:lnTo>
                      <a:pt x="10" y="31"/>
                    </a:lnTo>
                    <a:lnTo>
                      <a:pt x="10" y="29"/>
                    </a:lnTo>
                    <a:lnTo>
                      <a:pt x="0" y="24"/>
                    </a:lnTo>
                    <a:lnTo>
                      <a:pt x="0" y="26"/>
                    </a:lnTo>
                    <a:close/>
                    <a:moveTo>
                      <a:pt x="15" y="34"/>
                    </a:moveTo>
                    <a:lnTo>
                      <a:pt x="24" y="40"/>
                    </a:lnTo>
                    <a:lnTo>
                      <a:pt x="24" y="38"/>
                    </a:lnTo>
                    <a:lnTo>
                      <a:pt x="15" y="32"/>
                    </a:lnTo>
                    <a:lnTo>
                      <a:pt x="15" y="34"/>
                    </a:lnTo>
                    <a:close/>
                    <a:moveTo>
                      <a:pt x="29" y="43"/>
                    </a:moveTo>
                    <a:lnTo>
                      <a:pt x="68" y="65"/>
                    </a:lnTo>
                    <a:lnTo>
                      <a:pt x="68" y="63"/>
                    </a:lnTo>
                    <a:lnTo>
                      <a:pt x="29" y="40"/>
                    </a:lnTo>
                    <a:lnTo>
                      <a:pt x="29" y="43"/>
                    </a:lnTo>
                    <a:close/>
                    <a:moveTo>
                      <a:pt x="73" y="68"/>
                    </a:moveTo>
                    <a:lnTo>
                      <a:pt x="83" y="73"/>
                    </a:lnTo>
                    <a:lnTo>
                      <a:pt x="83" y="71"/>
                    </a:lnTo>
                    <a:lnTo>
                      <a:pt x="73" y="65"/>
                    </a:lnTo>
                    <a:lnTo>
                      <a:pt x="73" y="68"/>
                    </a:lnTo>
                    <a:close/>
                    <a:moveTo>
                      <a:pt x="10" y="29"/>
                    </a:moveTo>
                    <a:lnTo>
                      <a:pt x="10" y="31"/>
                    </a:lnTo>
                    <a:lnTo>
                      <a:pt x="19" y="26"/>
                    </a:lnTo>
                    <a:lnTo>
                      <a:pt x="19" y="24"/>
                    </a:lnTo>
                    <a:lnTo>
                      <a:pt x="10" y="29"/>
                    </a:lnTo>
                    <a:close/>
                    <a:moveTo>
                      <a:pt x="24" y="38"/>
                    </a:moveTo>
                    <a:lnTo>
                      <a:pt x="24" y="40"/>
                    </a:lnTo>
                    <a:lnTo>
                      <a:pt x="34" y="35"/>
                    </a:lnTo>
                    <a:lnTo>
                      <a:pt x="34" y="32"/>
                    </a:lnTo>
                    <a:lnTo>
                      <a:pt x="24" y="38"/>
                    </a:lnTo>
                    <a:close/>
                    <a:moveTo>
                      <a:pt x="68" y="63"/>
                    </a:moveTo>
                    <a:lnTo>
                      <a:pt x="68" y="65"/>
                    </a:lnTo>
                    <a:lnTo>
                      <a:pt x="78" y="60"/>
                    </a:lnTo>
                    <a:lnTo>
                      <a:pt x="78" y="57"/>
                    </a:lnTo>
                    <a:lnTo>
                      <a:pt x="68" y="63"/>
                    </a:lnTo>
                    <a:close/>
                    <a:moveTo>
                      <a:pt x="83" y="71"/>
                    </a:moveTo>
                    <a:lnTo>
                      <a:pt x="83" y="73"/>
                    </a:lnTo>
                    <a:lnTo>
                      <a:pt x="92" y="68"/>
                    </a:lnTo>
                    <a:lnTo>
                      <a:pt x="92" y="66"/>
                    </a:lnTo>
                    <a:lnTo>
                      <a:pt x="83" y="71"/>
                    </a:lnTo>
                    <a:close/>
                    <a:moveTo>
                      <a:pt x="88" y="76"/>
                    </a:moveTo>
                    <a:lnTo>
                      <a:pt x="97" y="81"/>
                    </a:lnTo>
                    <a:lnTo>
                      <a:pt x="97" y="79"/>
                    </a:lnTo>
                    <a:lnTo>
                      <a:pt x="88" y="74"/>
                    </a:lnTo>
                    <a:lnTo>
                      <a:pt x="88" y="76"/>
                    </a:lnTo>
                    <a:close/>
                    <a:moveTo>
                      <a:pt x="97" y="79"/>
                    </a:moveTo>
                    <a:lnTo>
                      <a:pt x="97" y="81"/>
                    </a:lnTo>
                    <a:lnTo>
                      <a:pt x="107" y="76"/>
                    </a:lnTo>
                    <a:lnTo>
                      <a:pt x="107" y="74"/>
                    </a:lnTo>
                    <a:lnTo>
                      <a:pt x="97"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79" name="Rectangle 886"/>
              <p:cNvSpPr>
                <a:spLocks noChangeArrowheads="1"/>
              </p:cNvSpPr>
              <p:nvPr/>
            </p:nvSpPr>
            <p:spPr bwMode="auto">
              <a:xfrm>
                <a:off x="3602" y="2840"/>
                <a:ext cx="159" cy="86"/>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80" name="Freeform 887"/>
              <p:cNvSpPr>
                <a:spLocks/>
              </p:cNvSpPr>
              <p:nvPr/>
            </p:nvSpPr>
            <p:spPr bwMode="auto">
              <a:xfrm>
                <a:off x="3588" y="2747"/>
                <a:ext cx="211" cy="201"/>
              </a:xfrm>
              <a:custGeom>
                <a:avLst/>
                <a:gdLst>
                  <a:gd name="T0" fmla="*/ 297 w 576"/>
                  <a:gd name="T1" fmla="*/ 556 h 556"/>
                  <a:gd name="T2" fmla="*/ 496 w 576"/>
                  <a:gd name="T3" fmla="*/ 441 h 556"/>
                  <a:gd name="T4" fmla="*/ 576 w 576"/>
                  <a:gd name="T5" fmla="*/ 170 h 556"/>
                  <a:gd name="T6" fmla="*/ 281 w 576"/>
                  <a:gd name="T7" fmla="*/ 0 h 556"/>
                  <a:gd name="T8" fmla="*/ 256 w 576"/>
                  <a:gd name="T9" fmla="*/ 0 h 556"/>
                  <a:gd name="T10" fmla="*/ 186 w 576"/>
                  <a:gd name="T11" fmla="*/ 235 h 556"/>
                  <a:gd name="T12" fmla="*/ 0 w 576"/>
                  <a:gd name="T13" fmla="*/ 343 h 556"/>
                  <a:gd name="T14" fmla="*/ 0 w 576"/>
                  <a:gd name="T15" fmla="*/ 383 h 556"/>
                  <a:gd name="T16" fmla="*/ 297 w 576"/>
                  <a:gd name="T17" fmla="*/ 556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 h="556">
                    <a:moveTo>
                      <a:pt x="297" y="556"/>
                    </a:moveTo>
                    <a:lnTo>
                      <a:pt x="496" y="441"/>
                    </a:lnTo>
                    <a:lnTo>
                      <a:pt x="576" y="170"/>
                    </a:lnTo>
                    <a:lnTo>
                      <a:pt x="281" y="0"/>
                    </a:lnTo>
                    <a:lnTo>
                      <a:pt x="256" y="0"/>
                    </a:lnTo>
                    <a:lnTo>
                      <a:pt x="186" y="235"/>
                    </a:lnTo>
                    <a:lnTo>
                      <a:pt x="0" y="343"/>
                    </a:lnTo>
                    <a:lnTo>
                      <a:pt x="0" y="383"/>
                    </a:lnTo>
                    <a:cubicBezTo>
                      <a:pt x="84" y="465"/>
                      <a:pt x="186" y="524"/>
                      <a:pt x="297" y="556"/>
                    </a:cubicBez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81" name="Rectangle 888"/>
              <p:cNvSpPr>
                <a:spLocks noChangeArrowheads="1"/>
              </p:cNvSpPr>
              <p:nvPr/>
            </p:nvSpPr>
            <p:spPr bwMode="auto">
              <a:xfrm>
                <a:off x="3901" y="2631"/>
                <a:ext cx="3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82" name="Rectangle 889"/>
              <p:cNvSpPr>
                <a:spLocks noChangeArrowheads="1"/>
              </p:cNvSpPr>
              <p:nvPr/>
            </p:nvSpPr>
            <p:spPr bwMode="auto">
              <a:xfrm>
                <a:off x="3878" y="2718"/>
                <a:ext cx="3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downloads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85" name="Rectangle 890"/>
              <p:cNvSpPr>
                <a:spLocks noChangeArrowheads="1"/>
              </p:cNvSpPr>
              <p:nvPr/>
            </p:nvSpPr>
            <p:spPr bwMode="auto">
              <a:xfrm>
                <a:off x="3913" y="2799"/>
                <a:ext cx="28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checklist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86" name="Rectangle 891"/>
              <p:cNvSpPr>
                <a:spLocks noChangeArrowheads="1"/>
              </p:cNvSpPr>
              <p:nvPr/>
            </p:nvSpPr>
            <p:spPr bwMode="auto">
              <a:xfrm>
                <a:off x="3878" y="2886"/>
                <a:ext cx="358"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to portable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87" name="Rectangle 892"/>
              <p:cNvSpPr>
                <a:spLocks noChangeArrowheads="1"/>
              </p:cNvSpPr>
              <p:nvPr/>
            </p:nvSpPr>
            <p:spPr bwMode="auto">
              <a:xfrm>
                <a:off x="3942" y="2967"/>
                <a:ext cx="2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device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912" name="Line 893"/>
              <p:cNvSpPr>
                <a:spLocks noChangeShapeType="1"/>
              </p:cNvSpPr>
              <p:nvPr/>
            </p:nvSpPr>
            <p:spPr bwMode="auto">
              <a:xfrm>
                <a:off x="3693" y="2538"/>
                <a:ext cx="0" cy="210"/>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942" name="Picture 894"/>
              <p:cNvPicPr>
                <a:picLocks noChangeAspect="1" noChangeArrowheads="1"/>
              </p:cNvPicPr>
              <p:nvPr/>
            </p:nvPicPr>
            <p:blipFill>
              <a:blip r:embed="rId124">
                <a:extLst>
                  <a:ext uri="{28A0092B-C50C-407E-A947-70E740481C1C}">
                    <a14:useLocalDpi xmlns:a14="http://schemas.microsoft.com/office/drawing/2010/main" val="0"/>
                  </a:ext>
                </a:extLst>
              </a:blip>
              <a:srcRect/>
              <a:stretch>
                <a:fillRect/>
              </a:stretch>
            </p:blipFill>
            <p:spPr bwMode="auto">
              <a:xfrm>
                <a:off x="3626" y="3187"/>
                <a:ext cx="105"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43" name="Picture 895"/>
              <p:cNvPicPr>
                <a:picLocks noChangeAspect="1" noChangeArrowheads="1"/>
              </p:cNvPicPr>
              <p:nvPr/>
            </p:nvPicPr>
            <p:blipFill>
              <a:blip r:embed="rId125">
                <a:extLst>
                  <a:ext uri="{28A0092B-C50C-407E-A947-70E740481C1C}">
                    <a14:useLocalDpi xmlns:a14="http://schemas.microsoft.com/office/drawing/2010/main" val="0"/>
                  </a:ext>
                </a:extLst>
              </a:blip>
              <a:srcRect/>
              <a:stretch>
                <a:fillRect/>
              </a:stretch>
            </p:blipFill>
            <p:spPr bwMode="auto">
              <a:xfrm>
                <a:off x="3626" y="3187"/>
                <a:ext cx="105"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13" name="Rectangle 896"/>
              <p:cNvSpPr>
                <a:spLocks noChangeArrowheads="1"/>
              </p:cNvSpPr>
              <p:nvPr/>
            </p:nvSpPr>
            <p:spPr bwMode="auto">
              <a:xfrm>
                <a:off x="3637" y="3175"/>
                <a:ext cx="6" cy="76"/>
              </a:xfrm>
              <a:prstGeom prst="rect">
                <a:avLst/>
              </a:prstGeom>
              <a:solidFill>
                <a:srgbClr val="BAE6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4" name="Rectangle 897"/>
              <p:cNvSpPr>
                <a:spLocks noChangeArrowheads="1"/>
              </p:cNvSpPr>
              <p:nvPr/>
            </p:nvSpPr>
            <p:spPr bwMode="auto">
              <a:xfrm>
                <a:off x="3643" y="3175"/>
                <a:ext cx="6" cy="76"/>
              </a:xfrm>
              <a:prstGeom prst="rect">
                <a:avLst/>
              </a:prstGeom>
              <a:solidFill>
                <a:srgbClr val="F6F3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5" name="Rectangle 898"/>
              <p:cNvSpPr>
                <a:spLocks noChangeArrowheads="1"/>
              </p:cNvSpPr>
              <p:nvPr/>
            </p:nvSpPr>
            <p:spPr bwMode="auto">
              <a:xfrm>
                <a:off x="3649" y="3175"/>
                <a:ext cx="6" cy="76"/>
              </a:xfrm>
              <a:prstGeom prst="rect">
                <a:avLst/>
              </a:prstGeom>
              <a:solidFill>
                <a:srgbClr val="F2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6" name="Rectangle 899"/>
              <p:cNvSpPr>
                <a:spLocks noChangeArrowheads="1"/>
              </p:cNvSpPr>
              <p:nvPr/>
            </p:nvSpPr>
            <p:spPr bwMode="auto">
              <a:xfrm>
                <a:off x="3655" y="3175"/>
                <a:ext cx="6" cy="76"/>
              </a:xfrm>
              <a:prstGeom prst="rect">
                <a:avLst/>
              </a:prstGeom>
              <a:solidFill>
                <a:srgbClr val="EF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7" name="Rectangle 900"/>
              <p:cNvSpPr>
                <a:spLocks noChangeArrowheads="1"/>
              </p:cNvSpPr>
              <p:nvPr/>
            </p:nvSpPr>
            <p:spPr bwMode="auto">
              <a:xfrm>
                <a:off x="3661" y="3175"/>
                <a:ext cx="6" cy="76"/>
              </a:xfrm>
              <a:prstGeom prst="rect">
                <a:avLst/>
              </a:prstGeom>
              <a:solidFill>
                <a:srgbClr val="EB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8" name="Rectangle 901"/>
              <p:cNvSpPr>
                <a:spLocks noChangeArrowheads="1"/>
              </p:cNvSpPr>
              <p:nvPr/>
            </p:nvSpPr>
            <p:spPr bwMode="auto">
              <a:xfrm>
                <a:off x="3667" y="3175"/>
                <a:ext cx="6" cy="76"/>
              </a:xfrm>
              <a:prstGeom prst="rect">
                <a:avLst/>
              </a:prstGeom>
              <a:solidFill>
                <a:srgbClr val="E8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9" name="Rectangle 902"/>
              <p:cNvSpPr>
                <a:spLocks noChangeArrowheads="1"/>
              </p:cNvSpPr>
              <p:nvPr/>
            </p:nvSpPr>
            <p:spPr bwMode="auto">
              <a:xfrm>
                <a:off x="3673" y="3175"/>
                <a:ext cx="5" cy="76"/>
              </a:xfrm>
              <a:prstGeom prst="rect">
                <a:avLst/>
              </a:prstGeom>
              <a:solidFill>
                <a:srgbClr val="E5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20" name="Rectangle 903"/>
              <p:cNvSpPr>
                <a:spLocks noChangeArrowheads="1"/>
              </p:cNvSpPr>
              <p:nvPr/>
            </p:nvSpPr>
            <p:spPr bwMode="auto">
              <a:xfrm>
                <a:off x="3678" y="3175"/>
                <a:ext cx="6" cy="76"/>
              </a:xfrm>
              <a:prstGeom prst="rect">
                <a:avLst/>
              </a:prstGeom>
              <a:solidFill>
                <a:srgbClr val="E1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23" name="Rectangle 904"/>
              <p:cNvSpPr>
                <a:spLocks noChangeArrowheads="1"/>
              </p:cNvSpPr>
              <p:nvPr/>
            </p:nvSpPr>
            <p:spPr bwMode="auto">
              <a:xfrm>
                <a:off x="3684" y="3175"/>
                <a:ext cx="6" cy="76"/>
              </a:xfrm>
              <a:prstGeom prst="rect">
                <a:avLst/>
              </a:prstGeom>
              <a:solidFill>
                <a:srgbClr val="DE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25" name="Rectangle 905"/>
              <p:cNvSpPr>
                <a:spLocks noChangeArrowheads="1"/>
              </p:cNvSpPr>
              <p:nvPr/>
            </p:nvSpPr>
            <p:spPr bwMode="auto">
              <a:xfrm>
                <a:off x="3690" y="3175"/>
                <a:ext cx="6" cy="76"/>
              </a:xfrm>
              <a:prstGeom prst="rect">
                <a:avLst/>
              </a:prstGeom>
              <a:solidFill>
                <a:srgbClr val="DB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26" name="Rectangle 906"/>
              <p:cNvSpPr>
                <a:spLocks noChangeArrowheads="1"/>
              </p:cNvSpPr>
              <p:nvPr/>
            </p:nvSpPr>
            <p:spPr bwMode="auto">
              <a:xfrm>
                <a:off x="3696" y="3175"/>
                <a:ext cx="6" cy="76"/>
              </a:xfrm>
              <a:prstGeom prst="rect">
                <a:avLst/>
              </a:prstGeom>
              <a:solidFill>
                <a:srgbClr val="D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27" name="Rectangle 907"/>
              <p:cNvSpPr>
                <a:spLocks noChangeArrowheads="1"/>
              </p:cNvSpPr>
              <p:nvPr/>
            </p:nvSpPr>
            <p:spPr bwMode="auto">
              <a:xfrm>
                <a:off x="3702" y="3175"/>
                <a:ext cx="6" cy="76"/>
              </a:xfrm>
              <a:prstGeom prst="rect">
                <a:avLst/>
              </a:prstGeom>
              <a:solidFill>
                <a:srgbClr val="D5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0" name="Rectangle 908"/>
              <p:cNvSpPr>
                <a:spLocks noChangeArrowheads="1"/>
              </p:cNvSpPr>
              <p:nvPr/>
            </p:nvSpPr>
            <p:spPr bwMode="auto">
              <a:xfrm>
                <a:off x="3708" y="3175"/>
                <a:ext cx="6" cy="76"/>
              </a:xfrm>
              <a:prstGeom prst="rect">
                <a:avLst/>
              </a:prstGeom>
              <a:solidFill>
                <a:srgbClr val="D2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1" name="Rectangle 909"/>
              <p:cNvSpPr>
                <a:spLocks noChangeArrowheads="1"/>
              </p:cNvSpPr>
              <p:nvPr/>
            </p:nvSpPr>
            <p:spPr bwMode="auto">
              <a:xfrm>
                <a:off x="3714" y="3175"/>
                <a:ext cx="5" cy="76"/>
              </a:xfrm>
              <a:prstGeom prst="rect">
                <a:avLst/>
              </a:prstGeom>
              <a:solidFill>
                <a:srgbClr val="CE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2" name="Rectangle 910"/>
              <p:cNvSpPr>
                <a:spLocks noChangeArrowheads="1"/>
              </p:cNvSpPr>
              <p:nvPr/>
            </p:nvSpPr>
            <p:spPr bwMode="auto">
              <a:xfrm>
                <a:off x="3719" y="3175"/>
                <a:ext cx="6" cy="76"/>
              </a:xfrm>
              <a:prstGeom prst="rect">
                <a:avLst/>
              </a:prstGeom>
              <a:solidFill>
                <a:srgbClr val="CB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3" name="Rectangle 911"/>
              <p:cNvSpPr>
                <a:spLocks noChangeArrowheads="1"/>
              </p:cNvSpPr>
              <p:nvPr/>
            </p:nvSpPr>
            <p:spPr bwMode="auto">
              <a:xfrm>
                <a:off x="3725" y="3175"/>
                <a:ext cx="6" cy="76"/>
              </a:xfrm>
              <a:prstGeom prst="rect">
                <a:avLst/>
              </a:prstGeom>
              <a:solidFill>
                <a:srgbClr val="C8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4" name="Rectangle 912"/>
              <p:cNvSpPr>
                <a:spLocks noChangeArrowheads="1"/>
              </p:cNvSpPr>
              <p:nvPr/>
            </p:nvSpPr>
            <p:spPr bwMode="auto">
              <a:xfrm>
                <a:off x="3731" y="3175"/>
                <a:ext cx="6" cy="76"/>
              </a:xfrm>
              <a:prstGeom prst="rect">
                <a:avLst/>
              </a:prstGeom>
              <a:solidFill>
                <a:srgbClr val="C4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5" name="Rectangle 913"/>
              <p:cNvSpPr>
                <a:spLocks noChangeArrowheads="1"/>
              </p:cNvSpPr>
              <p:nvPr/>
            </p:nvSpPr>
            <p:spPr bwMode="auto">
              <a:xfrm>
                <a:off x="3737" y="3175"/>
                <a:ext cx="6" cy="76"/>
              </a:xfrm>
              <a:prstGeom prst="rect">
                <a:avLst/>
              </a:prstGeom>
              <a:solidFill>
                <a:srgbClr val="C1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6" name="Rectangle 914"/>
              <p:cNvSpPr>
                <a:spLocks noChangeArrowheads="1"/>
              </p:cNvSpPr>
              <p:nvPr/>
            </p:nvSpPr>
            <p:spPr bwMode="auto">
              <a:xfrm>
                <a:off x="3743" y="3175"/>
                <a:ext cx="6" cy="76"/>
              </a:xfrm>
              <a:prstGeom prst="rect">
                <a:avLst/>
              </a:prstGeom>
              <a:solidFill>
                <a:srgbClr val="BD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7" name="Rectangle 915"/>
              <p:cNvSpPr>
                <a:spLocks noChangeArrowheads="1"/>
              </p:cNvSpPr>
              <p:nvPr/>
            </p:nvSpPr>
            <p:spPr bwMode="auto">
              <a:xfrm>
                <a:off x="3749" y="3175"/>
                <a:ext cx="6" cy="76"/>
              </a:xfrm>
              <a:prstGeom prst="rect">
                <a:avLst/>
              </a:prstGeom>
              <a:solidFill>
                <a:srgbClr val="BA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964" name="Picture 916"/>
              <p:cNvPicPr>
                <a:picLocks noChangeAspect="1" noChangeArrowheads="1"/>
              </p:cNvPicPr>
              <p:nvPr/>
            </p:nvPicPr>
            <p:blipFill>
              <a:blip r:embed="rId126">
                <a:extLst>
                  <a:ext uri="{28A0092B-C50C-407E-A947-70E740481C1C}">
                    <a14:useLocalDpi xmlns:a14="http://schemas.microsoft.com/office/drawing/2010/main" val="0"/>
                  </a:ext>
                </a:extLst>
              </a:blip>
              <a:srcRect/>
              <a:stretch>
                <a:fillRect/>
              </a:stretch>
            </p:blipFill>
            <p:spPr bwMode="auto">
              <a:xfrm>
                <a:off x="3708" y="3222"/>
                <a:ext cx="53"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38" name="Rectangle 917"/>
              <p:cNvSpPr>
                <a:spLocks noChangeArrowheads="1"/>
              </p:cNvSpPr>
              <p:nvPr/>
            </p:nvSpPr>
            <p:spPr bwMode="auto">
              <a:xfrm>
                <a:off x="3667" y="3175"/>
                <a:ext cx="6" cy="35"/>
              </a:xfrm>
              <a:prstGeom prst="rect">
                <a:avLst/>
              </a:prstGeom>
              <a:solidFill>
                <a:srgbClr val="6690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9" name="Rectangle 918"/>
              <p:cNvSpPr>
                <a:spLocks noChangeArrowheads="1"/>
              </p:cNvSpPr>
              <p:nvPr/>
            </p:nvSpPr>
            <p:spPr bwMode="auto">
              <a:xfrm>
                <a:off x="3673" y="3175"/>
                <a:ext cx="5" cy="35"/>
              </a:xfrm>
              <a:prstGeom prst="rect">
                <a:avLst/>
              </a:prstGeom>
              <a:solidFill>
                <a:srgbClr val="7AB2D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40" name="Rectangle 919"/>
              <p:cNvSpPr>
                <a:spLocks noChangeArrowheads="1"/>
              </p:cNvSpPr>
              <p:nvPr/>
            </p:nvSpPr>
            <p:spPr bwMode="auto">
              <a:xfrm>
                <a:off x="3678" y="3175"/>
                <a:ext cx="6" cy="35"/>
              </a:xfrm>
              <a:prstGeom prst="rect">
                <a:avLst/>
              </a:prstGeom>
              <a:solidFill>
                <a:srgbClr val="77ADC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41" name="Rectangle 920"/>
              <p:cNvSpPr>
                <a:spLocks noChangeArrowheads="1"/>
              </p:cNvSpPr>
              <p:nvPr/>
            </p:nvSpPr>
            <p:spPr bwMode="auto">
              <a:xfrm>
                <a:off x="3684" y="3175"/>
                <a:ext cx="6" cy="35"/>
              </a:xfrm>
              <a:prstGeom prst="rect">
                <a:avLst/>
              </a:prstGeom>
              <a:solidFill>
                <a:srgbClr val="74A8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44" name="Rectangle 921"/>
              <p:cNvSpPr>
                <a:spLocks noChangeArrowheads="1"/>
              </p:cNvSpPr>
              <p:nvPr/>
            </p:nvSpPr>
            <p:spPr bwMode="auto">
              <a:xfrm>
                <a:off x="3690" y="3175"/>
                <a:ext cx="6" cy="35"/>
              </a:xfrm>
              <a:prstGeom prst="rect">
                <a:avLst/>
              </a:prstGeom>
              <a:solidFill>
                <a:srgbClr val="71A3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45" name="Rectangle 922"/>
              <p:cNvSpPr>
                <a:spLocks noChangeArrowheads="1"/>
              </p:cNvSpPr>
              <p:nvPr/>
            </p:nvSpPr>
            <p:spPr bwMode="auto">
              <a:xfrm>
                <a:off x="3696" y="3175"/>
                <a:ext cx="6" cy="35"/>
              </a:xfrm>
              <a:prstGeom prst="rect">
                <a:avLst/>
              </a:prstGeom>
              <a:solidFill>
                <a:srgbClr val="6F9FC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46" name="Rectangle 923"/>
              <p:cNvSpPr>
                <a:spLocks noChangeArrowheads="1"/>
              </p:cNvSpPr>
              <p:nvPr/>
            </p:nvSpPr>
            <p:spPr bwMode="auto">
              <a:xfrm>
                <a:off x="3702" y="3175"/>
                <a:ext cx="6" cy="35"/>
              </a:xfrm>
              <a:prstGeom prst="rect">
                <a:avLst/>
              </a:prstGeom>
              <a:solidFill>
                <a:srgbClr val="6C9A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47" name="Rectangle 924"/>
              <p:cNvSpPr>
                <a:spLocks noChangeArrowheads="1"/>
              </p:cNvSpPr>
              <p:nvPr/>
            </p:nvSpPr>
            <p:spPr bwMode="auto">
              <a:xfrm>
                <a:off x="3708" y="3175"/>
                <a:ext cx="6" cy="35"/>
              </a:xfrm>
              <a:prstGeom prst="rect">
                <a:avLst/>
              </a:prstGeom>
              <a:solidFill>
                <a:srgbClr val="6996B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973" name="Picture 925"/>
              <p:cNvPicPr>
                <a:picLocks noChangeAspect="1" noChangeArrowheads="1"/>
              </p:cNvPicPr>
              <p:nvPr/>
            </p:nvPicPr>
            <p:blipFill>
              <a:blip r:embed="rId127">
                <a:extLst>
                  <a:ext uri="{28A0092B-C50C-407E-A947-70E740481C1C}">
                    <a14:useLocalDpi xmlns:a14="http://schemas.microsoft.com/office/drawing/2010/main" val="0"/>
                  </a:ext>
                </a:extLst>
              </a:blip>
              <a:srcRect/>
              <a:stretch>
                <a:fillRect/>
              </a:stretch>
            </p:blipFill>
            <p:spPr bwMode="auto">
              <a:xfrm>
                <a:off x="3637" y="3088"/>
                <a:ext cx="9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48" name="Freeform 926"/>
              <p:cNvSpPr>
                <a:spLocks/>
              </p:cNvSpPr>
              <p:nvPr/>
            </p:nvSpPr>
            <p:spPr bwMode="auto">
              <a:xfrm>
                <a:off x="3660" y="3114"/>
                <a:ext cx="65" cy="76"/>
              </a:xfrm>
              <a:custGeom>
                <a:avLst/>
                <a:gdLst>
                  <a:gd name="T0" fmla="*/ 65 w 65"/>
                  <a:gd name="T1" fmla="*/ 39 h 76"/>
                  <a:gd name="T2" fmla="*/ 33 w 65"/>
                  <a:gd name="T3" fmla="*/ 76 h 76"/>
                  <a:gd name="T4" fmla="*/ 0 w 65"/>
                  <a:gd name="T5" fmla="*/ 39 h 76"/>
                  <a:gd name="T6" fmla="*/ 33 w 65"/>
                  <a:gd name="T7" fmla="*/ 0 h 76"/>
                  <a:gd name="T8" fmla="*/ 65 w 65"/>
                  <a:gd name="T9" fmla="*/ 39 h 76"/>
                </a:gdLst>
                <a:ahLst/>
                <a:cxnLst>
                  <a:cxn ang="0">
                    <a:pos x="T0" y="T1"/>
                  </a:cxn>
                  <a:cxn ang="0">
                    <a:pos x="T2" y="T3"/>
                  </a:cxn>
                  <a:cxn ang="0">
                    <a:pos x="T4" y="T5"/>
                  </a:cxn>
                  <a:cxn ang="0">
                    <a:pos x="T6" y="T7"/>
                  </a:cxn>
                  <a:cxn ang="0">
                    <a:pos x="T8" y="T9"/>
                  </a:cxn>
                </a:cxnLst>
                <a:rect l="0" t="0" r="r" b="b"/>
                <a:pathLst>
                  <a:path w="65" h="76">
                    <a:moveTo>
                      <a:pt x="65" y="39"/>
                    </a:moveTo>
                    <a:cubicBezTo>
                      <a:pt x="64" y="62"/>
                      <a:pt x="50" y="76"/>
                      <a:pt x="33" y="76"/>
                    </a:cubicBezTo>
                    <a:cubicBezTo>
                      <a:pt x="15" y="76"/>
                      <a:pt x="0" y="62"/>
                      <a:pt x="0" y="39"/>
                    </a:cubicBezTo>
                    <a:cubicBezTo>
                      <a:pt x="0" y="16"/>
                      <a:pt x="15" y="1"/>
                      <a:pt x="33" y="0"/>
                    </a:cubicBezTo>
                    <a:cubicBezTo>
                      <a:pt x="50" y="1"/>
                      <a:pt x="64" y="16"/>
                      <a:pt x="65" y="39"/>
                    </a:cubicBezTo>
                  </a:path>
                </a:pathLst>
              </a:custGeom>
              <a:noFill/>
              <a:ln w="4763" cap="flat">
                <a:solidFill>
                  <a:srgbClr val="99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949" name="Freeform 927"/>
              <p:cNvSpPr>
                <a:spLocks noEditPoints="1"/>
              </p:cNvSpPr>
              <p:nvPr/>
            </p:nvSpPr>
            <p:spPr bwMode="auto">
              <a:xfrm>
                <a:off x="3652" y="3235"/>
                <a:ext cx="51" cy="76"/>
              </a:xfrm>
              <a:custGeom>
                <a:avLst/>
                <a:gdLst>
                  <a:gd name="T0" fmla="*/ 0 w 51"/>
                  <a:gd name="T1" fmla="*/ 47 h 76"/>
                  <a:gd name="T2" fmla="*/ 0 w 51"/>
                  <a:gd name="T3" fmla="*/ 0 h 76"/>
                  <a:gd name="T4" fmla="*/ 51 w 51"/>
                  <a:gd name="T5" fmla="*/ 76 h 76"/>
                  <a:gd name="T6" fmla="*/ 51 w 51"/>
                  <a:gd name="T7" fmla="*/ 29 h 76"/>
                </a:gdLst>
                <a:ahLst/>
                <a:cxnLst>
                  <a:cxn ang="0">
                    <a:pos x="T0" y="T1"/>
                  </a:cxn>
                  <a:cxn ang="0">
                    <a:pos x="T2" y="T3"/>
                  </a:cxn>
                  <a:cxn ang="0">
                    <a:pos x="T4" y="T5"/>
                  </a:cxn>
                  <a:cxn ang="0">
                    <a:pos x="T6" y="T7"/>
                  </a:cxn>
                </a:cxnLst>
                <a:rect l="0" t="0" r="r" b="b"/>
                <a:pathLst>
                  <a:path w="51" h="76">
                    <a:moveTo>
                      <a:pt x="0" y="47"/>
                    </a:moveTo>
                    <a:lnTo>
                      <a:pt x="0" y="0"/>
                    </a:lnTo>
                    <a:moveTo>
                      <a:pt x="51" y="76"/>
                    </a:moveTo>
                    <a:lnTo>
                      <a:pt x="51" y="29"/>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950" name="Freeform 928"/>
              <p:cNvSpPr>
                <a:spLocks/>
              </p:cNvSpPr>
              <p:nvPr/>
            </p:nvSpPr>
            <p:spPr bwMode="auto">
              <a:xfrm>
                <a:off x="3636" y="3114"/>
                <a:ext cx="118" cy="213"/>
              </a:xfrm>
              <a:custGeom>
                <a:avLst/>
                <a:gdLst>
                  <a:gd name="T0" fmla="*/ 274 w 321"/>
                  <a:gd name="T1" fmla="*/ 561 h 588"/>
                  <a:gd name="T2" fmla="*/ 317 w 321"/>
                  <a:gd name="T3" fmla="*/ 515 h 588"/>
                  <a:gd name="T4" fmla="*/ 307 w 321"/>
                  <a:gd name="T5" fmla="*/ 353 h 588"/>
                  <a:gd name="T6" fmla="*/ 241 w 321"/>
                  <a:gd name="T7" fmla="*/ 233 h 588"/>
                  <a:gd name="T8" fmla="*/ 205 w 321"/>
                  <a:gd name="T9" fmla="*/ 210 h 588"/>
                  <a:gd name="T10" fmla="*/ 205 w 321"/>
                  <a:gd name="T11" fmla="*/ 193 h 588"/>
                  <a:gd name="T12" fmla="*/ 242 w 321"/>
                  <a:gd name="T13" fmla="*/ 106 h 588"/>
                  <a:gd name="T14" fmla="*/ 154 w 321"/>
                  <a:gd name="T15" fmla="*/ 0 h 588"/>
                  <a:gd name="T16" fmla="*/ 66 w 321"/>
                  <a:gd name="T17" fmla="*/ 106 h 588"/>
                  <a:gd name="T18" fmla="*/ 102 w 321"/>
                  <a:gd name="T19" fmla="*/ 191 h 588"/>
                  <a:gd name="T20" fmla="*/ 28 w 321"/>
                  <a:gd name="T21" fmla="*/ 233 h 588"/>
                  <a:gd name="T22" fmla="*/ 8 w 321"/>
                  <a:gd name="T23" fmla="*/ 277 h 588"/>
                  <a:gd name="T24" fmla="*/ 1 w 321"/>
                  <a:gd name="T25" fmla="*/ 426 h 588"/>
                  <a:gd name="T26" fmla="*/ 8 w 321"/>
                  <a:gd name="T27" fmla="*/ 449 h 588"/>
                  <a:gd name="T28" fmla="*/ 41 w 321"/>
                  <a:gd name="T29" fmla="*/ 467 h 588"/>
                  <a:gd name="T30" fmla="*/ 183 w 321"/>
                  <a:gd name="T31" fmla="*/ 547 h 588"/>
                  <a:gd name="T32" fmla="*/ 274 w 321"/>
                  <a:gd name="T33" fmla="*/ 561 h 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1" h="588">
                    <a:moveTo>
                      <a:pt x="274" y="561"/>
                    </a:moveTo>
                    <a:cubicBezTo>
                      <a:pt x="321" y="540"/>
                      <a:pt x="317" y="515"/>
                      <a:pt x="317" y="515"/>
                    </a:cubicBezTo>
                    <a:cubicBezTo>
                      <a:pt x="316" y="465"/>
                      <a:pt x="308" y="365"/>
                      <a:pt x="307" y="353"/>
                    </a:cubicBezTo>
                    <a:cubicBezTo>
                      <a:pt x="301" y="286"/>
                      <a:pt x="255" y="245"/>
                      <a:pt x="241" y="233"/>
                    </a:cubicBezTo>
                    <a:cubicBezTo>
                      <a:pt x="229" y="222"/>
                      <a:pt x="218" y="214"/>
                      <a:pt x="205" y="210"/>
                    </a:cubicBezTo>
                    <a:lnTo>
                      <a:pt x="205" y="193"/>
                    </a:lnTo>
                    <a:cubicBezTo>
                      <a:pt x="228" y="171"/>
                      <a:pt x="242" y="140"/>
                      <a:pt x="242" y="106"/>
                    </a:cubicBezTo>
                    <a:cubicBezTo>
                      <a:pt x="242" y="47"/>
                      <a:pt x="203" y="0"/>
                      <a:pt x="154" y="0"/>
                    </a:cubicBezTo>
                    <a:cubicBezTo>
                      <a:pt x="105" y="0"/>
                      <a:pt x="66" y="47"/>
                      <a:pt x="66" y="106"/>
                    </a:cubicBezTo>
                    <a:cubicBezTo>
                      <a:pt x="66" y="141"/>
                      <a:pt x="80" y="172"/>
                      <a:pt x="102" y="191"/>
                    </a:cubicBezTo>
                    <a:lnTo>
                      <a:pt x="28" y="233"/>
                    </a:lnTo>
                    <a:cubicBezTo>
                      <a:pt x="28" y="233"/>
                      <a:pt x="10" y="243"/>
                      <a:pt x="8" y="277"/>
                    </a:cubicBezTo>
                    <a:lnTo>
                      <a:pt x="1" y="426"/>
                    </a:lnTo>
                    <a:cubicBezTo>
                      <a:pt x="1" y="426"/>
                      <a:pt x="0" y="441"/>
                      <a:pt x="8" y="449"/>
                    </a:cubicBezTo>
                    <a:cubicBezTo>
                      <a:pt x="24" y="468"/>
                      <a:pt x="40" y="466"/>
                      <a:pt x="41" y="467"/>
                    </a:cubicBezTo>
                    <a:cubicBezTo>
                      <a:pt x="85" y="522"/>
                      <a:pt x="135" y="533"/>
                      <a:pt x="183" y="547"/>
                    </a:cubicBezTo>
                    <a:cubicBezTo>
                      <a:pt x="187" y="548"/>
                      <a:pt x="216" y="588"/>
                      <a:pt x="274" y="561"/>
                    </a:cubicBez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951" name="Rectangle 929"/>
              <p:cNvSpPr>
                <a:spLocks noChangeArrowheads="1"/>
              </p:cNvSpPr>
              <p:nvPr/>
            </p:nvSpPr>
            <p:spPr bwMode="auto">
              <a:xfrm>
                <a:off x="3303" y="3094"/>
                <a:ext cx="3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952" name="Rectangle 930"/>
              <p:cNvSpPr>
                <a:spLocks noChangeArrowheads="1"/>
              </p:cNvSpPr>
              <p:nvPr/>
            </p:nvSpPr>
            <p:spPr bwMode="auto">
              <a:xfrm>
                <a:off x="3309" y="3175"/>
                <a:ext cx="31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performs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953" name="Rectangle 931"/>
              <p:cNvSpPr>
                <a:spLocks noChangeArrowheads="1"/>
              </p:cNvSpPr>
              <p:nvPr/>
            </p:nvSpPr>
            <p:spPr bwMode="auto">
              <a:xfrm>
                <a:off x="3291" y="3256"/>
                <a:ext cx="33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inspection</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954" name="Line 932"/>
              <p:cNvSpPr>
                <a:spLocks noChangeShapeType="1"/>
              </p:cNvSpPr>
              <p:nvPr/>
            </p:nvSpPr>
            <p:spPr bwMode="auto">
              <a:xfrm>
                <a:off x="3693" y="2947"/>
                <a:ext cx="0" cy="167"/>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981" name="Picture 933"/>
              <p:cNvPicPr>
                <a:picLocks noChangeAspect="1" noChangeArrowheads="1"/>
              </p:cNvPicPr>
              <p:nvPr/>
            </p:nvPicPr>
            <p:blipFill>
              <a:blip r:embed="rId128">
                <a:extLst>
                  <a:ext uri="{28A0092B-C50C-407E-A947-70E740481C1C}">
                    <a14:useLocalDpi xmlns:a14="http://schemas.microsoft.com/office/drawing/2010/main" val="0"/>
                  </a:ext>
                </a:extLst>
              </a:blip>
              <a:srcRect/>
              <a:stretch>
                <a:fillRect/>
              </a:stretch>
            </p:blipFill>
            <p:spPr bwMode="auto">
              <a:xfrm>
                <a:off x="3690" y="3633"/>
                <a:ext cx="94"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82" name="Picture 934"/>
              <p:cNvPicPr>
                <a:picLocks noChangeAspect="1" noChangeArrowheads="1"/>
              </p:cNvPicPr>
              <p:nvPr/>
            </p:nvPicPr>
            <p:blipFill>
              <a:blip r:embed="rId129">
                <a:extLst>
                  <a:ext uri="{28A0092B-C50C-407E-A947-70E740481C1C}">
                    <a14:useLocalDpi xmlns:a14="http://schemas.microsoft.com/office/drawing/2010/main" val="0"/>
                  </a:ext>
                </a:extLst>
              </a:blip>
              <a:srcRect/>
              <a:stretch>
                <a:fillRect/>
              </a:stretch>
            </p:blipFill>
            <p:spPr bwMode="auto">
              <a:xfrm>
                <a:off x="3690" y="3633"/>
                <a:ext cx="94"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55" name="Freeform 935"/>
              <p:cNvSpPr>
                <a:spLocks/>
              </p:cNvSpPr>
              <p:nvPr/>
            </p:nvSpPr>
            <p:spPr bwMode="auto">
              <a:xfrm>
                <a:off x="3696" y="3641"/>
                <a:ext cx="78" cy="61"/>
              </a:xfrm>
              <a:custGeom>
                <a:avLst/>
                <a:gdLst>
                  <a:gd name="T0" fmla="*/ 0 w 78"/>
                  <a:gd name="T1" fmla="*/ 45 h 61"/>
                  <a:gd name="T2" fmla="*/ 78 w 78"/>
                  <a:gd name="T3" fmla="*/ 0 h 61"/>
                  <a:gd name="T4" fmla="*/ 73 w 78"/>
                  <a:gd name="T5" fmla="*/ 19 h 61"/>
                  <a:gd name="T6" fmla="*/ 0 w 78"/>
                  <a:gd name="T7" fmla="*/ 61 h 61"/>
                  <a:gd name="T8" fmla="*/ 0 w 78"/>
                  <a:gd name="T9" fmla="*/ 45 h 61"/>
                </a:gdLst>
                <a:ahLst/>
                <a:cxnLst>
                  <a:cxn ang="0">
                    <a:pos x="T0" y="T1"/>
                  </a:cxn>
                  <a:cxn ang="0">
                    <a:pos x="T2" y="T3"/>
                  </a:cxn>
                  <a:cxn ang="0">
                    <a:pos x="T4" y="T5"/>
                  </a:cxn>
                  <a:cxn ang="0">
                    <a:pos x="T6" y="T7"/>
                  </a:cxn>
                  <a:cxn ang="0">
                    <a:pos x="T8" y="T9"/>
                  </a:cxn>
                </a:cxnLst>
                <a:rect l="0" t="0" r="r" b="b"/>
                <a:pathLst>
                  <a:path w="78" h="61">
                    <a:moveTo>
                      <a:pt x="0" y="45"/>
                    </a:moveTo>
                    <a:lnTo>
                      <a:pt x="78" y="0"/>
                    </a:lnTo>
                    <a:lnTo>
                      <a:pt x="73" y="19"/>
                    </a:lnTo>
                    <a:lnTo>
                      <a:pt x="0" y="61"/>
                    </a:lnTo>
                    <a:lnTo>
                      <a:pt x="0" y="4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984" name="Picture 936"/>
              <p:cNvPicPr>
                <a:picLocks noChangeAspect="1" noChangeArrowheads="1"/>
              </p:cNvPicPr>
              <p:nvPr/>
            </p:nvPicPr>
            <p:blipFill>
              <a:blip r:embed="rId130">
                <a:extLst>
                  <a:ext uri="{28A0092B-C50C-407E-A947-70E740481C1C}">
                    <a14:useLocalDpi xmlns:a14="http://schemas.microsoft.com/office/drawing/2010/main" val="0"/>
                  </a:ext>
                </a:extLst>
              </a:blip>
              <a:srcRect/>
              <a:stretch>
                <a:fillRect/>
              </a:stretch>
            </p:blipFill>
            <p:spPr bwMode="auto">
              <a:xfrm>
                <a:off x="3755" y="3552"/>
                <a:ext cx="47"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85" name="Picture 937"/>
              <p:cNvPicPr>
                <a:picLocks noChangeAspect="1" noChangeArrowheads="1"/>
              </p:cNvPicPr>
              <p:nvPr/>
            </p:nvPicPr>
            <p:blipFill>
              <a:blip r:embed="rId131">
                <a:extLst>
                  <a:ext uri="{28A0092B-C50C-407E-A947-70E740481C1C}">
                    <a14:useLocalDpi xmlns:a14="http://schemas.microsoft.com/office/drawing/2010/main" val="0"/>
                  </a:ext>
                </a:extLst>
              </a:blip>
              <a:srcRect/>
              <a:stretch>
                <a:fillRect/>
              </a:stretch>
            </p:blipFill>
            <p:spPr bwMode="auto">
              <a:xfrm>
                <a:off x="3755" y="3552"/>
                <a:ext cx="47"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56" name="Freeform 938"/>
              <p:cNvSpPr>
                <a:spLocks/>
              </p:cNvSpPr>
              <p:nvPr/>
            </p:nvSpPr>
            <p:spPr bwMode="auto">
              <a:xfrm>
                <a:off x="3764" y="3562"/>
                <a:ext cx="35" cy="85"/>
              </a:xfrm>
              <a:custGeom>
                <a:avLst/>
                <a:gdLst>
                  <a:gd name="T0" fmla="*/ 0 w 35"/>
                  <a:gd name="T1" fmla="*/ 85 h 85"/>
                  <a:gd name="T2" fmla="*/ 25 w 35"/>
                  <a:gd name="T3" fmla="*/ 0 h 85"/>
                  <a:gd name="T4" fmla="*/ 35 w 35"/>
                  <a:gd name="T5" fmla="*/ 0 h 85"/>
                  <a:gd name="T6" fmla="*/ 10 w 35"/>
                  <a:gd name="T7" fmla="*/ 79 h 85"/>
                  <a:gd name="T8" fmla="*/ 0 w 35"/>
                  <a:gd name="T9" fmla="*/ 85 h 85"/>
                </a:gdLst>
                <a:ahLst/>
                <a:cxnLst>
                  <a:cxn ang="0">
                    <a:pos x="T0" y="T1"/>
                  </a:cxn>
                  <a:cxn ang="0">
                    <a:pos x="T2" y="T3"/>
                  </a:cxn>
                  <a:cxn ang="0">
                    <a:pos x="T4" y="T5"/>
                  </a:cxn>
                  <a:cxn ang="0">
                    <a:pos x="T6" y="T7"/>
                  </a:cxn>
                  <a:cxn ang="0">
                    <a:pos x="T8" y="T9"/>
                  </a:cxn>
                </a:cxnLst>
                <a:rect l="0" t="0" r="r" b="b"/>
                <a:pathLst>
                  <a:path w="35" h="85">
                    <a:moveTo>
                      <a:pt x="0" y="85"/>
                    </a:moveTo>
                    <a:lnTo>
                      <a:pt x="25" y="0"/>
                    </a:lnTo>
                    <a:lnTo>
                      <a:pt x="35" y="0"/>
                    </a:lnTo>
                    <a:lnTo>
                      <a:pt x="10" y="79"/>
                    </a:lnTo>
                    <a:lnTo>
                      <a:pt x="0" y="85"/>
                    </a:ln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957" name="Rectangle 939"/>
              <p:cNvSpPr>
                <a:spLocks noChangeArrowheads="1"/>
              </p:cNvSpPr>
              <p:nvPr/>
            </p:nvSpPr>
            <p:spPr bwMode="auto">
              <a:xfrm>
                <a:off x="3673" y="3494"/>
                <a:ext cx="134" cy="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58" name="Rectangle 940"/>
              <p:cNvSpPr>
                <a:spLocks noChangeArrowheads="1"/>
              </p:cNvSpPr>
              <p:nvPr/>
            </p:nvSpPr>
            <p:spPr bwMode="auto">
              <a:xfrm>
                <a:off x="3673" y="3499"/>
                <a:ext cx="134" cy="6"/>
              </a:xfrm>
              <a:prstGeom prst="rect">
                <a:avLst/>
              </a:prstGeom>
              <a:solidFill>
                <a:srgbClr val="E1E1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59" name="Rectangle 941"/>
              <p:cNvSpPr>
                <a:spLocks noChangeArrowheads="1"/>
              </p:cNvSpPr>
              <p:nvPr/>
            </p:nvSpPr>
            <p:spPr bwMode="auto">
              <a:xfrm>
                <a:off x="3673" y="3505"/>
                <a:ext cx="134" cy="6"/>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0" name="Rectangle 942"/>
              <p:cNvSpPr>
                <a:spLocks noChangeArrowheads="1"/>
              </p:cNvSpPr>
              <p:nvPr/>
            </p:nvSpPr>
            <p:spPr bwMode="auto">
              <a:xfrm>
                <a:off x="3673" y="3511"/>
                <a:ext cx="134" cy="6"/>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1" name="Rectangle 943"/>
              <p:cNvSpPr>
                <a:spLocks noChangeArrowheads="1"/>
              </p:cNvSpPr>
              <p:nvPr/>
            </p:nvSpPr>
            <p:spPr bwMode="auto">
              <a:xfrm>
                <a:off x="3673" y="3517"/>
                <a:ext cx="134" cy="6"/>
              </a:xfrm>
              <a:prstGeom prst="rect">
                <a:avLst/>
              </a:prstGeom>
              <a:solidFill>
                <a:srgbClr val="E9E9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2" name="Rectangle 944"/>
              <p:cNvSpPr>
                <a:spLocks noChangeArrowheads="1"/>
              </p:cNvSpPr>
              <p:nvPr/>
            </p:nvSpPr>
            <p:spPr bwMode="auto">
              <a:xfrm>
                <a:off x="3673" y="3523"/>
                <a:ext cx="134" cy="5"/>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3" name="Rectangle 945"/>
              <p:cNvSpPr>
                <a:spLocks noChangeArrowheads="1"/>
              </p:cNvSpPr>
              <p:nvPr/>
            </p:nvSpPr>
            <p:spPr bwMode="auto">
              <a:xfrm>
                <a:off x="3673" y="3528"/>
                <a:ext cx="134" cy="6"/>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5" name="Rectangle 946"/>
              <p:cNvSpPr>
                <a:spLocks noChangeArrowheads="1"/>
              </p:cNvSpPr>
              <p:nvPr/>
            </p:nvSpPr>
            <p:spPr bwMode="auto">
              <a:xfrm>
                <a:off x="3673" y="3534"/>
                <a:ext cx="134" cy="6"/>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6" name="Rectangle 947"/>
              <p:cNvSpPr>
                <a:spLocks noChangeArrowheads="1"/>
              </p:cNvSpPr>
              <p:nvPr/>
            </p:nvSpPr>
            <p:spPr bwMode="auto">
              <a:xfrm>
                <a:off x="3673" y="3540"/>
                <a:ext cx="134" cy="6"/>
              </a:xfrm>
              <a:prstGeom prst="rect">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7" name="Rectangle 948"/>
              <p:cNvSpPr>
                <a:spLocks noChangeArrowheads="1"/>
              </p:cNvSpPr>
              <p:nvPr/>
            </p:nvSpPr>
            <p:spPr bwMode="auto">
              <a:xfrm>
                <a:off x="3673" y="3546"/>
                <a:ext cx="134" cy="6"/>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8" name="Rectangle 949"/>
              <p:cNvSpPr>
                <a:spLocks noChangeArrowheads="1"/>
              </p:cNvSpPr>
              <p:nvPr/>
            </p:nvSpPr>
            <p:spPr bwMode="auto">
              <a:xfrm>
                <a:off x="3673" y="3552"/>
                <a:ext cx="134" cy="5"/>
              </a:xfrm>
              <a:prstGeom prst="rect">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9" name="Rectangle 950"/>
              <p:cNvSpPr>
                <a:spLocks noChangeArrowheads="1"/>
              </p:cNvSpPr>
              <p:nvPr/>
            </p:nvSpPr>
            <p:spPr bwMode="auto">
              <a:xfrm>
                <a:off x="3673" y="3557"/>
                <a:ext cx="134" cy="6"/>
              </a:xfrm>
              <a:prstGeom prst="rect">
                <a:avLst/>
              </a:prstGeom>
              <a:solidFill>
                <a:srgbClr val="FAFA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0" name="Rectangle 951"/>
              <p:cNvSpPr>
                <a:spLocks noChangeArrowheads="1"/>
              </p:cNvSpPr>
              <p:nvPr/>
            </p:nvSpPr>
            <p:spPr bwMode="auto">
              <a:xfrm>
                <a:off x="3673" y="3563"/>
                <a:ext cx="134" cy="6"/>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1" name="Freeform 952"/>
              <p:cNvSpPr>
                <a:spLocks/>
              </p:cNvSpPr>
              <p:nvPr/>
            </p:nvSpPr>
            <p:spPr bwMode="auto">
              <a:xfrm>
                <a:off x="3681" y="3501"/>
                <a:ext cx="118" cy="61"/>
              </a:xfrm>
              <a:custGeom>
                <a:avLst/>
                <a:gdLst>
                  <a:gd name="T0" fmla="*/ 0 w 321"/>
                  <a:gd name="T1" fmla="*/ 1 h 170"/>
                  <a:gd name="T2" fmla="*/ 26 w 321"/>
                  <a:gd name="T3" fmla="*/ 0 h 170"/>
                  <a:gd name="T4" fmla="*/ 321 w 321"/>
                  <a:gd name="T5" fmla="*/ 170 h 170"/>
                  <a:gd name="T6" fmla="*/ 296 w 321"/>
                  <a:gd name="T7" fmla="*/ 170 h 170"/>
                  <a:gd name="T8" fmla="*/ 0 w 321"/>
                  <a:gd name="T9" fmla="*/ 1 h 170"/>
                </a:gdLst>
                <a:ahLst/>
                <a:cxnLst>
                  <a:cxn ang="0">
                    <a:pos x="T0" y="T1"/>
                  </a:cxn>
                  <a:cxn ang="0">
                    <a:pos x="T2" y="T3"/>
                  </a:cxn>
                  <a:cxn ang="0">
                    <a:pos x="T4" y="T5"/>
                  </a:cxn>
                  <a:cxn ang="0">
                    <a:pos x="T6" y="T7"/>
                  </a:cxn>
                  <a:cxn ang="0">
                    <a:pos x="T8" y="T9"/>
                  </a:cxn>
                </a:cxnLst>
                <a:rect l="0" t="0" r="r" b="b"/>
                <a:pathLst>
                  <a:path w="321" h="170">
                    <a:moveTo>
                      <a:pt x="0" y="1"/>
                    </a:moveTo>
                    <a:lnTo>
                      <a:pt x="26" y="0"/>
                    </a:lnTo>
                    <a:lnTo>
                      <a:pt x="321" y="170"/>
                    </a:lnTo>
                    <a:lnTo>
                      <a:pt x="296" y="170"/>
                    </a:lnTo>
                    <a:cubicBezTo>
                      <a:pt x="197" y="115"/>
                      <a:pt x="98" y="59"/>
                      <a:pt x="0" y="1"/>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972" name="Rectangle 953"/>
              <p:cNvSpPr>
                <a:spLocks noChangeArrowheads="1"/>
              </p:cNvSpPr>
              <p:nvPr/>
            </p:nvSpPr>
            <p:spPr bwMode="auto">
              <a:xfrm>
                <a:off x="3579" y="3575"/>
                <a:ext cx="193" cy="6"/>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4" name="Rectangle 954"/>
              <p:cNvSpPr>
                <a:spLocks noChangeArrowheads="1"/>
              </p:cNvSpPr>
              <p:nvPr/>
            </p:nvSpPr>
            <p:spPr bwMode="auto">
              <a:xfrm>
                <a:off x="3579" y="3581"/>
                <a:ext cx="193" cy="5"/>
              </a:xfrm>
              <a:prstGeom prst="rect">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5" name="Rectangle 955"/>
              <p:cNvSpPr>
                <a:spLocks noChangeArrowheads="1"/>
              </p:cNvSpPr>
              <p:nvPr/>
            </p:nvSpPr>
            <p:spPr bwMode="auto">
              <a:xfrm>
                <a:off x="3579" y="3586"/>
                <a:ext cx="193" cy="6"/>
              </a:xfrm>
              <a:prstGeom prst="rect">
                <a:avLst/>
              </a:prstGeom>
              <a:solidFill>
                <a:srgbClr val="E1E1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6" name="Rectangle 956"/>
              <p:cNvSpPr>
                <a:spLocks noChangeArrowheads="1"/>
              </p:cNvSpPr>
              <p:nvPr/>
            </p:nvSpPr>
            <p:spPr bwMode="auto">
              <a:xfrm>
                <a:off x="3579" y="3592"/>
                <a:ext cx="193" cy="6"/>
              </a:xfrm>
              <a:prstGeom prst="rect">
                <a:avLst/>
              </a:prstGeom>
              <a:solidFill>
                <a:srgbClr val="E2E2E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7" name="Rectangle 957"/>
              <p:cNvSpPr>
                <a:spLocks noChangeArrowheads="1"/>
              </p:cNvSpPr>
              <p:nvPr/>
            </p:nvSpPr>
            <p:spPr bwMode="auto">
              <a:xfrm>
                <a:off x="3579" y="3598"/>
                <a:ext cx="193" cy="6"/>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8" name="Rectangle 958"/>
              <p:cNvSpPr>
                <a:spLocks noChangeArrowheads="1"/>
              </p:cNvSpPr>
              <p:nvPr/>
            </p:nvSpPr>
            <p:spPr bwMode="auto">
              <a:xfrm>
                <a:off x="3579" y="3604"/>
                <a:ext cx="193" cy="5"/>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9" name="Rectangle 959"/>
              <p:cNvSpPr>
                <a:spLocks noChangeArrowheads="1"/>
              </p:cNvSpPr>
              <p:nvPr/>
            </p:nvSpPr>
            <p:spPr bwMode="auto">
              <a:xfrm>
                <a:off x="3579" y="3609"/>
                <a:ext cx="193" cy="6"/>
              </a:xfrm>
              <a:prstGeom prst="rect">
                <a:avLst/>
              </a:prstGeom>
              <a:solidFill>
                <a:srgbClr val="E7E7E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80" name="Rectangle 960"/>
              <p:cNvSpPr>
                <a:spLocks noChangeArrowheads="1"/>
              </p:cNvSpPr>
              <p:nvPr/>
            </p:nvSpPr>
            <p:spPr bwMode="auto">
              <a:xfrm>
                <a:off x="3579" y="3615"/>
                <a:ext cx="193" cy="6"/>
              </a:xfrm>
              <a:prstGeom prst="rect">
                <a:avLst/>
              </a:prstGeom>
              <a:solidFill>
                <a:srgbClr val="E9E9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83" name="Rectangle 961"/>
              <p:cNvSpPr>
                <a:spLocks noChangeArrowheads="1"/>
              </p:cNvSpPr>
              <p:nvPr/>
            </p:nvSpPr>
            <p:spPr bwMode="auto">
              <a:xfrm>
                <a:off x="3579" y="3621"/>
                <a:ext cx="193" cy="6"/>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86" name="Rectangle 962"/>
              <p:cNvSpPr>
                <a:spLocks noChangeArrowheads="1"/>
              </p:cNvSpPr>
              <p:nvPr/>
            </p:nvSpPr>
            <p:spPr bwMode="auto">
              <a:xfrm>
                <a:off x="3579" y="3627"/>
                <a:ext cx="193" cy="6"/>
              </a:xfrm>
              <a:prstGeom prst="rect">
                <a:avLst/>
              </a:prstGeom>
              <a:solidFill>
                <a:srgbClr val="EC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87" name="Rectangle 963"/>
              <p:cNvSpPr>
                <a:spLocks noChangeArrowheads="1"/>
              </p:cNvSpPr>
              <p:nvPr/>
            </p:nvSpPr>
            <p:spPr bwMode="auto">
              <a:xfrm>
                <a:off x="3579" y="3633"/>
                <a:ext cx="193" cy="5"/>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88" name="Rectangle 964"/>
              <p:cNvSpPr>
                <a:spLocks noChangeArrowheads="1"/>
              </p:cNvSpPr>
              <p:nvPr/>
            </p:nvSpPr>
            <p:spPr bwMode="auto">
              <a:xfrm>
                <a:off x="3579" y="3638"/>
                <a:ext cx="193" cy="6"/>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89" name="Rectangle 965"/>
              <p:cNvSpPr>
                <a:spLocks noChangeArrowheads="1"/>
              </p:cNvSpPr>
              <p:nvPr/>
            </p:nvSpPr>
            <p:spPr bwMode="auto">
              <a:xfrm>
                <a:off x="3579" y="3644"/>
                <a:ext cx="193" cy="6"/>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0" name="Rectangle 966"/>
              <p:cNvSpPr>
                <a:spLocks noChangeArrowheads="1"/>
              </p:cNvSpPr>
              <p:nvPr/>
            </p:nvSpPr>
            <p:spPr bwMode="auto">
              <a:xfrm>
                <a:off x="3579" y="3650"/>
                <a:ext cx="193" cy="6"/>
              </a:xfrm>
              <a:prstGeom prst="rect">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1" name="Rectangle 967"/>
              <p:cNvSpPr>
                <a:spLocks noChangeArrowheads="1"/>
              </p:cNvSpPr>
              <p:nvPr/>
            </p:nvSpPr>
            <p:spPr bwMode="auto">
              <a:xfrm>
                <a:off x="3579" y="3656"/>
                <a:ext cx="193" cy="6"/>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2" name="Rectangle 968"/>
              <p:cNvSpPr>
                <a:spLocks noChangeArrowheads="1"/>
              </p:cNvSpPr>
              <p:nvPr/>
            </p:nvSpPr>
            <p:spPr bwMode="auto">
              <a:xfrm>
                <a:off x="3579" y="3662"/>
                <a:ext cx="193" cy="5"/>
              </a:xfrm>
              <a:prstGeom prst="rect">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3" name="Rectangle 969"/>
              <p:cNvSpPr>
                <a:spLocks noChangeArrowheads="1"/>
              </p:cNvSpPr>
              <p:nvPr/>
            </p:nvSpPr>
            <p:spPr bwMode="auto">
              <a:xfrm>
                <a:off x="3579" y="3667"/>
                <a:ext cx="193" cy="6"/>
              </a:xfrm>
              <a:prstGeom prst="rect">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4" name="Rectangle 970"/>
              <p:cNvSpPr>
                <a:spLocks noChangeArrowheads="1"/>
              </p:cNvSpPr>
              <p:nvPr/>
            </p:nvSpPr>
            <p:spPr bwMode="auto">
              <a:xfrm>
                <a:off x="3579" y="3673"/>
                <a:ext cx="193" cy="6"/>
              </a:xfrm>
              <a:prstGeom prst="rect">
                <a:avLst/>
              </a:prstGeom>
              <a:solidFill>
                <a:srgbClr val="FAFAF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5" name="Rectangle 971"/>
              <p:cNvSpPr>
                <a:spLocks noChangeArrowheads="1"/>
              </p:cNvSpPr>
              <p:nvPr/>
            </p:nvSpPr>
            <p:spPr bwMode="auto">
              <a:xfrm>
                <a:off x="3579" y="3679"/>
                <a:ext cx="193" cy="6"/>
              </a:xfrm>
              <a:prstGeom prst="rect">
                <a:avLst/>
              </a:prstGeom>
              <a:solidFill>
                <a:srgbClr val="FBFBF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6" name="Rectangle 972"/>
              <p:cNvSpPr>
                <a:spLocks noChangeArrowheads="1"/>
              </p:cNvSpPr>
              <p:nvPr/>
            </p:nvSpPr>
            <p:spPr bwMode="auto">
              <a:xfrm>
                <a:off x="3579" y="3685"/>
                <a:ext cx="193" cy="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7" name="Freeform 973"/>
              <p:cNvSpPr>
                <a:spLocks/>
              </p:cNvSpPr>
              <p:nvPr/>
            </p:nvSpPr>
            <p:spPr bwMode="auto">
              <a:xfrm>
                <a:off x="3588" y="3586"/>
                <a:ext cx="176" cy="100"/>
              </a:xfrm>
              <a:custGeom>
                <a:avLst/>
                <a:gdLst>
                  <a:gd name="T0" fmla="*/ 0 w 481"/>
                  <a:gd name="T1" fmla="*/ 107 h 277"/>
                  <a:gd name="T2" fmla="*/ 186 w 481"/>
                  <a:gd name="T3" fmla="*/ 0 h 277"/>
                  <a:gd name="T4" fmla="*/ 481 w 481"/>
                  <a:gd name="T5" fmla="*/ 170 h 277"/>
                  <a:gd name="T6" fmla="*/ 297 w 481"/>
                  <a:gd name="T7" fmla="*/ 277 h 277"/>
                  <a:gd name="T8" fmla="*/ 0 w 481"/>
                  <a:gd name="T9" fmla="*/ 107 h 277"/>
                </a:gdLst>
                <a:ahLst/>
                <a:cxnLst>
                  <a:cxn ang="0">
                    <a:pos x="T0" y="T1"/>
                  </a:cxn>
                  <a:cxn ang="0">
                    <a:pos x="T2" y="T3"/>
                  </a:cxn>
                  <a:cxn ang="0">
                    <a:pos x="T4" y="T5"/>
                  </a:cxn>
                  <a:cxn ang="0">
                    <a:pos x="T6" y="T7"/>
                  </a:cxn>
                  <a:cxn ang="0">
                    <a:pos x="T8" y="T9"/>
                  </a:cxn>
                </a:cxnLst>
                <a:rect l="0" t="0" r="r" b="b"/>
                <a:pathLst>
                  <a:path w="481" h="277">
                    <a:moveTo>
                      <a:pt x="0" y="107"/>
                    </a:moveTo>
                    <a:lnTo>
                      <a:pt x="186" y="0"/>
                    </a:lnTo>
                    <a:lnTo>
                      <a:pt x="481" y="170"/>
                    </a:lnTo>
                    <a:lnTo>
                      <a:pt x="297" y="277"/>
                    </a:lnTo>
                    <a:cubicBezTo>
                      <a:pt x="187" y="244"/>
                      <a:pt x="85" y="186"/>
                      <a:pt x="0" y="107"/>
                    </a:cubicBezTo>
                    <a:close/>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3022" name="Picture 974"/>
              <p:cNvPicPr>
                <a:picLocks noChangeAspect="1" noChangeArrowheads="1"/>
              </p:cNvPicPr>
              <p:nvPr/>
            </p:nvPicPr>
            <p:blipFill>
              <a:blip r:embed="rId132">
                <a:extLst>
                  <a:ext uri="{28A0092B-C50C-407E-A947-70E740481C1C}">
                    <a14:useLocalDpi xmlns:a14="http://schemas.microsoft.com/office/drawing/2010/main" val="0"/>
                  </a:ext>
                </a:extLst>
              </a:blip>
              <a:srcRect/>
              <a:stretch>
                <a:fillRect/>
              </a:stretch>
            </p:blipFill>
            <p:spPr bwMode="auto">
              <a:xfrm>
                <a:off x="3649" y="3494"/>
                <a:ext cx="147" cy="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98" name="Freeform 975"/>
              <p:cNvSpPr>
                <a:spLocks/>
              </p:cNvSpPr>
              <p:nvPr/>
            </p:nvSpPr>
            <p:spPr bwMode="auto">
              <a:xfrm>
                <a:off x="3656" y="3501"/>
                <a:ext cx="133" cy="146"/>
              </a:xfrm>
              <a:custGeom>
                <a:avLst/>
                <a:gdLst>
                  <a:gd name="T0" fmla="*/ 295 w 365"/>
                  <a:gd name="T1" fmla="*/ 406 h 406"/>
                  <a:gd name="T2" fmla="*/ 0 w 365"/>
                  <a:gd name="T3" fmla="*/ 236 h 406"/>
                  <a:gd name="T4" fmla="*/ 0 w 365"/>
                  <a:gd name="T5" fmla="*/ 236 h 406"/>
                  <a:gd name="T6" fmla="*/ 70 w 365"/>
                  <a:gd name="T7" fmla="*/ 0 h 406"/>
                  <a:gd name="T8" fmla="*/ 365 w 365"/>
                  <a:gd name="T9" fmla="*/ 170 h 406"/>
                  <a:gd name="T10" fmla="*/ 295 w 365"/>
                  <a:gd name="T11" fmla="*/ 406 h 406"/>
                </a:gdLst>
                <a:ahLst/>
                <a:cxnLst>
                  <a:cxn ang="0">
                    <a:pos x="T0" y="T1"/>
                  </a:cxn>
                  <a:cxn ang="0">
                    <a:pos x="T2" y="T3"/>
                  </a:cxn>
                  <a:cxn ang="0">
                    <a:pos x="T4" y="T5"/>
                  </a:cxn>
                  <a:cxn ang="0">
                    <a:pos x="T6" y="T7"/>
                  </a:cxn>
                  <a:cxn ang="0">
                    <a:pos x="T8" y="T9"/>
                  </a:cxn>
                  <a:cxn ang="0">
                    <a:pos x="T10" y="T11"/>
                  </a:cxn>
                </a:cxnLst>
                <a:rect l="0" t="0" r="r" b="b"/>
                <a:pathLst>
                  <a:path w="365" h="406">
                    <a:moveTo>
                      <a:pt x="295" y="406"/>
                    </a:moveTo>
                    <a:cubicBezTo>
                      <a:pt x="197" y="349"/>
                      <a:pt x="99" y="292"/>
                      <a:pt x="0" y="236"/>
                    </a:cubicBezTo>
                    <a:lnTo>
                      <a:pt x="0" y="236"/>
                    </a:lnTo>
                    <a:lnTo>
                      <a:pt x="70" y="0"/>
                    </a:lnTo>
                    <a:lnTo>
                      <a:pt x="365" y="170"/>
                    </a:lnTo>
                    <a:lnTo>
                      <a:pt x="295" y="406"/>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3024" name="Picture 976"/>
              <p:cNvPicPr>
                <a:picLocks noChangeAspect="1" noChangeArrowheads="1"/>
              </p:cNvPicPr>
              <p:nvPr/>
            </p:nvPicPr>
            <p:blipFill>
              <a:blip r:embed="rId133">
                <a:extLst>
                  <a:ext uri="{28A0092B-C50C-407E-A947-70E740481C1C}">
                    <a14:useLocalDpi xmlns:a14="http://schemas.microsoft.com/office/drawing/2010/main" val="0"/>
                  </a:ext>
                </a:extLst>
              </a:blip>
              <a:srcRect/>
              <a:stretch>
                <a:fillRect/>
              </a:stretch>
            </p:blipFill>
            <p:spPr bwMode="auto">
              <a:xfrm>
                <a:off x="3579" y="3615"/>
                <a:ext cx="123"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25" name="Picture 977"/>
              <p:cNvPicPr>
                <a:picLocks noChangeAspect="1" noChangeArrowheads="1"/>
              </p:cNvPicPr>
              <p:nvPr/>
            </p:nvPicPr>
            <p:blipFill>
              <a:blip r:embed="rId134">
                <a:extLst>
                  <a:ext uri="{28A0092B-C50C-407E-A947-70E740481C1C}">
                    <a14:useLocalDpi xmlns:a14="http://schemas.microsoft.com/office/drawing/2010/main" val="0"/>
                  </a:ext>
                </a:extLst>
              </a:blip>
              <a:srcRect/>
              <a:stretch>
                <a:fillRect/>
              </a:stretch>
            </p:blipFill>
            <p:spPr bwMode="auto">
              <a:xfrm>
                <a:off x="3579" y="3615"/>
                <a:ext cx="123"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99" name="Freeform 978"/>
              <p:cNvSpPr>
                <a:spLocks/>
              </p:cNvSpPr>
              <p:nvPr/>
            </p:nvSpPr>
            <p:spPr bwMode="auto">
              <a:xfrm>
                <a:off x="3588" y="3625"/>
                <a:ext cx="108" cy="77"/>
              </a:xfrm>
              <a:custGeom>
                <a:avLst/>
                <a:gdLst>
                  <a:gd name="T0" fmla="*/ 0 w 297"/>
                  <a:gd name="T1" fmla="*/ 41 h 213"/>
                  <a:gd name="T2" fmla="*/ 297 w 297"/>
                  <a:gd name="T3" fmla="*/ 213 h 213"/>
                  <a:gd name="T4" fmla="*/ 297 w 297"/>
                  <a:gd name="T5" fmla="*/ 213 h 213"/>
                  <a:gd name="T6" fmla="*/ 297 w 297"/>
                  <a:gd name="T7" fmla="*/ 170 h 213"/>
                  <a:gd name="T8" fmla="*/ 0 w 297"/>
                  <a:gd name="T9" fmla="*/ 0 h 213"/>
                  <a:gd name="T10" fmla="*/ 0 w 297"/>
                  <a:gd name="T11" fmla="*/ 41 h 213"/>
                </a:gdLst>
                <a:ahLst/>
                <a:cxnLst>
                  <a:cxn ang="0">
                    <a:pos x="T0" y="T1"/>
                  </a:cxn>
                  <a:cxn ang="0">
                    <a:pos x="T2" y="T3"/>
                  </a:cxn>
                  <a:cxn ang="0">
                    <a:pos x="T4" y="T5"/>
                  </a:cxn>
                  <a:cxn ang="0">
                    <a:pos x="T6" y="T7"/>
                  </a:cxn>
                  <a:cxn ang="0">
                    <a:pos x="T8" y="T9"/>
                  </a:cxn>
                  <a:cxn ang="0">
                    <a:pos x="T10" y="T11"/>
                  </a:cxn>
                </a:cxnLst>
                <a:rect l="0" t="0" r="r" b="b"/>
                <a:pathLst>
                  <a:path w="297" h="213">
                    <a:moveTo>
                      <a:pt x="0" y="41"/>
                    </a:moveTo>
                    <a:cubicBezTo>
                      <a:pt x="83" y="123"/>
                      <a:pt x="185" y="182"/>
                      <a:pt x="297" y="213"/>
                    </a:cubicBezTo>
                    <a:lnTo>
                      <a:pt x="297" y="213"/>
                    </a:lnTo>
                    <a:lnTo>
                      <a:pt x="297" y="170"/>
                    </a:lnTo>
                    <a:cubicBezTo>
                      <a:pt x="187" y="137"/>
                      <a:pt x="85" y="79"/>
                      <a:pt x="0" y="0"/>
                    </a:cubicBezTo>
                    <a:lnTo>
                      <a:pt x="0" y="41"/>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00" name="Freeform 979"/>
              <p:cNvSpPr>
                <a:spLocks/>
              </p:cNvSpPr>
              <p:nvPr/>
            </p:nvSpPr>
            <p:spPr bwMode="auto">
              <a:xfrm>
                <a:off x="3664" y="3511"/>
                <a:ext cx="95" cy="128"/>
              </a:xfrm>
              <a:custGeom>
                <a:avLst/>
                <a:gdLst>
                  <a:gd name="T0" fmla="*/ 22 w 95"/>
                  <a:gd name="T1" fmla="*/ 0 h 128"/>
                  <a:gd name="T2" fmla="*/ 0 w 95"/>
                  <a:gd name="T3" fmla="*/ 73 h 128"/>
                  <a:gd name="T4" fmla="*/ 95 w 95"/>
                  <a:gd name="T5" fmla="*/ 128 h 128"/>
                </a:gdLst>
                <a:ahLst/>
                <a:cxnLst>
                  <a:cxn ang="0">
                    <a:pos x="T0" y="T1"/>
                  </a:cxn>
                  <a:cxn ang="0">
                    <a:pos x="T2" y="T3"/>
                  </a:cxn>
                  <a:cxn ang="0">
                    <a:pos x="T4" y="T5"/>
                  </a:cxn>
                </a:cxnLst>
                <a:rect l="0" t="0" r="r" b="b"/>
                <a:pathLst>
                  <a:path w="95" h="128">
                    <a:moveTo>
                      <a:pt x="22" y="0"/>
                    </a:moveTo>
                    <a:lnTo>
                      <a:pt x="0" y="73"/>
                    </a:lnTo>
                    <a:lnTo>
                      <a:pt x="95" y="128"/>
                    </a:lnTo>
                  </a:path>
                </a:pathLst>
              </a:custGeom>
              <a:noFill/>
              <a:ln w="7938"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01" name="Freeform 980"/>
              <p:cNvSpPr>
                <a:spLocks/>
              </p:cNvSpPr>
              <p:nvPr/>
            </p:nvSpPr>
            <p:spPr bwMode="auto">
              <a:xfrm>
                <a:off x="3703" y="3662"/>
                <a:ext cx="46" cy="36"/>
              </a:xfrm>
              <a:custGeom>
                <a:avLst/>
                <a:gdLst>
                  <a:gd name="T0" fmla="*/ 46 w 46"/>
                  <a:gd name="T1" fmla="*/ 0 h 36"/>
                  <a:gd name="T2" fmla="*/ 0 w 46"/>
                  <a:gd name="T3" fmla="*/ 27 h 36"/>
                  <a:gd name="T4" fmla="*/ 0 w 46"/>
                  <a:gd name="T5" fmla="*/ 36 h 36"/>
                </a:gdLst>
                <a:ahLst/>
                <a:cxnLst>
                  <a:cxn ang="0">
                    <a:pos x="T0" y="T1"/>
                  </a:cxn>
                  <a:cxn ang="0">
                    <a:pos x="T2" y="T3"/>
                  </a:cxn>
                  <a:cxn ang="0">
                    <a:pos x="T4" y="T5"/>
                  </a:cxn>
                </a:cxnLst>
                <a:rect l="0" t="0" r="r" b="b"/>
                <a:pathLst>
                  <a:path w="46" h="36">
                    <a:moveTo>
                      <a:pt x="46" y="0"/>
                    </a:moveTo>
                    <a:lnTo>
                      <a:pt x="0" y="27"/>
                    </a:lnTo>
                    <a:lnTo>
                      <a:pt x="0" y="36"/>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3029" name="Picture 981"/>
              <p:cNvPicPr>
                <a:picLocks noChangeAspect="1" noChangeArrowheads="1"/>
              </p:cNvPicPr>
              <p:nvPr/>
            </p:nvPicPr>
            <p:blipFill>
              <a:blip r:embed="rId135">
                <a:extLst>
                  <a:ext uri="{28A0092B-C50C-407E-A947-70E740481C1C}">
                    <a14:useLocalDpi xmlns:a14="http://schemas.microsoft.com/office/drawing/2010/main" val="0"/>
                  </a:ext>
                </a:extLst>
              </a:blip>
              <a:srcRect/>
              <a:stretch>
                <a:fillRect/>
              </a:stretch>
            </p:blipFill>
            <p:spPr bwMode="auto">
              <a:xfrm>
                <a:off x="3661" y="3499"/>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30" name="Picture 982"/>
              <p:cNvPicPr>
                <a:picLocks noChangeAspect="1" noChangeArrowheads="1"/>
              </p:cNvPicPr>
              <p:nvPr/>
            </p:nvPicPr>
            <p:blipFill>
              <a:blip r:embed="rId136">
                <a:extLst>
                  <a:ext uri="{28A0092B-C50C-407E-A947-70E740481C1C}">
                    <a14:useLocalDpi xmlns:a14="http://schemas.microsoft.com/office/drawing/2010/main" val="0"/>
                  </a:ext>
                </a:extLst>
              </a:blip>
              <a:srcRect/>
              <a:stretch>
                <a:fillRect/>
              </a:stretch>
            </p:blipFill>
            <p:spPr bwMode="auto">
              <a:xfrm>
                <a:off x="3661" y="3499"/>
                <a:ext cx="129" cy="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02" name="Freeform 983"/>
              <p:cNvSpPr>
                <a:spLocks/>
              </p:cNvSpPr>
              <p:nvPr/>
            </p:nvSpPr>
            <p:spPr bwMode="auto">
              <a:xfrm>
                <a:off x="3667" y="3511"/>
                <a:ext cx="114" cy="128"/>
              </a:xfrm>
              <a:custGeom>
                <a:avLst/>
                <a:gdLst>
                  <a:gd name="T0" fmla="*/ 0 w 313"/>
                  <a:gd name="T1" fmla="*/ 201 h 354"/>
                  <a:gd name="T2" fmla="*/ 59 w 313"/>
                  <a:gd name="T3" fmla="*/ 3 h 354"/>
                  <a:gd name="T4" fmla="*/ 53 w 313"/>
                  <a:gd name="T5" fmla="*/ 0 h 354"/>
                  <a:gd name="T6" fmla="*/ 313 w 313"/>
                  <a:gd name="T7" fmla="*/ 150 h 354"/>
                  <a:gd name="T8" fmla="*/ 313 w 313"/>
                  <a:gd name="T9" fmla="*/ 150 h 354"/>
                  <a:gd name="T10" fmla="*/ 253 w 313"/>
                  <a:gd name="T11" fmla="*/ 354 h 354"/>
                  <a:gd name="T12" fmla="*/ 254 w 313"/>
                  <a:gd name="T13" fmla="*/ 348 h 354"/>
                  <a:gd name="T14" fmla="*/ 0 w 313"/>
                  <a:gd name="T15" fmla="*/ 201 h 3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3" h="354">
                    <a:moveTo>
                      <a:pt x="0" y="201"/>
                    </a:moveTo>
                    <a:lnTo>
                      <a:pt x="59" y="3"/>
                    </a:lnTo>
                    <a:lnTo>
                      <a:pt x="53" y="0"/>
                    </a:lnTo>
                    <a:cubicBezTo>
                      <a:pt x="140" y="49"/>
                      <a:pt x="227" y="99"/>
                      <a:pt x="313" y="150"/>
                    </a:cubicBezTo>
                    <a:lnTo>
                      <a:pt x="313" y="150"/>
                    </a:lnTo>
                    <a:lnTo>
                      <a:pt x="253" y="354"/>
                    </a:lnTo>
                    <a:lnTo>
                      <a:pt x="254" y="348"/>
                    </a:lnTo>
                    <a:cubicBezTo>
                      <a:pt x="169" y="301"/>
                      <a:pt x="84" y="252"/>
                      <a:pt x="0" y="201"/>
                    </a:cubicBez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03" name="Freeform 984"/>
              <p:cNvSpPr>
                <a:spLocks noEditPoints="1"/>
              </p:cNvSpPr>
              <p:nvPr/>
            </p:nvSpPr>
            <p:spPr bwMode="auto">
              <a:xfrm>
                <a:off x="3603" y="3593"/>
                <a:ext cx="148" cy="84"/>
              </a:xfrm>
              <a:custGeom>
                <a:avLst/>
                <a:gdLst>
                  <a:gd name="T0" fmla="*/ 19 w 148"/>
                  <a:gd name="T1" fmla="*/ 29 h 84"/>
                  <a:gd name="T2" fmla="*/ 14 w 148"/>
                  <a:gd name="T3" fmla="*/ 21 h 84"/>
                  <a:gd name="T4" fmla="*/ 23 w 148"/>
                  <a:gd name="T5" fmla="*/ 16 h 84"/>
                  <a:gd name="T6" fmla="*/ 37 w 148"/>
                  <a:gd name="T7" fmla="*/ 19 h 84"/>
                  <a:gd name="T8" fmla="*/ 27 w 148"/>
                  <a:gd name="T9" fmla="*/ 13 h 84"/>
                  <a:gd name="T10" fmla="*/ 60 w 148"/>
                  <a:gd name="T11" fmla="*/ 6 h 84"/>
                  <a:gd name="T12" fmla="*/ 56 w 148"/>
                  <a:gd name="T13" fmla="*/ 14 h 84"/>
                  <a:gd name="T14" fmla="*/ 65 w 148"/>
                  <a:gd name="T15" fmla="*/ 8 h 84"/>
                  <a:gd name="T16" fmla="*/ 80 w 148"/>
                  <a:gd name="T17" fmla="*/ 28 h 84"/>
                  <a:gd name="T18" fmla="*/ 71 w 148"/>
                  <a:gd name="T19" fmla="*/ 22 h 84"/>
                  <a:gd name="T20" fmla="*/ 104 w 148"/>
                  <a:gd name="T21" fmla="*/ 31 h 84"/>
                  <a:gd name="T22" fmla="*/ 114 w 148"/>
                  <a:gd name="T23" fmla="*/ 47 h 84"/>
                  <a:gd name="T24" fmla="*/ 124 w 148"/>
                  <a:gd name="T25" fmla="*/ 42 h 84"/>
                  <a:gd name="T26" fmla="*/ 139 w 148"/>
                  <a:gd name="T27" fmla="*/ 61 h 84"/>
                  <a:gd name="T28" fmla="*/ 129 w 148"/>
                  <a:gd name="T29" fmla="*/ 56 h 84"/>
                  <a:gd name="T30" fmla="*/ 134 w 148"/>
                  <a:gd name="T31" fmla="*/ 63 h 84"/>
                  <a:gd name="T32" fmla="*/ 101 w 148"/>
                  <a:gd name="T33" fmla="*/ 55 h 84"/>
                  <a:gd name="T34" fmla="*/ 110 w 148"/>
                  <a:gd name="T35" fmla="*/ 50 h 84"/>
                  <a:gd name="T36" fmla="*/ 110 w 148"/>
                  <a:gd name="T37" fmla="*/ 44 h 84"/>
                  <a:gd name="T38" fmla="*/ 100 w 148"/>
                  <a:gd name="T39" fmla="*/ 39 h 84"/>
                  <a:gd name="T40" fmla="*/ 105 w 148"/>
                  <a:gd name="T41" fmla="*/ 47 h 84"/>
                  <a:gd name="T42" fmla="*/ 71 w 148"/>
                  <a:gd name="T43" fmla="*/ 38 h 84"/>
                  <a:gd name="T44" fmla="*/ 81 w 148"/>
                  <a:gd name="T45" fmla="*/ 33 h 84"/>
                  <a:gd name="T46" fmla="*/ 67 w 148"/>
                  <a:gd name="T47" fmla="*/ 35 h 84"/>
                  <a:gd name="T48" fmla="*/ 57 w 148"/>
                  <a:gd name="T49" fmla="*/ 30 h 84"/>
                  <a:gd name="T50" fmla="*/ 61 w 148"/>
                  <a:gd name="T51" fmla="*/ 22 h 84"/>
                  <a:gd name="T52" fmla="*/ 28 w 148"/>
                  <a:gd name="T53" fmla="*/ 29 h 84"/>
                  <a:gd name="T54" fmla="*/ 38 w 148"/>
                  <a:gd name="T55" fmla="*/ 24 h 84"/>
                  <a:gd name="T56" fmla="*/ 53 w 148"/>
                  <a:gd name="T57" fmla="*/ 43 h 84"/>
                  <a:gd name="T58" fmla="*/ 43 w 148"/>
                  <a:gd name="T59" fmla="*/ 38 h 84"/>
                  <a:gd name="T60" fmla="*/ 77 w 148"/>
                  <a:gd name="T61" fmla="*/ 46 h 84"/>
                  <a:gd name="T62" fmla="*/ 72 w 148"/>
                  <a:gd name="T63" fmla="*/ 54 h 84"/>
                  <a:gd name="T64" fmla="*/ 81 w 148"/>
                  <a:gd name="T65" fmla="*/ 49 h 84"/>
                  <a:gd name="T66" fmla="*/ 97 w 148"/>
                  <a:gd name="T67" fmla="*/ 68 h 84"/>
                  <a:gd name="T68" fmla="*/ 87 w 148"/>
                  <a:gd name="T69" fmla="*/ 63 h 84"/>
                  <a:gd name="T70" fmla="*/ 121 w 148"/>
                  <a:gd name="T71" fmla="*/ 71 h 84"/>
                  <a:gd name="T72" fmla="*/ 88 w 148"/>
                  <a:gd name="T73" fmla="*/ 79 h 84"/>
                  <a:gd name="T74" fmla="*/ 97 w 148"/>
                  <a:gd name="T75" fmla="*/ 74 h 84"/>
                  <a:gd name="T76" fmla="*/ 83 w 148"/>
                  <a:gd name="T77" fmla="*/ 76 h 84"/>
                  <a:gd name="T78" fmla="*/ 73 w 148"/>
                  <a:gd name="T79" fmla="*/ 71 h 84"/>
                  <a:gd name="T80" fmla="*/ 78 w 148"/>
                  <a:gd name="T81" fmla="*/ 63 h 84"/>
                  <a:gd name="T82" fmla="*/ 15 w 148"/>
                  <a:gd name="T83" fmla="*/ 37 h 84"/>
                  <a:gd name="T84" fmla="*/ 24 w 148"/>
                  <a:gd name="T85" fmla="*/ 3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8" h="84">
                    <a:moveTo>
                      <a:pt x="0" y="29"/>
                    </a:moveTo>
                    <a:lnTo>
                      <a:pt x="10" y="35"/>
                    </a:lnTo>
                    <a:lnTo>
                      <a:pt x="19" y="29"/>
                    </a:lnTo>
                    <a:lnTo>
                      <a:pt x="9" y="24"/>
                    </a:lnTo>
                    <a:lnTo>
                      <a:pt x="0" y="29"/>
                    </a:lnTo>
                    <a:close/>
                    <a:moveTo>
                      <a:pt x="14" y="21"/>
                    </a:moveTo>
                    <a:lnTo>
                      <a:pt x="23" y="27"/>
                    </a:lnTo>
                    <a:lnTo>
                      <a:pt x="33" y="22"/>
                    </a:lnTo>
                    <a:lnTo>
                      <a:pt x="23" y="16"/>
                    </a:lnTo>
                    <a:lnTo>
                      <a:pt x="14" y="21"/>
                    </a:lnTo>
                    <a:close/>
                    <a:moveTo>
                      <a:pt x="27" y="13"/>
                    </a:moveTo>
                    <a:lnTo>
                      <a:pt x="37" y="19"/>
                    </a:lnTo>
                    <a:lnTo>
                      <a:pt x="46" y="14"/>
                    </a:lnTo>
                    <a:lnTo>
                      <a:pt x="37" y="8"/>
                    </a:lnTo>
                    <a:lnTo>
                      <a:pt x="27" y="13"/>
                    </a:lnTo>
                    <a:close/>
                    <a:moveTo>
                      <a:pt x="41" y="5"/>
                    </a:moveTo>
                    <a:lnTo>
                      <a:pt x="51" y="11"/>
                    </a:lnTo>
                    <a:lnTo>
                      <a:pt x="60" y="6"/>
                    </a:lnTo>
                    <a:lnTo>
                      <a:pt x="50" y="0"/>
                    </a:lnTo>
                    <a:lnTo>
                      <a:pt x="41" y="5"/>
                    </a:lnTo>
                    <a:close/>
                    <a:moveTo>
                      <a:pt x="56" y="14"/>
                    </a:moveTo>
                    <a:lnTo>
                      <a:pt x="66" y="19"/>
                    </a:lnTo>
                    <a:lnTo>
                      <a:pt x="75" y="14"/>
                    </a:lnTo>
                    <a:lnTo>
                      <a:pt x="65" y="8"/>
                    </a:lnTo>
                    <a:lnTo>
                      <a:pt x="56" y="14"/>
                    </a:lnTo>
                    <a:close/>
                    <a:moveTo>
                      <a:pt x="71" y="22"/>
                    </a:moveTo>
                    <a:lnTo>
                      <a:pt x="80" y="28"/>
                    </a:lnTo>
                    <a:lnTo>
                      <a:pt x="89" y="22"/>
                    </a:lnTo>
                    <a:lnTo>
                      <a:pt x="80" y="17"/>
                    </a:lnTo>
                    <a:lnTo>
                      <a:pt x="71" y="22"/>
                    </a:lnTo>
                    <a:close/>
                    <a:moveTo>
                      <a:pt x="85" y="30"/>
                    </a:moveTo>
                    <a:lnTo>
                      <a:pt x="95" y="36"/>
                    </a:lnTo>
                    <a:lnTo>
                      <a:pt x="104" y="31"/>
                    </a:lnTo>
                    <a:lnTo>
                      <a:pt x="94" y="25"/>
                    </a:lnTo>
                    <a:lnTo>
                      <a:pt x="85" y="30"/>
                    </a:lnTo>
                    <a:close/>
                    <a:moveTo>
                      <a:pt x="114" y="47"/>
                    </a:moveTo>
                    <a:lnTo>
                      <a:pt x="124" y="53"/>
                    </a:lnTo>
                    <a:lnTo>
                      <a:pt x="133" y="48"/>
                    </a:lnTo>
                    <a:lnTo>
                      <a:pt x="124" y="42"/>
                    </a:lnTo>
                    <a:lnTo>
                      <a:pt x="114" y="47"/>
                    </a:lnTo>
                    <a:close/>
                    <a:moveTo>
                      <a:pt x="129" y="56"/>
                    </a:moveTo>
                    <a:lnTo>
                      <a:pt x="139" y="61"/>
                    </a:lnTo>
                    <a:lnTo>
                      <a:pt x="148" y="56"/>
                    </a:lnTo>
                    <a:lnTo>
                      <a:pt x="138" y="50"/>
                    </a:lnTo>
                    <a:lnTo>
                      <a:pt x="129" y="56"/>
                    </a:lnTo>
                    <a:close/>
                    <a:moveTo>
                      <a:pt x="115" y="63"/>
                    </a:moveTo>
                    <a:lnTo>
                      <a:pt x="125" y="69"/>
                    </a:lnTo>
                    <a:lnTo>
                      <a:pt x="134" y="63"/>
                    </a:lnTo>
                    <a:lnTo>
                      <a:pt x="125" y="58"/>
                    </a:lnTo>
                    <a:lnTo>
                      <a:pt x="115" y="63"/>
                    </a:lnTo>
                    <a:close/>
                    <a:moveTo>
                      <a:pt x="101" y="55"/>
                    </a:moveTo>
                    <a:lnTo>
                      <a:pt x="111" y="61"/>
                    </a:lnTo>
                    <a:lnTo>
                      <a:pt x="120" y="55"/>
                    </a:lnTo>
                    <a:lnTo>
                      <a:pt x="110" y="50"/>
                    </a:lnTo>
                    <a:lnTo>
                      <a:pt x="101" y="55"/>
                    </a:lnTo>
                    <a:close/>
                    <a:moveTo>
                      <a:pt x="100" y="39"/>
                    </a:moveTo>
                    <a:lnTo>
                      <a:pt x="110" y="44"/>
                    </a:lnTo>
                    <a:lnTo>
                      <a:pt x="119" y="39"/>
                    </a:lnTo>
                    <a:lnTo>
                      <a:pt x="109" y="33"/>
                    </a:lnTo>
                    <a:lnTo>
                      <a:pt x="100" y="39"/>
                    </a:lnTo>
                    <a:close/>
                    <a:moveTo>
                      <a:pt x="86" y="46"/>
                    </a:moveTo>
                    <a:lnTo>
                      <a:pt x="96" y="52"/>
                    </a:lnTo>
                    <a:lnTo>
                      <a:pt x="105" y="47"/>
                    </a:lnTo>
                    <a:lnTo>
                      <a:pt x="95" y="41"/>
                    </a:lnTo>
                    <a:lnTo>
                      <a:pt x="86" y="46"/>
                    </a:lnTo>
                    <a:close/>
                    <a:moveTo>
                      <a:pt x="71" y="38"/>
                    </a:moveTo>
                    <a:lnTo>
                      <a:pt x="81" y="44"/>
                    </a:lnTo>
                    <a:lnTo>
                      <a:pt x="90" y="39"/>
                    </a:lnTo>
                    <a:lnTo>
                      <a:pt x="81" y="33"/>
                    </a:lnTo>
                    <a:lnTo>
                      <a:pt x="71" y="38"/>
                    </a:lnTo>
                    <a:close/>
                    <a:moveTo>
                      <a:pt x="57" y="30"/>
                    </a:moveTo>
                    <a:lnTo>
                      <a:pt x="67" y="35"/>
                    </a:lnTo>
                    <a:lnTo>
                      <a:pt x="76" y="30"/>
                    </a:lnTo>
                    <a:lnTo>
                      <a:pt x="66" y="25"/>
                    </a:lnTo>
                    <a:lnTo>
                      <a:pt x="57" y="30"/>
                    </a:lnTo>
                    <a:close/>
                    <a:moveTo>
                      <a:pt x="42" y="22"/>
                    </a:moveTo>
                    <a:lnTo>
                      <a:pt x="52" y="27"/>
                    </a:lnTo>
                    <a:lnTo>
                      <a:pt x="61" y="22"/>
                    </a:lnTo>
                    <a:lnTo>
                      <a:pt x="51" y="16"/>
                    </a:lnTo>
                    <a:lnTo>
                      <a:pt x="42" y="22"/>
                    </a:lnTo>
                    <a:close/>
                    <a:moveTo>
                      <a:pt x="28" y="29"/>
                    </a:moveTo>
                    <a:lnTo>
                      <a:pt x="38" y="35"/>
                    </a:lnTo>
                    <a:lnTo>
                      <a:pt x="47" y="30"/>
                    </a:lnTo>
                    <a:lnTo>
                      <a:pt x="38" y="24"/>
                    </a:lnTo>
                    <a:lnTo>
                      <a:pt x="28" y="29"/>
                    </a:lnTo>
                    <a:close/>
                    <a:moveTo>
                      <a:pt x="43" y="38"/>
                    </a:moveTo>
                    <a:lnTo>
                      <a:pt x="53" y="43"/>
                    </a:lnTo>
                    <a:lnTo>
                      <a:pt x="62" y="38"/>
                    </a:lnTo>
                    <a:lnTo>
                      <a:pt x="52" y="32"/>
                    </a:lnTo>
                    <a:lnTo>
                      <a:pt x="43" y="38"/>
                    </a:lnTo>
                    <a:close/>
                    <a:moveTo>
                      <a:pt x="58" y="46"/>
                    </a:moveTo>
                    <a:lnTo>
                      <a:pt x="67" y="52"/>
                    </a:lnTo>
                    <a:lnTo>
                      <a:pt x="77" y="46"/>
                    </a:lnTo>
                    <a:lnTo>
                      <a:pt x="67" y="41"/>
                    </a:lnTo>
                    <a:lnTo>
                      <a:pt x="58" y="46"/>
                    </a:lnTo>
                    <a:close/>
                    <a:moveTo>
                      <a:pt x="72" y="54"/>
                    </a:moveTo>
                    <a:lnTo>
                      <a:pt x="82" y="60"/>
                    </a:lnTo>
                    <a:lnTo>
                      <a:pt x="91" y="55"/>
                    </a:lnTo>
                    <a:lnTo>
                      <a:pt x="81" y="49"/>
                    </a:lnTo>
                    <a:lnTo>
                      <a:pt x="72" y="54"/>
                    </a:lnTo>
                    <a:close/>
                    <a:moveTo>
                      <a:pt x="87" y="63"/>
                    </a:moveTo>
                    <a:lnTo>
                      <a:pt x="97" y="68"/>
                    </a:lnTo>
                    <a:lnTo>
                      <a:pt x="106" y="63"/>
                    </a:lnTo>
                    <a:lnTo>
                      <a:pt x="96" y="58"/>
                    </a:lnTo>
                    <a:lnTo>
                      <a:pt x="87" y="63"/>
                    </a:lnTo>
                    <a:close/>
                    <a:moveTo>
                      <a:pt x="101" y="71"/>
                    </a:moveTo>
                    <a:lnTo>
                      <a:pt x="111" y="77"/>
                    </a:lnTo>
                    <a:lnTo>
                      <a:pt x="121" y="71"/>
                    </a:lnTo>
                    <a:lnTo>
                      <a:pt x="111" y="66"/>
                    </a:lnTo>
                    <a:lnTo>
                      <a:pt x="101" y="71"/>
                    </a:lnTo>
                    <a:close/>
                    <a:moveTo>
                      <a:pt x="88" y="79"/>
                    </a:moveTo>
                    <a:lnTo>
                      <a:pt x="97" y="84"/>
                    </a:lnTo>
                    <a:lnTo>
                      <a:pt x="107" y="79"/>
                    </a:lnTo>
                    <a:lnTo>
                      <a:pt x="97" y="74"/>
                    </a:lnTo>
                    <a:lnTo>
                      <a:pt x="88" y="79"/>
                    </a:lnTo>
                    <a:close/>
                    <a:moveTo>
                      <a:pt x="73" y="71"/>
                    </a:moveTo>
                    <a:lnTo>
                      <a:pt x="83" y="76"/>
                    </a:lnTo>
                    <a:lnTo>
                      <a:pt x="92" y="71"/>
                    </a:lnTo>
                    <a:lnTo>
                      <a:pt x="82" y="65"/>
                    </a:lnTo>
                    <a:lnTo>
                      <a:pt x="73" y="71"/>
                    </a:lnTo>
                    <a:close/>
                    <a:moveTo>
                      <a:pt x="29" y="45"/>
                    </a:moveTo>
                    <a:lnTo>
                      <a:pt x="68" y="68"/>
                    </a:lnTo>
                    <a:lnTo>
                      <a:pt x="78" y="63"/>
                    </a:lnTo>
                    <a:lnTo>
                      <a:pt x="38" y="40"/>
                    </a:lnTo>
                    <a:lnTo>
                      <a:pt x="29" y="45"/>
                    </a:lnTo>
                    <a:close/>
                    <a:moveTo>
                      <a:pt x="15" y="37"/>
                    </a:moveTo>
                    <a:lnTo>
                      <a:pt x="24" y="43"/>
                    </a:lnTo>
                    <a:lnTo>
                      <a:pt x="34" y="37"/>
                    </a:lnTo>
                    <a:lnTo>
                      <a:pt x="24" y="32"/>
                    </a:lnTo>
                    <a:lnTo>
                      <a:pt x="15"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04" name="Rectangle 985"/>
              <p:cNvSpPr>
                <a:spLocks noChangeArrowheads="1"/>
              </p:cNvSpPr>
              <p:nvPr/>
            </p:nvSpPr>
            <p:spPr bwMode="auto">
              <a:xfrm>
                <a:off x="3602" y="3598"/>
                <a:ext cx="159" cy="92"/>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05" name="Freeform 986"/>
              <p:cNvSpPr>
                <a:spLocks noEditPoints="1"/>
              </p:cNvSpPr>
              <p:nvPr/>
            </p:nvSpPr>
            <p:spPr bwMode="auto">
              <a:xfrm>
                <a:off x="3603" y="3598"/>
                <a:ext cx="148" cy="82"/>
              </a:xfrm>
              <a:custGeom>
                <a:avLst/>
                <a:gdLst>
                  <a:gd name="T0" fmla="*/ 41 w 148"/>
                  <a:gd name="T1" fmla="*/ 2 h 82"/>
                  <a:gd name="T2" fmla="*/ 56 w 148"/>
                  <a:gd name="T3" fmla="*/ 11 h 82"/>
                  <a:gd name="T4" fmla="*/ 71 w 148"/>
                  <a:gd name="T5" fmla="*/ 19 h 82"/>
                  <a:gd name="T6" fmla="*/ 85 w 148"/>
                  <a:gd name="T7" fmla="*/ 27 h 82"/>
                  <a:gd name="T8" fmla="*/ 100 w 148"/>
                  <a:gd name="T9" fmla="*/ 36 h 82"/>
                  <a:gd name="T10" fmla="*/ 114 w 148"/>
                  <a:gd name="T11" fmla="*/ 44 h 82"/>
                  <a:gd name="T12" fmla="*/ 51 w 148"/>
                  <a:gd name="T13" fmla="*/ 6 h 82"/>
                  <a:gd name="T14" fmla="*/ 66 w 148"/>
                  <a:gd name="T15" fmla="*/ 14 h 82"/>
                  <a:gd name="T16" fmla="*/ 80 w 148"/>
                  <a:gd name="T17" fmla="*/ 23 h 82"/>
                  <a:gd name="T18" fmla="*/ 95 w 148"/>
                  <a:gd name="T19" fmla="*/ 31 h 82"/>
                  <a:gd name="T20" fmla="*/ 110 w 148"/>
                  <a:gd name="T21" fmla="*/ 39 h 82"/>
                  <a:gd name="T22" fmla="*/ 124 w 148"/>
                  <a:gd name="T23" fmla="*/ 48 h 82"/>
                  <a:gd name="T24" fmla="*/ 129 w 148"/>
                  <a:gd name="T25" fmla="*/ 52 h 82"/>
                  <a:gd name="T26" fmla="*/ 139 w 148"/>
                  <a:gd name="T27" fmla="*/ 56 h 82"/>
                  <a:gd name="T28" fmla="*/ 27 w 148"/>
                  <a:gd name="T29" fmla="*/ 10 h 82"/>
                  <a:gd name="T30" fmla="*/ 42 w 148"/>
                  <a:gd name="T31" fmla="*/ 19 h 82"/>
                  <a:gd name="T32" fmla="*/ 57 w 148"/>
                  <a:gd name="T33" fmla="*/ 27 h 82"/>
                  <a:gd name="T34" fmla="*/ 71 w 148"/>
                  <a:gd name="T35" fmla="*/ 35 h 82"/>
                  <a:gd name="T36" fmla="*/ 86 w 148"/>
                  <a:gd name="T37" fmla="*/ 44 h 82"/>
                  <a:gd name="T38" fmla="*/ 101 w 148"/>
                  <a:gd name="T39" fmla="*/ 52 h 82"/>
                  <a:gd name="T40" fmla="*/ 37 w 148"/>
                  <a:gd name="T41" fmla="*/ 14 h 82"/>
                  <a:gd name="T42" fmla="*/ 52 w 148"/>
                  <a:gd name="T43" fmla="*/ 22 h 82"/>
                  <a:gd name="T44" fmla="*/ 67 w 148"/>
                  <a:gd name="T45" fmla="*/ 30 h 82"/>
                  <a:gd name="T46" fmla="*/ 81 w 148"/>
                  <a:gd name="T47" fmla="*/ 39 h 82"/>
                  <a:gd name="T48" fmla="*/ 96 w 148"/>
                  <a:gd name="T49" fmla="*/ 47 h 82"/>
                  <a:gd name="T50" fmla="*/ 111 w 148"/>
                  <a:gd name="T51" fmla="*/ 56 h 82"/>
                  <a:gd name="T52" fmla="*/ 115 w 148"/>
                  <a:gd name="T53" fmla="*/ 60 h 82"/>
                  <a:gd name="T54" fmla="*/ 125 w 148"/>
                  <a:gd name="T55" fmla="*/ 64 h 82"/>
                  <a:gd name="T56" fmla="*/ 14 w 148"/>
                  <a:gd name="T57" fmla="*/ 18 h 82"/>
                  <a:gd name="T58" fmla="*/ 28 w 148"/>
                  <a:gd name="T59" fmla="*/ 27 h 82"/>
                  <a:gd name="T60" fmla="*/ 43 w 148"/>
                  <a:gd name="T61" fmla="*/ 35 h 82"/>
                  <a:gd name="T62" fmla="*/ 58 w 148"/>
                  <a:gd name="T63" fmla="*/ 43 h 82"/>
                  <a:gd name="T64" fmla="*/ 72 w 148"/>
                  <a:gd name="T65" fmla="*/ 52 h 82"/>
                  <a:gd name="T66" fmla="*/ 87 w 148"/>
                  <a:gd name="T67" fmla="*/ 60 h 82"/>
                  <a:gd name="T68" fmla="*/ 23 w 148"/>
                  <a:gd name="T69" fmla="*/ 22 h 82"/>
                  <a:gd name="T70" fmla="*/ 38 w 148"/>
                  <a:gd name="T71" fmla="*/ 30 h 82"/>
                  <a:gd name="T72" fmla="*/ 53 w 148"/>
                  <a:gd name="T73" fmla="*/ 38 h 82"/>
                  <a:gd name="T74" fmla="*/ 67 w 148"/>
                  <a:gd name="T75" fmla="*/ 47 h 82"/>
                  <a:gd name="T76" fmla="*/ 82 w 148"/>
                  <a:gd name="T77" fmla="*/ 55 h 82"/>
                  <a:gd name="T78" fmla="*/ 97 w 148"/>
                  <a:gd name="T79" fmla="*/ 63 h 82"/>
                  <a:gd name="T80" fmla="*/ 101 w 148"/>
                  <a:gd name="T81" fmla="*/ 68 h 82"/>
                  <a:gd name="T82" fmla="*/ 111 w 148"/>
                  <a:gd name="T83" fmla="*/ 72 h 82"/>
                  <a:gd name="T84" fmla="*/ 0 w 148"/>
                  <a:gd name="T85" fmla="*/ 26 h 82"/>
                  <a:gd name="T86" fmla="*/ 15 w 148"/>
                  <a:gd name="T87" fmla="*/ 34 h 82"/>
                  <a:gd name="T88" fmla="*/ 29 w 148"/>
                  <a:gd name="T89" fmla="*/ 43 h 82"/>
                  <a:gd name="T90" fmla="*/ 73 w 148"/>
                  <a:gd name="T91" fmla="*/ 68 h 82"/>
                  <a:gd name="T92" fmla="*/ 10 w 148"/>
                  <a:gd name="T93" fmla="*/ 30 h 82"/>
                  <a:gd name="T94" fmla="*/ 24 w 148"/>
                  <a:gd name="T95" fmla="*/ 38 h 82"/>
                  <a:gd name="T96" fmla="*/ 68 w 148"/>
                  <a:gd name="T97" fmla="*/ 63 h 82"/>
                  <a:gd name="T98" fmla="*/ 83 w 148"/>
                  <a:gd name="T99" fmla="*/ 71 h 82"/>
                  <a:gd name="T100" fmla="*/ 88 w 148"/>
                  <a:gd name="T101" fmla="*/ 76 h 82"/>
                  <a:gd name="T102" fmla="*/ 97 w 148"/>
                  <a:gd name="T103" fmla="*/ 7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82">
                    <a:moveTo>
                      <a:pt x="41" y="2"/>
                    </a:moveTo>
                    <a:lnTo>
                      <a:pt x="51" y="8"/>
                    </a:lnTo>
                    <a:lnTo>
                      <a:pt x="51" y="6"/>
                    </a:lnTo>
                    <a:lnTo>
                      <a:pt x="41" y="0"/>
                    </a:lnTo>
                    <a:lnTo>
                      <a:pt x="41" y="2"/>
                    </a:lnTo>
                    <a:close/>
                    <a:moveTo>
                      <a:pt x="56" y="11"/>
                    </a:moveTo>
                    <a:lnTo>
                      <a:pt x="66" y="17"/>
                    </a:lnTo>
                    <a:lnTo>
                      <a:pt x="66" y="14"/>
                    </a:lnTo>
                    <a:lnTo>
                      <a:pt x="56" y="9"/>
                    </a:lnTo>
                    <a:lnTo>
                      <a:pt x="56" y="11"/>
                    </a:lnTo>
                    <a:close/>
                    <a:moveTo>
                      <a:pt x="71" y="19"/>
                    </a:moveTo>
                    <a:lnTo>
                      <a:pt x="80" y="25"/>
                    </a:lnTo>
                    <a:lnTo>
                      <a:pt x="80" y="23"/>
                    </a:lnTo>
                    <a:lnTo>
                      <a:pt x="71" y="17"/>
                    </a:lnTo>
                    <a:lnTo>
                      <a:pt x="71" y="19"/>
                    </a:lnTo>
                    <a:close/>
                    <a:moveTo>
                      <a:pt x="85" y="27"/>
                    </a:moveTo>
                    <a:lnTo>
                      <a:pt x="95" y="33"/>
                    </a:lnTo>
                    <a:lnTo>
                      <a:pt x="95" y="31"/>
                    </a:lnTo>
                    <a:lnTo>
                      <a:pt x="85" y="25"/>
                    </a:lnTo>
                    <a:lnTo>
                      <a:pt x="85" y="27"/>
                    </a:lnTo>
                    <a:close/>
                    <a:moveTo>
                      <a:pt x="100" y="36"/>
                    </a:moveTo>
                    <a:lnTo>
                      <a:pt x="110" y="41"/>
                    </a:lnTo>
                    <a:lnTo>
                      <a:pt x="110" y="39"/>
                    </a:lnTo>
                    <a:lnTo>
                      <a:pt x="100" y="34"/>
                    </a:lnTo>
                    <a:lnTo>
                      <a:pt x="100" y="36"/>
                    </a:lnTo>
                    <a:close/>
                    <a:moveTo>
                      <a:pt x="114" y="44"/>
                    </a:moveTo>
                    <a:lnTo>
                      <a:pt x="124" y="50"/>
                    </a:lnTo>
                    <a:lnTo>
                      <a:pt x="124" y="48"/>
                    </a:lnTo>
                    <a:lnTo>
                      <a:pt x="114" y="42"/>
                    </a:lnTo>
                    <a:lnTo>
                      <a:pt x="114" y="44"/>
                    </a:lnTo>
                    <a:close/>
                    <a:moveTo>
                      <a:pt x="51" y="6"/>
                    </a:moveTo>
                    <a:lnTo>
                      <a:pt x="51" y="8"/>
                    </a:lnTo>
                    <a:lnTo>
                      <a:pt x="60" y="3"/>
                    </a:lnTo>
                    <a:lnTo>
                      <a:pt x="60" y="1"/>
                    </a:lnTo>
                    <a:lnTo>
                      <a:pt x="51" y="6"/>
                    </a:lnTo>
                    <a:close/>
                    <a:moveTo>
                      <a:pt x="66" y="14"/>
                    </a:moveTo>
                    <a:lnTo>
                      <a:pt x="66" y="17"/>
                    </a:lnTo>
                    <a:lnTo>
                      <a:pt x="75" y="11"/>
                    </a:lnTo>
                    <a:lnTo>
                      <a:pt x="75" y="9"/>
                    </a:lnTo>
                    <a:lnTo>
                      <a:pt x="66" y="14"/>
                    </a:lnTo>
                    <a:close/>
                    <a:moveTo>
                      <a:pt x="80" y="23"/>
                    </a:moveTo>
                    <a:lnTo>
                      <a:pt x="80" y="25"/>
                    </a:lnTo>
                    <a:lnTo>
                      <a:pt x="89" y="19"/>
                    </a:lnTo>
                    <a:lnTo>
                      <a:pt x="89" y="17"/>
                    </a:lnTo>
                    <a:lnTo>
                      <a:pt x="80" y="23"/>
                    </a:lnTo>
                    <a:close/>
                    <a:moveTo>
                      <a:pt x="95" y="31"/>
                    </a:moveTo>
                    <a:lnTo>
                      <a:pt x="95" y="33"/>
                    </a:lnTo>
                    <a:lnTo>
                      <a:pt x="104" y="28"/>
                    </a:lnTo>
                    <a:lnTo>
                      <a:pt x="104" y="26"/>
                    </a:lnTo>
                    <a:lnTo>
                      <a:pt x="95" y="31"/>
                    </a:lnTo>
                    <a:close/>
                    <a:moveTo>
                      <a:pt x="110" y="39"/>
                    </a:moveTo>
                    <a:lnTo>
                      <a:pt x="110" y="41"/>
                    </a:lnTo>
                    <a:lnTo>
                      <a:pt x="119" y="36"/>
                    </a:lnTo>
                    <a:lnTo>
                      <a:pt x="119" y="34"/>
                    </a:lnTo>
                    <a:lnTo>
                      <a:pt x="110" y="39"/>
                    </a:lnTo>
                    <a:close/>
                    <a:moveTo>
                      <a:pt x="124" y="48"/>
                    </a:moveTo>
                    <a:lnTo>
                      <a:pt x="124" y="50"/>
                    </a:lnTo>
                    <a:lnTo>
                      <a:pt x="133" y="44"/>
                    </a:lnTo>
                    <a:lnTo>
                      <a:pt x="133" y="43"/>
                    </a:lnTo>
                    <a:lnTo>
                      <a:pt x="124" y="48"/>
                    </a:lnTo>
                    <a:close/>
                    <a:moveTo>
                      <a:pt x="129" y="52"/>
                    </a:moveTo>
                    <a:lnTo>
                      <a:pt x="139" y="58"/>
                    </a:lnTo>
                    <a:lnTo>
                      <a:pt x="139" y="56"/>
                    </a:lnTo>
                    <a:lnTo>
                      <a:pt x="129" y="51"/>
                    </a:lnTo>
                    <a:lnTo>
                      <a:pt x="129" y="52"/>
                    </a:lnTo>
                    <a:close/>
                    <a:moveTo>
                      <a:pt x="139" y="56"/>
                    </a:moveTo>
                    <a:lnTo>
                      <a:pt x="139" y="58"/>
                    </a:lnTo>
                    <a:lnTo>
                      <a:pt x="148" y="53"/>
                    </a:lnTo>
                    <a:lnTo>
                      <a:pt x="148" y="51"/>
                    </a:lnTo>
                    <a:lnTo>
                      <a:pt x="139" y="56"/>
                    </a:lnTo>
                    <a:close/>
                    <a:moveTo>
                      <a:pt x="27" y="10"/>
                    </a:moveTo>
                    <a:lnTo>
                      <a:pt x="37" y="16"/>
                    </a:lnTo>
                    <a:lnTo>
                      <a:pt x="37" y="14"/>
                    </a:lnTo>
                    <a:lnTo>
                      <a:pt x="27" y="8"/>
                    </a:lnTo>
                    <a:lnTo>
                      <a:pt x="27" y="10"/>
                    </a:lnTo>
                    <a:close/>
                    <a:moveTo>
                      <a:pt x="42" y="19"/>
                    </a:moveTo>
                    <a:lnTo>
                      <a:pt x="52" y="24"/>
                    </a:lnTo>
                    <a:lnTo>
                      <a:pt x="52" y="22"/>
                    </a:lnTo>
                    <a:lnTo>
                      <a:pt x="42" y="17"/>
                    </a:lnTo>
                    <a:lnTo>
                      <a:pt x="42" y="19"/>
                    </a:lnTo>
                    <a:close/>
                    <a:moveTo>
                      <a:pt x="57" y="27"/>
                    </a:moveTo>
                    <a:lnTo>
                      <a:pt x="67" y="32"/>
                    </a:lnTo>
                    <a:lnTo>
                      <a:pt x="67" y="30"/>
                    </a:lnTo>
                    <a:lnTo>
                      <a:pt x="57" y="25"/>
                    </a:lnTo>
                    <a:lnTo>
                      <a:pt x="57" y="27"/>
                    </a:lnTo>
                    <a:close/>
                    <a:moveTo>
                      <a:pt x="71" y="35"/>
                    </a:moveTo>
                    <a:lnTo>
                      <a:pt x="81" y="41"/>
                    </a:lnTo>
                    <a:lnTo>
                      <a:pt x="81" y="39"/>
                    </a:lnTo>
                    <a:lnTo>
                      <a:pt x="71" y="33"/>
                    </a:lnTo>
                    <a:lnTo>
                      <a:pt x="71" y="35"/>
                    </a:lnTo>
                    <a:close/>
                    <a:moveTo>
                      <a:pt x="86" y="44"/>
                    </a:moveTo>
                    <a:lnTo>
                      <a:pt x="96" y="49"/>
                    </a:lnTo>
                    <a:lnTo>
                      <a:pt x="96" y="47"/>
                    </a:lnTo>
                    <a:lnTo>
                      <a:pt x="86" y="41"/>
                    </a:lnTo>
                    <a:lnTo>
                      <a:pt x="86" y="44"/>
                    </a:lnTo>
                    <a:close/>
                    <a:moveTo>
                      <a:pt x="101" y="52"/>
                    </a:moveTo>
                    <a:lnTo>
                      <a:pt x="111" y="57"/>
                    </a:lnTo>
                    <a:lnTo>
                      <a:pt x="111" y="56"/>
                    </a:lnTo>
                    <a:lnTo>
                      <a:pt x="101" y="50"/>
                    </a:lnTo>
                    <a:lnTo>
                      <a:pt x="101" y="52"/>
                    </a:lnTo>
                    <a:close/>
                    <a:moveTo>
                      <a:pt x="37" y="14"/>
                    </a:moveTo>
                    <a:lnTo>
                      <a:pt x="37" y="16"/>
                    </a:lnTo>
                    <a:lnTo>
                      <a:pt x="46" y="11"/>
                    </a:lnTo>
                    <a:lnTo>
                      <a:pt x="46" y="9"/>
                    </a:lnTo>
                    <a:lnTo>
                      <a:pt x="37" y="14"/>
                    </a:lnTo>
                    <a:close/>
                    <a:moveTo>
                      <a:pt x="52" y="22"/>
                    </a:moveTo>
                    <a:lnTo>
                      <a:pt x="52" y="24"/>
                    </a:lnTo>
                    <a:lnTo>
                      <a:pt x="61" y="19"/>
                    </a:lnTo>
                    <a:lnTo>
                      <a:pt x="61" y="17"/>
                    </a:lnTo>
                    <a:lnTo>
                      <a:pt x="52" y="22"/>
                    </a:lnTo>
                    <a:close/>
                    <a:moveTo>
                      <a:pt x="67" y="30"/>
                    </a:moveTo>
                    <a:lnTo>
                      <a:pt x="67" y="32"/>
                    </a:lnTo>
                    <a:lnTo>
                      <a:pt x="76" y="27"/>
                    </a:lnTo>
                    <a:lnTo>
                      <a:pt x="76" y="25"/>
                    </a:lnTo>
                    <a:lnTo>
                      <a:pt x="67" y="30"/>
                    </a:lnTo>
                    <a:close/>
                    <a:moveTo>
                      <a:pt x="81" y="39"/>
                    </a:moveTo>
                    <a:lnTo>
                      <a:pt x="81" y="41"/>
                    </a:lnTo>
                    <a:lnTo>
                      <a:pt x="90" y="36"/>
                    </a:lnTo>
                    <a:lnTo>
                      <a:pt x="90" y="34"/>
                    </a:lnTo>
                    <a:lnTo>
                      <a:pt x="81" y="39"/>
                    </a:lnTo>
                    <a:close/>
                    <a:moveTo>
                      <a:pt x="96" y="47"/>
                    </a:moveTo>
                    <a:lnTo>
                      <a:pt x="96" y="49"/>
                    </a:lnTo>
                    <a:lnTo>
                      <a:pt x="105" y="44"/>
                    </a:lnTo>
                    <a:lnTo>
                      <a:pt x="105" y="42"/>
                    </a:lnTo>
                    <a:lnTo>
                      <a:pt x="96" y="47"/>
                    </a:lnTo>
                    <a:close/>
                    <a:moveTo>
                      <a:pt x="111" y="56"/>
                    </a:moveTo>
                    <a:lnTo>
                      <a:pt x="111" y="57"/>
                    </a:lnTo>
                    <a:lnTo>
                      <a:pt x="120" y="52"/>
                    </a:lnTo>
                    <a:lnTo>
                      <a:pt x="120" y="50"/>
                    </a:lnTo>
                    <a:lnTo>
                      <a:pt x="111" y="56"/>
                    </a:lnTo>
                    <a:close/>
                    <a:moveTo>
                      <a:pt x="115" y="60"/>
                    </a:moveTo>
                    <a:lnTo>
                      <a:pt x="125" y="66"/>
                    </a:lnTo>
                    <a:lnTo>
                      <a:pt x="125" y="64"/>
                    </a:lnTo>
                    <a:lnTo>
                      <a:pt x="115" y="58"/>
                    </a:lnTo>
                    <a:lnTo>
                      <a:pt x="115" y="60"/>
                    </a:lnTo>
                    <a:close/>
                    <a:moveTo>
                      <a:pt x="125" y="64"/>
                    </a:moveTo>
                    <a:lnTo>
                      <a:pt x="125" y="66"/>
                    </a:lnTo>
                    <a:lnTo>
                      <a:pt x="134" y="61"/>
                    </a:lnTo>
                    <a:lnTo>
                      <a:pt x="134" y="58"/>
                    </a:lnTo>
                    <a:lnTo>
                      <a:pt x="125" y="64"/>
                    </a:lnTo>
                    <a:close/>
                    <a:moveTo>
                      <a:pt x="14" y="18"/>
                    </a:moveTo>
                    <a:lnTo>
                      <a:pt x="23" y="24"/>
                    </a:lnTo>
                    <a:lnTo>
                      <a:pt x="23" y="22"/>
                    </a:lnTo>
                    <a:lnTo>
                      <a:pt x="14" y="16"/>
                    </a:lnTo>
                    <a:lnTo>
                      <a:pt x="14" y="18"/>
                    </a:lnTo>
                    <a:close/>
                    <a:moveTo>
                      <a:pt x="28" y="27"/>
                    </a:moveTo>
                    <a:lnTo>
                      <a:pt x="38" y="32"/>
                    </a:lnTo>
                    <a:lnTo>
                      <a:pt x="38" y="30"/>
                    </a:lnTo>
                    <a:lnTo>
                      <a:pt x="28" y="24"/>
                    </a:lnTo>
                    <a:lnTo>
                      <a:pt x="28" y="27"/>
                    </a:lnTo>
                    <a:close/>
                    <a:moveTo>
                      <a:pt x="43" y="35"/>
                    </a:moveTo>
                    <a:lnTo>
                      <a:pt x="53" y="40"/>
                    </a:lnTo>
                    <a:lnTo>
                      <a:pt x="53" y="38"/>
                    </a:lnTo>
                    <a:lnTo>
                      <a:pt x="43" y="33"/>
                    </a:lnTo>
                    <a:lnTo>
                      <a:pt x="43" y="35"/>
                    </a:lnTo>
                    <a:close/>
                    <a:moveTo>
                      <a:pt x="58" y="43"/>
                    </a:moveTo>
                    <a:lnTo>
                      <a:pt x="67" y="49"/>
                    </a:lnTo>
                    <a:lnTo>
                      <a:pt x="67" y="47"/>
                    </a:lnTo>
                    <a:lnTo>
                      <a:pt x="58" y="41"/>
                    </a:lnTo>
                    <a:lnTo>
                      <a:pt x="58" y="43"/>
                    </a:lnTo>
                    <a:close/>
                    <a:moveTo>
                      <a:pt x="72" y="52"/>
                    </a:moveTo>
                    <a:lnTo>
                      <a:pt x="82" y="57"/>
                    </a:lnTo>
                    <a:lnTo>
                      <a:pt x="82" y="55"/>
                    </a:lnTo>
                    <a:lnTo>
                      <a:pt x="72" y="49"/>
                    </a:lnTo>
                    <a:lnTo>
                      <a:pt x="72" y="52"/>
                    </a:lnTo>
                    <a:close/>
                    <a:moveTo>
                      <a:pt x="87" y="60"/>
                    </a:moveTo>
                    <a:lnTo>
                      <a:pt x="97" y="65"/>
                    </a:lnTo>
                    <a:lnTo>
                      <a:pt x="97" y="63"/>
                    </a:lnTo>
                    <a:lnTo>
                      <a:pt x="87" y="58"/>
                    </a:lnTo>
                    <a:lnTo>
                      <a:pt x="87" y="60"/>
                    </a:lnTo>
                    <a:close/>
                    <a:moveTo>
                      <a:pt x="23" y="22"/>
                    </a:moveTo>
                    <a:lnTo>
                      <a:pt x="23" y="24"/>
                    </a:lnTo>
                    <a:lnTo>
                      <a:pt x="33" y="18"/>
                    </a:lnTo>
                    <a:lnTo>
                      <a:pt x="33" y="17"/>
                    </a:lnTo>
                    <a:lnTo>
                      <a:pt x="23" y="22"/>
                    </a:lnTo>
                    <a:close/>
                    <a:moveTo>
                      <a:pt x="38" y="30"/>
                    </a:moveTo>
                    <a:lnTo>
                      <a:pt x="38" y="32"/>
                    </a:lnTo>
                    <a:lnTo>
                      <a:pt x="47" y="27"/>
                    </a:lnTo>
                    <a:lnTo>
                      <a:pt x="47" y="25"/>
                    </a:lnTo>
                    <a:lnTo>
                      <a:pt x="38" y="30"/>
                    </a:lnTo>
                    <a:close/>
                    <a:moveTo>
                      <a:pt x="53" y="38"/>
                    </a:moveTo>
                    <a:lnTo>
                      <a:pt x="53" y="40"/>
                    </a:lnTo>
                    <a:lnTo>
                      <a:pt x="62" y="35"/>
                    </a:lnTo>
                    <a:lnTo>
                      <a:pt x="62" y="33"/>
                    </a:lnTo>
                    <a:lnTo>
                      <a:pt x="53" y="38"/>
                    </a:lnTo>
                    <a:close/>
                    <a:moveTo>
                      <a:pt x="67" y="47"/>
                    </a:moveTo>
                    <a:lnTo>
                      <a:pt x="67" y="49"/>
                    </a:lnTo>
                    <a:lnTo>
                      <a:pt x="77" y="44"/>
                    </a:lnTo>
                    <a:lnTo>
                      <a:pt x="77" y="41"/>
                    </a:lnTo>
                    <a:lnTo>
                      <a:pt x="67" y="47"/>
                    </a:lnTo>
                    <a:close/>
                    <a:moveTo>
                      <a:pt x="82" y="55"/>
                    </a:moveTo>
                    <a:lnTo>
                      <a:pt x="82" y="57"/>
                    </a:lnTo>
                    <a:lnTo>
                      <a:pt x="91" y="52"/>
                    </a:lnTo>
                    <a:lnTo>
                      <a:pt x="91" y="50"/>
                    </a:lnTo>
                    <a:lnTo>
                      <a:pt x="82" y="55"/>
                    </a:lnTo>
                    <a:close/>
                    <a:moveTo>
                      <a:pt x="97" y="63"/>
                    </a:moveTo>
                    <a:lnTo>
                      <a:pt x="97" y="65"/>
                    </a:lnTo>
                    <a:lnTo>
                      <a:pt x="106" y="60"/>
                    </a:lnTo>
                    <a:lnTo>
                      <a:pt x="106" y="58"/>
                    </a:lnTo>
                    <a:lnTo>
                      <a:pt x="97" y="63"/>
                    </a:lnTo>
                    <a:close/>
                    <a:moveTo>
                      <a:pt x="101" y="68"/>
                    </a:moveTo>
                    <a:lnTo>
                      <a:pt x="111" y="74"/>
                    </a:lnTo>
                    <a:lnTo>
                      <a:pt x="111" y="72"/>
                    </a:lnTo>
                    <a:lnTo>
                      <a:pt x="101" y="66"/>
                    </a:lnTo>
                    <a:lnTo>
                      <a:pt x="101" y="68"/>
                    </a:lnTo>
                    <a:close/>
                    <a:moveTo>
                      <a:pt x="111" y="72"/>
                    </a:moveTo>
                    <a:lnTo>
                      <a:pt x="111" y="74"/>
                    </a:lnTo>
                    <a:lnTo>
                      <a:pt x="121" y="69"/>
                    </a:lnTo>
                    <a:lnTo>
                      <a:pt x="121" y="66"/>
                    </a:lnTo>
                    <a:lnTo>
                      <a:pt x="111" y="72"/>
                    </a:lnTo>
                    <a:close/>
                    <a:moveTo>
                      <a:pt x="0" y="26"/>
                    </a:moveTo>
                    <a:lnTo>
                      <a:pt x="10" y="32"/>
                    </a:lnTo>
                    <a:lnTo>
                      <a:pt x="10" y="30"/>
                    </a:lnTo>
                    <a:lnTo>
                      <a:pt x="0" y="24"/>
                    </a:lnTo>
                    <a:lnTo>
                      <a:pt x="0" y="26"/>
                    </a:lnTo>
                    <a:close/>
                    <a:moveTo>
                      <a:pt x="15" y="34"/>
                    </a:moveTo>
                    <a:lnTo>
                      <a:pt x="24" y="40"/>
                    </a:lnTo>
                    <a:lnTo>
                      <a:pt x="24" y="38"/>
                    </a:lnTo>
                    <a:lnTo>
                      <a:pt x="15" y="32"/>
                    </a:lnTo>
                    <a:lnTo>
                      <a:pt x="15" y="34"/>
                    </a:lnTo>
                    <a:close/>
                    <a:moveTo>
                      <a:pt x="29" y="43"/>
                    </a:moveTo>
                    <a:lnTo>
                      <a:pt x="68" y="65"/>
                    </a:lnTo>
                    <a:lnTo>
                      <a:pt x="68" y="63"/>
                    </a:lnTo>
                    <a:lnTo>
                      <a:pt x="29" y="40"/>
                    </a:lnTo>
                    <a:lnTo>
                      <a:pt x="29" y="43"/>
                    </a:lnTo>
                    <a:close/>
                    <a:moveTo>
                      <a:pt x="73" y="68"/>
                    </a:moveTo>
                    <a:lnTo>
                      <a:pt x="83" y="73"/>
                    </a:lnTo>
                    <a:lnTo>
                      <a:pt x="83" y="71"/>
                    </a:lnTo>
                    <a:lnTo>
                      <a:pt x="73" y="66"/>
                    </a:lnTo>
                    <a:lnTo>
                      <a:pt x="73" y="68"/>
                    </a:lnTo>
                    <a:close/>
                    <a:moveTo>
                      <a:pt x="10" y="30"/>
                    </a:moveTo>
                    <a:lnTo>
                      <a:pt x="10" y="32"/>
                    </a:lnTo>
                    <a:lnTo>
                      <a:pt x="19" y="26"/>
                    </a:lnTo>
                    <a:lnTo>
                      <a:pt x="19" y="24"/>
                    </a:lnTo>
                    <a:lnTo>
                      <a:pt x="10" y="30"/>
                    </a:lnTo>
                    <a:close/>
                    <a:moveTo>
                      <a:pt x="24" y="38"/>
                    </a:moveTo>
                    <a:lnTo>
                      <a:pt x="24" y="40"/>
                    </a:lnTo>
                    <a:lnTo>
                      <a:pt x="34" y="35"/>
                    </a:lnTo>
                    <a:lnTo>
                      <a:pt x="34" y="32"/>
                    </a:lnTo>
                    <a:lnTo>
                      <a:pt x="24" y="38"/>
                    </a:lnTo>
                    <a:close/>
                    <a:moveTo>
                      <a:pt x="68" y="63"/>
                    </a:moveTo>
                    <a:lnTo>
                      <a:pt x="68" y="65"/>
                    </a:lnTo>
                    <a:lnTo>
                      <a:pt x="78" y="60"/>
                    </a:lnTo>
                    <a:lnTo>
                      <a:pt x="78" y="58"/>
                    </a:lnTo>
                    <a:lnTo>
                      <a:pt x="68" y="63"/>
                    </a:lnTo>
                    <a:close/>
                    <a:moveTo>
                      <a:pt x="83" y="71"/>
                    </a:moveTo>
                    <a:lnTo>
                      <a:pt x="83" y="73"/>
                    </a:lnTo>
                    <a:lnTo>
                      <a:pt x="92" y="68"/>
                    </a:lnTo>
                    <a:lnTo>
                      <a:pt x="92" y="66"/>
                    </a:lnTo>
                    <a:lnTo>
                      <a:pt x="83" y="71"/>
                    </a:lnTo>
                    <a:close/>
                    <a:moveTo>
                      <a:pt x="88" y="76"/>
                    </a:moveTo>
                    <a:lnTo>
                      <a:pt x="97" y="82"/>
                    </a:lnTo>
                    <a:lnTo>
                      <a:pt x="97" y="79"/>
                    </a:lnTo>
                    <a:lnTo>
                      <a:pt x="88" y="74"/>
                    </a:lnTo>
                    <a:lnTo>
                      <a:pt x="88" y="76"/>
                    </a:lnTo>
                    <a:close/>
                    <a:moveTo>
                      <a:pt x="97" y="79"/>
                    </a:moveTo>
                    <a:lnTo>
                      <a:pt x="97" y="82"/>
                    </a:lnTo>
                    <a:lnTo>
                      <a:pt x="107" y="76"/>
                    </a:lnTo>
                    <a:lnTo>
                      <a:pt x="107" y="74"/>
                    </a:lnTo>
                    <a:lnTo>
                      <a:pt x="97"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06" name="Rectangle 987"/>
              <p:cNvSpPr>
                <a:spLocks noChangeArrowheads="1"/>
              </p:cNvSpPr>
              <p:nvPr/>
            </p:nvSpPr>
            <p:spPr bwMode="auto">
              <a:xfrm>
                <a:off x="3602" y="3598"/>
                <a:ext cx="159" cy="92"/>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07" name="Freeform 988"/>
              <p:cNvSpPr>
                <a:spLocks/>
              </p:cNvSpPr>
              <p:nvPr/>
            </p:nvSpPr>
            <p:spPr bwMode="auto">
              <a:xfrm>
                <a:off x="3588" y="3501"/>
                <a:ext cx="211" cy="201"/>
              </a:xfrm>
              <a:custGeom>
                <a:avLst/>
                <a:gdLst>
                  <a:gd name="T0" fmla="*/ 297 w 576"/>
                  <a:gd name="T1" fmla="*/ 556 h 556"/>
                  <a:gd name="T2" fmla="*/ 496 w 576"/>
                  <a:gd name="T3" fmla="*/ 441 h 556"/>
                  <a:gd name="T4" fmla="*/ 576 w 576"/>
                  <a:gd name="T5" fmla="*/ 170 h 556"/>
                  <a:gd name="T6" fmla="*/ 281 w 576"/>
                  <a:gd name="T7" fmla="*/ 0 h 556"/>
                  <a:gd name="T8" fmla="*/ 256 w 576"/>
                  <a:gd name="T9" fmla="*/ 0 h 556"/>
                  <a:gd name="T10" fmla="*/ 186 w 576"/>
                  <a:gd name="T11" fmla="*/ 236 h 556"/>
                  <a:gd name="T12" fmla="*/ 0 w 576"/>
                  <a:gd name="T13" fmla="*/ 343 h 556"/>
                  <a:gd name="T14" fmla="*/ 0 w 576"/>
                  <a:gd name="T15" fmla="*/ 384 h 556"/>
                  <a:gd name="T16" fmla="*/ 297 w 576"/>
                  <a:gd name="T17" fmla="*/ 556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 h="556">
                    <a:moveTo>
                      <a:pt x="297" y="556"/>
                    </a:moveTo>
                    <a:lnTo>
                      <a:pt x="496" y="441"/>
                    </a:lnTo>
                    <a:lnTo>
                      <a:pt x="576" y="170"/>
                    </a:lnTo>
                    <a:lnTo>
                      <a:pt x="281" y="0"/>
                    </a:lnTo>
                    <a:lnTo>
                      <a:pt x="256" y="0"/>
                    </a:lnTo>
                    <a:lnTo>
                      <a:pt x="186" y="236"/>
                    </a:lnTo>
                    <a:lnTo>
                      <a:pt x="0" y="343"/>
                    </a:lnTo>
                    <a:lnTo>
                      <a:pt x="0" y="384"/>
                    </a:lnTo>
                    <a:cubicBezTo>
                      <a:pt x="84" y="465"/>
                      <a:pt x="186" y="525"/>
                      <a:pt x="297" y="556"/>
                    </a:cubicBez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08" name="Rectangle 989"/>
              <p:cNvSpPr>
                <a:spLocks noChangeArrowheads="1"/>
              </p:cNvSpPr>
              <p:nvPr/>
            </p:nvSpPr>
            <p:spPr bwMode="auto">
              <a:xfrm>
                <a:off x="3901" y="3349"/>
                <a:ext cx="30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09" name="Rectangle 990"/>
              <p:cNvSpPr>
                <a:spLocks noChangeArrowheads="1"/>
              </p:cNvSpPr>
              <p:nvPr/>
            </p:nvSpPr>
            <p:spPr bwMode="auto">
              <a:xfrm>
                <a:off x="3919" y="3430"/>
                <a:ext cx="270"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updates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10" name="Rectangle 991"/>
              <p:cNvSpPr>
                <a:spLocks noChangeArrowheads="1"/>
              </p:cNvSpPr>
              <p:nvPr/>
            </p:nvSpPr>
            <p:spPr bwMode="auto">
              <a:xfrm>
                <a:off x="3872" y="3511"/>
                <a:ext cx="36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compliance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11" name="Rectangle 992"/>
              <p:cNvSpPr>
                <a:spLocks noChangeArrowheads="1"/>
              </p:cNvSpPr>
              <p:nvPr/>
            </p:nvSpPr>
            <p:spPr bwMode="auto">
              <a:xfrm>
                <a:off x="3948" y="3598"/>
                <a:ext cx="211"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status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12" name="Rectangle 993"/>
              <p:cNvSpPr>
                <a:spLocks noChangeArrowheads="1"/>
              </p:cNvSpPr>
              <p:nvPr/>
            </p:nvSpPr>
            <p:spPr bwMode="auto">
              <a:xfrm>
                <a:off x="3919" y="3679"/>
                <a:ext cx="26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through</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13" name="Rectangle 994"/>
              <p:cNvSpPr>
                <a:spLocks noChangeArrowheads="1"/>
              </p:cNvSpPr>
              <p:nvPr/>
            </p:nvSpPr>
            <p:spPr bwMode="auto">
              <a:xfrm>
                <a:off x="3966" y="3765"/>
                <a:ext cx="170"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GPCI</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14" name="Line 995"/>
              <p:cNvSpPr>
                <a:spLocks noChangeShapeType="1"/>
              </p:cNvSpPr>
              <p:nvPr/>
            </p:nvSpPr>
            <p:spPr bwMode="auto">
              <a:xfrm>
                <a:off x="3693" y="3327"/>
                <a:ext cx="0" cy="175"/>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15" name="Line 996"/>
              <p:cNvSpPr>
                <a:spLocks noChangeShapeType="1"/>
              </p:cNvSpPr>
              <p:nvPr/>
            </p:nvSpPr>
            <p:spPr bwMode="auto">
              <a:xfrm flipV="1">
                <a:off x="4297" y="965"/>
                <a:ext cx="845" cy="2883"/>
              </a:xfrm>
              <a:prstGeom prst="line">
                <a:avLst/>
              </a:prstGeom>
              <a:noFill/>
              <a:ln w="55563" cap="rnd">
                <a:solidFill>
                  <a:srgbClr val="FF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3045" name="Picture 997"/>
              <p:cNvPicPr>
                <a:picLocks noChangeAspect="1" noChangeArrowheads="1"/>
              </p:cNvPicPr>
              <p:nvPr/>
            </p:nvPicPr>
            <p:blipFill>
              <a:blip r:embed="rId137">
                <a:extLst>
                  <a:ext uri="{28A0092B-C50C-407E-A947-70E740481C1C}">
                    <a14:useLocalDpi xmlns:a14="http://schemas.microsoft.com/office/drawing/2010/main" val="0"/>
                  </a:ext>
                </a:extLst>
              </a:blip>
              <a:srcRect/>
              <a:stretch>
                <a:fillRect/>
              </a:stretch>
            </p:blipFill>
            <p:spPr bwMode="auto">
              <a:xfrm>
                <a:off x="5766" y="2243"/>
                <a:ext cx="123" cy="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16" name="Rectangle 998"/>
              <p:cNvSpPr>
                <a:spLocks noChangeArrowheads="1"/>
              </p:cNvSpPr>
              <p:nvPr/>
            </p:nvSpPr>
            <p:spPr bwMode="auto">
              <a:xfrm>
                <a:off x="5778" y="2226"/>
                <a:ext cx="6" cy="93"/>
              </a:xfrm>
              <a:prstGeom prst="rect">
                <a:avLst/>
              </a:prstGeom>
              <a:solidFill>
                <a:srgbClr val="BAE6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17" name="Rectangle 999"/>
              <p:cNvSpPr>
                <a:spLocks noChangeArrowheads="1"/>
              </p:cNvSpPr>
              <p:nvPr/>
            </p:nvSpPr>
            <p:spPr bwMode="auto">
              <a:xfrm>
                <a:off x="5784" y="2226"/>
                <a:ext cx="6" cy="93"/>
              </a:xfrm>
              <a:prstGeom prst="rect">
                <a:avLst/>
              </a:prstGeom>
              <a:solidFill>
                <a:srgbClr val="F6F3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18" name="Rectangle 1000"/>
              <p:cNvSpPr>
                <a:spLocks noChangeArrowheads="1"/>
              </p:cNvSpPr>
              <p:nvPr/>
            </p:nvSpPr>
            <p:spPr bwMode="auto">
              <a:xfrm>
                <a:off x="5790" y="2226"/>
                <a:ext cx="6" cy="93"/>
              </a:xfrm>
              <a:prstGeom prst="rect">
                <a:avLst/>
              </a:prstGeom>
              <a:solidFill>
                <a:srgbClr val="F3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19" name="Rectangle 1001"/>
              <p:cNvSpPr>
                <a:spLocks noChangeArrowheads="1"/>
              </p:cNvSpPr>
              <p:nvPr/>
            </p:nvSpPr>
            <p:spPr bwMode="auto">
              <a:xfrm>
                <a:off x="5796" y="2226"/>
                <a:ext cx="5" cy="93"/>
              </a:xfrm>
              <a:prstGeom prst="rect">
                <a:avLst/>
              </a:prstGeom>
              <a:solidFill>
                <a:srgbClr val="F0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20" name="Rectangle 1002"/>
              <p:cNvSpPr>
                <a:spLocks noChangeArrowheads="1"/>
              </p:cNvSpPr>
              <p:nvPr/>
            </p:nvSpPr>
            <p:spPr bwMode="auto">
              <a:xfrm>
                <a:off x="5801" y="2226"/>
                <a:ext cx="6" cy="93"/>
              </a:xfrm>
              <a:prstGeom prst="rect">
                <a:avLst/>
              </a:prstGeom>
              <a:solidFill>
                <a:srgbClr val="EE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21" name="Rectangle 1003"/>
              <p:cNvSpPr>
                <a:spLocks noChangeArrowheads="1"/>
              </p:cNvSpPr>
              <p:nvPr/>
            </p:nvSpPr>
            <p:spPr bwMode="auto">
              <a:xfrm>
                <a:off x="5807" y="2226"/>
                <a:ext cx="6" cy="93"/>
              </a:xfrm>
              <a:prstGeom prst="rect">
                <a:avLst/>
              </a:prstGeom>
              <a:solidFill>
                <a:srgbClr val="EB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23" name="Rectangle 1004"/>
              <p:cNvSpPr>
                <a:spLocks noChangeArrowheads="1"/>
              </p:cNvSpPr>
              <p:nvPr/>
            </p:nvSpPr>
            <p:spPr bwMode="auto">
              <a:xfrm>
                <a:off x="5813" y="2226"/>
                <a:ext cx="6" cy="93"/>
              </a:xfrm>
              <a:prstGeom prst="rect">
                <a:avLst/>
              </a:prstGeom>
              <a:solidFill>
                <a:srgbClr val="E8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26" name="Rectangle 1005"/>
              <p:cNvSpPr>
                <a:spLocks noChangeArrowheads="1"/>
              </p:cNvSpPr>
              <p:nvPr/>
            </p:nvSpPr>
            <p:spPr bwMode="auto">
              <a:xfrm>
                <a:off x="5819" y="2226"/>
                <a:ext cx="6" cy="93"/>
              </a:xfrm>
              <a:prstGeom prst="rect">
                <a:avLst/>
              </a:prstGeom>
              <a:solidFill>
                <a:srgbClr val="E5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27" name="Rectangle 1006"/>
              <p:cNvSpPr>
                <a:spLocks noChangeArrowheads="1"/>
              </p:cNvSpPr>
              <p:nvPr/>
            </p:nvSpPr>
            <p:spPr bwMode="auto">
              <a:xfrm>
                <a:off x="5825" y="2226"/>
                <a:ext cx="6" cy="93"/>
              </a:xfrm>
              <a:prstGeom prst="rect">
                <a:avLst/>
              </a:prstGeom>
              <a:solidFill>
                <a:srgbClr val="E3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28" name="Rectangle 1007"/>
              <p:cNvSpPr>
                <a:spLocks noChangeArrowheads="1"/>
              </p:cNvSpPr>
              <p:nvPr/>
            </p:nvSpPr>
            <p:spPr bwMode="auto">
              <a:xfrm>
                <a:off x="5831" y="2226"/>
                <a:ext cx="6" cy="93"/>
              </a:xfrm>
              <a:prstGeom prst="rect">
                <a:avLst/>
              </a:prstGeom>
              <a:solidFill>
                <a:srgbClr val="E0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1" name="Rectangle 1008"/>
              <p:cNvSpPr>
                <a:spLocks noChangeArrowheads="1"/>
              </p:cNvSpPr>
              <p:nvPr/>
            </p:nvSpPr>
            <p:spPr bwMode="auto">
              <a:xfrm>
                <a:off x="5837" y="2226"/>
                <a:ext cx="6" cy="93"/>
              </a:xfrm>
              <a:prstGeom prst="rect">
                <a:avLst/>
              </a:prstGeom>
              <a:solidFill>
                <a:srgbClr val="DD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2" name="Rectangle 1009"/>
              <p:cNvSpPr>
                <a:spLocks noChangeArrowheads="1"/>
              </p:cNvSpPr>
              <p:nvPr/>
            </p:nvSpPr>
            <p:spPr bwMode="auto">
              <a:xfrm>
                <a:off x="5843" y="2226"/>
                <a:ext cx="5" cy="93"/>
              </a:xfrm>
              <a:prstGeom prst="rect">
                <a:avLst/>
              </a:prstGeom>
              <a:solidFill>
                <a:srgbClr val="DB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3" name="Rectangle 1010"/>
              <p:cNvSpPr>
                <a:spLocks noChangeArrowheads="1"/>
              </p:cNvSpPr>
              <p:nvPr/>
            </p:nvSpPr>
            <p:spPr bwMode="auto">
              <a:xfrm>
                <a:off x="5848" y="2226"/>
                <a:ext cx="6" cy="93"/>
              </a:xfrm>
              <a:prstGeom prst="rect">
                <a:avLst/>
              </a:prstGeom>
              <a:solidFill>
                <a:srgbClr val="D9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4" name="Rectangle 1011"/>
              <p:cNvSpPr>
                <a:spLocks noChangeArrowheads="1"/>
              </p:cNvSpPr>
              <p:nvPr/>
            </p:nvSpPr>
            <p:spPr bwMode="auto">
              <a:xfrm>
                <a:off x="5854" y="2226"/>
                <a:ext cx="6" cy="93"/>
              </a:xfrm>
              <a:prstGeom prst="rect">
                <a:avLst/>
              </a:prstGeom>
              <a:solidFill>
                <a:srgbClr val="D6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5" name="Rectangle 1012"/>
              <p:cNvSpPr>
                <a:spLocks noChangeArrowheads="1"/>
              </p:cNvSpPr>
              <p:nvPr/>
            </p:nvSpPr>
            <p:spPr bwMode="auto">
              <a:xfrm>
                <a:off x="5860" y="2226"/>
                <a:ext cx="6" cy="93"/>
              </a:xfrm>
              <a:prstGeom prst="rect">
                <a:avLst/>
              </a:prstGeom>
              <a:solidFill>
                <a:srgbClr val="D3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6" name="Rectangle 1013"/>
              <p:cNvSpPr>
                <a:spLocks noChangeArrowheads="1"/>
              </p:cNvSpPr>
              <p:nvPr/>
            </p:nvSpPr>
            <p:spPr bwMode="auto">
              <a:xfrm>
                <a:off x="5866" y="2226"/>
                <a:ext cx="6" cy="93"/>
              </a:xfrm>
              <a:prstGeom prst="rect">
                <a:avLst/>
              </a:prstGeom>
              <a:solidFill>
                <a:srgbClr val="D0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7" name="Rectangle 1014"/>
              <p:cNvSpPr>
                <a:spLocks noChangeArrowheads="1"/>
              </p:cNvSpPr>
              <p:nvPr/>
            </p:nvSpPr>
            <p:spPr bwMode="auto">
              <a:xfrm>
                <a:off x="5872" y="2226"/>
                <a:ext cx="6" cy="93"/>
              </a:xfrm>
              <a:prstGeom prst="rect">
                <a:avLst/>
              </a:prstGeom>
              <a:solidFill>
                <a:srgbClr val="CE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8" name="Rectangle 1015"/>
              <p:cNvSpPr>
                <a:spLocks noChangeArrowheads="1"/>
              </p:cNvSpPr>
              <p:nvPr/>
            </p:nvSpPr>
            <p:spPr bwMode="auto">
              <a:xfrm>
                <a:off x="5878" y="2226"/>
                <a:ext cx="6" cy="93"/>
              </a:xfrm>
              <a:prstGeom prst="rect">
                <a:avLst/>
              </a:prstGeom>
              <a:solidFill>
                <a:srgbClr val="CB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9" name="Rectangle 1016"/>
              <p:cNvSpPr>
                <a:spLocks noChangeArrowheads="1"/>
              </p:cNvSpPr>
              <p:nvPr/>
            </p:nvSpPr>
            <p:spPr bwMode="auto">
              <a:xfrm>
                <a:off x="5884" y="2226"/>
                <a:ext cx="5" cy="93"/>
              </a:xfrm>
              <a:prstGeom prst="rect">
                <a:avLst/>
              </a:prstGeom>
              <a:solidFill>
                <a:srgbClr val="C8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0" name="Rectangle 1017"/>
              <p:cNvSpPr>
                <a:spLocks noChangeArrowheads="1"/>
              </p:cNvSpPr>
              <p:nvPr/>
            </p:nvSpPr>
            <p:spPr bwMode="auto">
              <a:xfrm>
                <a:off x="5889" y="2226"/>
                <a:ext cx="6" cy="93"/>
              </a:xfrm>
              <a:prstGeom prst="rect">
                <a:avLst/>
              </a:prstGeom>
              <a:solidFill>
                <a:srgbClr val="C5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1" name="Rectangle 1018"/>
              <p:cNvSpPr>
                <a:spLocks noChangeArrowheads="1"/>
              </p:cNvSpPr>
              <p:nvPr/>
            </p:nvSpPr>
            <p:spPr bwMode="auto">
              <a:xfrm>
                <a:off x="5895" y="2226"/>
                <a:ext cx="6" cy="93"/>
              </a:xfrm>
              <a:prstGeom prst="rect">
                <a:avLst/>
              </a:prstGeom>
              <a:solidFill>
                <a:srgbClr val="C3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2" name="Rectangle 1019"/>
              <p:cNvSpPr>
                <a:spLocks noChangeArrowheads="1"/>
              </p:cNvSpPr>
              <p:nvPr/>
            </p:nvSpPr>
            <p:spPr bwMode="auto">
              <a:xfrm>
                <a:off x="5901" y="2226"/>
                <a:ext cx="6" cy="93"/>
              </a:xfrm>
              <a:prstGeom prst="rect">
                <a:avLst/>
              </a:prstGeom>
              <a:solidFill>
                <a:srgbClr val="C0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3" name="Rectangle 1020"/>
              <p:cNvSpPr>
                <a:spLocks noChangeArrowheads="1"/>
              </p:cNvSpPr>
              <p:nvPr/>
            </p:nvSpPr>
            <p:spPr bwMode="auto">
              <a:xfrm>
                <a:off x="5907" y="2226"/>
                <a:ext cx="6" cy="93"/>
              </a:xfrm>
              <a:prstGeom prst="rect">
                <a:avLst/>
              </a:prstGeom>
              <a:solidFill>
                <a:srgbClr val="BD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4" name="Rectangle 1021"/>
              <p:cNvSpPr>
                <a:spLocks noChangeArrowheads="1"/>
              </p:cNvSpPr>
              <p:nvPr/>
            </p:nvSpPr>
            <p:spPr bwMode="auto">
              <a:xfrm>
                <a:off x="5913" y="2226"/>
                <a:ext cx="6" cy="93"/>
              </a:xfrm>
              <a:prstGeom prst="rect">
                <a:avLst/>
              </a:prstGeom>
              <a:solidFill>
                <a:srgbClr val="BA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070" name="Picture 1022"/>
              <p:cNvPicPr>
                <a:picLocks noChangeAspect="1" noChangeArrowheads="1"/>
              </p:cNvPicPr>
              <p:nvPr/>
            </p:nvPicPr>
            <p:blipFill>
              <a:blip r:embed="rId138">
                <a:extLst>
                  <a:ext uri="{28A0092B-C50C-407E-A947-70E740481C1C}">
                    <a14:useLocalDpi xmlns:a14="http://schemas.microsoft.com/office/drawing/2010/main" val="0"/>
                  </a:ext>
                </a:extLst>
              </a:blip>
              <a:srcRect/>
              <a:stretch>
                <a:fillRect/>
              </a:stretch>
            </p:blipFill>
            <p:spPr bwMode="auto">
              <a:xfrm>
                <a:off x="5866" y="2284"/>
                <a:ext cx="59" cy="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46" name="Rectangle 1023"/>
              <p:cNvSpPr>
                <a:spLocks noChangeArrowheads="1"/>
              </p:cNvSpPr>
              <p:nvPr/>
            </p:nvSpPr>
            <p:spPr bwMode="auto">
              <a:xfrm>
                <a:off x="5813" y="2226"/>
                <a:ext cx="6" cy="35"/>
              </a:xfrm>
              <a:prstGeom prst="rect">
                <a:avLst/>
              </a:prstGeom>
              <a:solidFill>
                <a:srgbClr val="6791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7" name="Rectangle 1024"/>
              <p:cNvSpPr>
                <a:spLocks noChangeArrowheads="1"/>
              </p:cNvSpPr>
              <p:nvPr/>
            </p:nvSpPr>
            <p:spPr bwMode="auto">
              <a:xfrm>
                <a:off x="5819" y="2226"/>
                <a:ext cx="6" cy="35"/>
              </a:xfrm>
              <a:prstGeom prst="rect">
                <a:avLst/>
              </a:prstGeom>
              <a:solidFill>
                <a:srgbClr val="7BB3D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8" name="Rectangle 1025"/>
              <p:cNvSpPr>
                <a:spLocks noChangeArrowheads="1"/>
              </p:cNvSpPr>
              <p:nvPr/>
            </p:nvSpPr>
            <p:spPr bwMode="auto">
              <a:xfrm>
                <a:off x="5825" y="2226"/>
                <a:ext cx="6" cy="35"/>
              </a:xfrm>
              <a:prstGeom prst="rect">
                <a:avLst/>
              </a:prstGeom>
              <a:solidFill>
                <a:srgbClr val="78AFC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9" name="Rectangle 1026"/>
              <p:cNvSpPr>
                <a:spLocks noChangeArrowheads="1"/>
              </p:cNvSpPr>
              <p:nvPr/>
            </p:nvSpPr>
            <p:spPr bwMode="auto">
              <a:xfrm>
                <a:off x="5831" y="2226"/>
                <a:ext cx="6" cy="35"/>
              </a:xfrm>
              <a:prstGeom prst="rect">
                <a:avLst/>
              </a:prstGeom>
              <a:solidFill>
                <a:srgbClr val="76A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50" name="Rectangle 1027"/>
              <p:cNvSpPr>
                <a:spLocks noChangeArrowheads="1"/>
              </p:cNvSpPr>
              <p:nvPr/>
            </p:nvSpPr>
            <p:spPr bwMode="auto">
              <a:xfrm>
                <a:off x="5837" y="2226"/>
                <a:ext cx="6" cy="35"/>
              </a:xfrm>
              <a:prstGeom prst="rect">
                <a:avLst/>
              </a:prstGeom>
              <a:solidFill>
                <a:srgbClr val="74A7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51" name="Rectangle 1028"/>
              <p:cNvSpPr>
                <a:spLocks noChangeArrowheads="1"/>
              </p:cNvSpPr>
              <p:nvPr/>
            </p:nvSpPr>
            <p:spPr bwMode="auto">
              <a:xfrm>
                <a:off x="5843" y="2226"/>
                <a:ext cx="5" cy="35"/>
              </a:xfrm>
              <a:prstGeom prst="rect">
                <a:avLst/>
              </a:prstGeom>
              <a:solidFill>
                <a:srgbClr val="71A3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52" name="Rectangle 1029"/>
              <p:cNvSpPr>
                <a:spLocks noChangeArrowheads="1"/>
              </p:cNvSpPr>
              <p:nvPr/>
            </p:nvSpPr>
            <p:spPr bwMode="auto">
              <a:xfrm>
                <a:off x="5848" y="2226"/>
                <a:ext cx="6" cy="35"/>
              </a:xfrm>
              <a:prstGeom prst="rect">
                <a:avLst/>
              </a:prstGeom>
              <a:solidFill>
                <a:srgbClr val="6FA0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53" name="Rectangle 1030"/>
              <p:cNvSpPr>
                <a:spLocks noChangeArrowheads="1"/>
              </p:cNvSpPr>
              <p:nvPr/>
            </p:nvSpPr>
            <p:spPr bwMode="auto">
              <a:xfrm>
                <a:off x="5854" y="2226"/>
                <a:ext cx="6" cy="35"/>
              </a:xfrm>
              <a:prstGeom prst="rect">
                <a:avLst/>
              </a:prstGeom>
              <a:solidFill>
                <a:srgbClr val="6D9B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54" name="Rectangle 1031"/>
              <p:cNvSpPr>
                <a:spLocks noChangeArrowheads="1"/>
              </p:cNvSpPr>
              <p:nvPr/>
            </p:nvSpPr>
            <p:spPr bwMode="auto">
              <a:xfrm>
                <a:off x="5860" y="2226"/>
                <a:ext cx="6" cy="35"/>
              </a:xfrm>
              <a:prstGeom prst="rect">
                <a:avLst/>
              </a:prstGeom>
              <a:solidFill>
                <a:srgbClr val="6B98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55" name="Rectangle 1032"/>
              <p:cNvSpPr>
                <a:spLocks noChangeArrowheads="1"/>
              </p:cNvSpPr>
              <p:nvPr/>
            </p:nvSpPr>
            <p:spPr bwMode="auto">
              <a:xfrm>
                <a:off x="5866" y="2226"/>
                <a:ext cx="6" cy="35"/>
              </a:xfrm>
              <a:prstGeom prst="rect">
                <a:avLst/>
              </a:prstGeom>
              <a:solidFill>
                <a:srgbClr val="6894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105" name="Picture 1033"/>
              <p:cNvPicPr>
                <a:picLocks noChangeAspect="1" noChangeArrowheads="1"/>
              </p:cNvPicPr>
              <p:nvPr/>
            </p:nvPicPr>
            <p:blipFill>
              <a:blip r:embed="rId139">
                <a:extLst>
                  <a:ext uri="{28A0092B-C50C-407E-A947-70E740481C1C}">
                    <a14:useLocalDpi xmlns:a14="http://schemas.microsoft.com/office/drawing/2010/main" val="0"/>
                  </a:ext>
                </a:extLst>
              </a:blip>
              <a:srcRect/>
              <a:stretch>
                <a:fillRect/>
              </a:stretch>
            </p:blipFill>
            <p:spPr bwMode="auto">
              <a:xfrm>
                <a:off x="5778" y="2116"/>
                <a:ext cx="117"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Picture 1034"/>
              <p:cNvPicPr>
                <a:picLocks noChangeAspect="1" noChangeArrowheads="1"/>
              </p:cNvPicPr>
              <p:nvPr/>
            </p:nvPicPr>
            <p:blipFill>
              <a:blip r:embed="rId140">
                <a:extLst>
                  <a:ext uri="{28A0092B-C50C-407E-A947-70E740481C1C}">
                    <a14:useLocalDpi xmlns:a14="http://schemas.microsoft.com/office/drawing/2010/main" val="0"/>
                  </a:ext>
                </a:extLst>
              </a:blip>
              <a:srcRect/>
              <a:stretch>
                <a:fillRect/>
              </a:stretch>
            </p:blipFill>
            <p:spPr bwMode="auto">
              <a:xfrm>
                <a:off x="5778" y="2116"/>
                <a:ext cx="117"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56" name="Freeform 1035"/>
              <p:cNvSpPr>
                <a:spLocks/>
              </p:cNvSpPr>
              <p:nvPr/>
            </p:nvSpPr>
            <p:spPr bwMode="auto">
              <a:xfrm>
                <a:off x="5804" y="2149"/>
                <a:ext cx="81" cy="95"/>
              </a:xfrm>
              <a:custGeom>
                <a:avLst/>
                <a:gdLst>
                  <a:gd name="T0" fmla="*/ 81 w 81"/>
                  <a:gd name="T1" fmla="*/ 48 h 95"/>
                  <a:gd name="T2" fmla="*/ 41 w 81"/>
                  <a:gd name="T3" fmla="*/ 95 h 95"/>
                  <a:gd name="T4" fmla="*/ 0 w 81"/>
                  <a:gd name="T5" fmla="*/ 48 h 95"/>
                  <a:gd name="T6" fmla="*/ 41 w 81"/>
                  <a:gd name="T7" fmla="*/ 0 h 95"/>
                  <a:gd name="T8" fmla="*/ 81 w 81"/>
                  <a:gd name="T9" fmla="*/ 48 h 95"/>
                </a:gdLst>
                <a:ahLst/>
                <a:cxnLst>
                  <a:cxn ang="0">
                    <a:pos x="T0" y="T1"/>
                  </a:cxn>
                  <a:cxn ang="0">
                    <a:pos x="T2" y="T3"/>
                  </a:cxn>
                  <a:cxn ang="0">
                    <a:pos x="T4" y="T5"/>
                  </a:cxn>
                  <a:cxn ang="0">
                    <a:pos x="T6" y="T7"/>
                  </a:cxn>
                  <a:cxn ang="0">
                    <a:pos x="T8" y="T9"/>
                  </a:cxn>
                </a:cxnLst>
                <a:rect l="0" t="0" r="r" b="b"/>
                <a:pathLst>
                  <a:path w="81" h="95">
                    <a:moveTo>
                      <a:pt x="81" y="48"/>
                    </a:moveTo>
                    <a:cubicBezTo>
                      <a:pt x="80" y="77"/>
                      <a:pt x="63" y="95"/>
                      <a:pt x="41" y="95"/>
                    </a:cubicBezTo>
                    <a:cubicBezTo>
                      <a:pt x="19" y="95"/>
                      <a:pt x="1" y="77"/>
                      <a:pt x="0" y="48"/>
                    </a:cubicBezTo>
                    <a:cubicBezTo>
                      <a:pt x="1" y="20"/>
                      <a:pt x="19" y="1"/>
                      <a:pt x="41" y="0"/>
                    </a:cubicBezTo>
                    <a:cubicBezTo>
                      <a:pt x="63" y="1"/>
                      <a:pt x="80" y="20"/>
                      <a:pt x="81" y="48"/>
                    </a:cubicBezTo>
                  </a:path>
                </a:pathLst>
              </a:custGeom>
              <a:noFill/>
              <a:ln w="4763" cap="flat">
                <a:solidFill>
                  <a:srgbClr val="99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57" name="Freeform 1036"/>
              <p:cNvSpPr>
                <a:spLocks noEditPoints="1"/>
              </p:cNvSpPr>
              <p:nvPr/>
            </p:nvSpPr>
            <p:spPr bwMode="auto">
              <a:xfrm>
                <a:off x="5794" y="2301"/>
                <a:ext cx="64" cy="94"/>
              </a:xfrm>
              <a:custGeom>
                <a:avLst/>
                <a:gdLst>
                  <a:gd name="T0" fmla="*/ 0 w 64"/>
                  <a:gd name="T1" fmla="*/ 58 h 94"/>
                  <a:gd name="T2" fmla="*/ 0 w 64"/>
                  <a:gd name="T3" fmla="*/ 0 h 94"/>
                  <a:gd name="T4" fmla="*/ 64 w 64"/>
                  <a:gd name="T5" fmla="*/ 94 h 94"/>
                  <a:gd name="T6" fmla="*/ 64 w 64"/>
                  <a:gd name="T7" fmla="*/ 36 h 94"/>
                </a:gdLst>
                <a:ahLst/>
                <a:cxnLst>
                  <a:cxn ang="0">
                    <a:pos x="T0" y="T1"/>
                  </a:cxn>
                  <a:cxn ang="0">
                    <a:pos x="T2" y="T3"/>
                  </a:cxn>
                  <a:cxn ang="0">
                    <a:pos x="T4" y="T5"/>
                  </a:cxn>
                  <a:cxn ang="0">
                    <a:pos x="T6" y="T7"/>
                  </a:cxn>
                </a:cxnLst>
                <a:rect l="0" t="0" r="r" b="b"/>
                <a:pathLst>
                  <a:path w="64" h="94">
                    <a:moveTo>
                      <a:pt x="0" y="58"/>
                    </a:moveTo>
                    <a:lnTo>
                      <a:pt x="0" y="0"/>
                    </a:lnTo>
                    <a:moveTo>
                      <a:pt x="64" y="94"/>
                    </a:moveTo>
                    <a:lnTo>
                      <a:pt x="64" y="36"/>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58" name="Freeform 1037"/>
              <p:cNvSpPr>
                <a:spLocks/>
              </p:cNvSpPr>
              <p:nvPr/>
            </p:nvSpPr>
            <p:spPr bwMode="auto">
              <a:xfrm>
                <a:off x="5775" y="2149"/>
                <a:ext cx="146" cy="266"/>
              </a:xfrm>
              <a:custGeom>
                <a:avLst/>
                <a:gdLst>
                  <a:gd name="T0" fmla="*/ 341 w 400"/>
                  <a:gd name="T1" fmla="*/ 701 h 735"/>
                  <a:gd name="T2" fmla="*/ 395 w 400"/>
                  <a:gd name="T3" fmla="*/ 643 h 735"/>
                  <a:gd name="T4" fmla="*/ 383 w 400"/>
                  <a:gd name="T5" fmla="*/ 441 h 735"/>
                  <a:gd name="T6" fmla="*/ 300 w 400"/>
                  <a:gd name="T7" fmla="*/ 291 h 735"/>
                  <a:gd name="T8" fmla="*/ 256 w 400"/>
                  <a:gd name="T9" fmla="*/ 263 h 735"/>
                  <a:gd name="T10" fmla="*/ 255 w 400"/>
                  <a:gd name="T11" fmla="*/ 241 h 735"/>
                  <a:gd name="T12" fmla="*/ 302 w 400"/>
                  <a:gd name="T13" fmla="*/ 132 h 735"/>
                  <a:gd name="T14" fmla="*/ 192 w 400"/>
                  <a:gd name="T15" fmla="*/ 0 h 735"/>
                  <a:gd name="T16" fmla="*/ 81 w 400"/>
                  <a:gd name="T17" fmla="*/ 132 h 735"/>
                  <a:gd name="T18" fmla="*/ 127 w 400"/>
                  <a:gd name="T19" fmla="*/ 239 h 735"/>
                  <a:gd name="T20" fmla="*/ 35 w 400"/>
                  <a:gd name="T21" fmla="*/ 291 h 735"/>
                  <a:gd name="T22" fmla="*/ 9 w 400"/>
                  <a:gd name="T23" fmla="*/ 346 h 735"/>
                  <a:gd name="T24" fmla="*/ 1 w 400"/>
                  <a:gd name="T25" fmla="*/ 532 h 735"/>
                  <a:gd name="T26" fmla="*/ 9 w 400"/>
                  <a:gd name="T27" fmla="*/ 562 h 735"/>
                  <a:gd name="T28" fmla="*/ 50 w 400"/>
                  <a:gd name="T29" fmla="*/ 583 h 735"/>
                  <a:gd name="T30" fmla="*/ 228 w 400"/>
                  <a:gd name="T31" fmla="*/ 683 h 735"/>
                  <a:gd name="T32" fmla="*/ 341 w 400"/>
                  <a:gd name="T33" fmla="*/ 701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0" h="735">
                    <a:moveTo>
                      <a:pt x="341" y="701"/>
                    </a:moveTo>
                    <a:cubicBezTo>
                      <a:pt x="400" y="674"/>
                      <a:pt x="395" y="643"/>
                      <a:pt x="395" y="643"/>
                    </a:cubicBezTo>
                    <a:cubicBezTo>
                      <a:pt x="394" y="581"/>
                      <a:pt x="385" y="456"/>
                      <a:pt x="383" y="441"/>
                    </a:cubicBezTo>
                    <a:cubicBezTo>
                      <a:pt x="376" y="357"/>
                      <a:pt x="318" y="306"/>
                      <a:pt x="300" y="291"/>
                    </a:cubicBezTo>
                    <a:cubicBezTo>
                      <a:pt x="285" y="278"/>
                      <a:pt x="271" y="268"/>
                      <a:pt x="256" y="263"/>
                    </a:cubicBezTo>
                    <a:lnTo>
                      <a:pt x="255" y="241"/>
                    </a:lnTo>
                    <a:cubicBezTo>
                      <a:pt x="285" y="214"/>
                      <a:pt x="302" y="176"/>
                      <a:pt x="302" y="132"/>
                    </a:cubicBezTo>
                    <a:cubicBezTo>
                      <a:pt x="302" y="59"/>
                      <a:pt x="253" y="0"/>
                      <a:pt x="192" y="0"/>
                    </a:cubicBezTo>
                    <a:cubicBezTo>
                      <a:pt x="131" y="0"/>
                      <a:pt x="81" y="59"/>
                      <a:pt x="81" y="132"/>
                    </a:cubicBezTo>
                    <a:cubicBezTo>
                      <a:pt x="81" y="176"/>
                      <a:pt x="99" y="215"/>
                      <a:pt x="127" y="239"/>
                    </a:cubicBezTo>
                    <a:lnTo>
                      <a:pt x="35" y="291"/>
                    </a:lnTo>
                    <a:cubicBezTo>
                      <a:pt x="35" y="291"/>
                      <a:pt x="12" y="303"/>
                      <a:pt x="9" y="346"/>
                    </a:cubicBezTo>
                    <a:lnTo>
                      <a:pt x="1" y="532"/>
                    </a:lnTo>
                    <a:cubicBezTo>
                      <a:pt x="1" y="532"/>
                      <a:pt x="0" y="550"/>
                      <a:pt x="9" y="562"/>
                    </a:cubicBezTo>
                    <a:cubicBezTo>
                      <a:pt x="29" y="585"/>
                      <a:pt x="50" y="582"/>
                      <a:pt x="50" y="583"/>
                    </a:cubicBezTo>
                    <a:cubicBezTo>
                      <a:pt x="105" y="652"/>
                      <a:pt x="168" y="665"/>
                      <a:pt x="228" y="683"/>
                    </a:cubicBezTo>
                    <a:cubicBezTo>
                      <a:pt x="233" y="685"/>
                      <a:pt x="269" y="735"/>
                      <a:pt x="341" y="701"/>
                    </a:cubicBez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059" name="Rectangle 1038"/>
              <p:cNvSpPr>
                <a:spLocks noChangeArrowheads="1"/>
              </p:cNvSpPr>
              <p:nvPr/>
            </p:nvSpPr>
            <p:spPr bwMode="auto">
              <a:xfrm>
                <a:off x="5086" y="2052"/>
                <a:ext cx="63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downloads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60" name="Rectangle 1039"/>
              <p:cNvSpPr>
                <a:spLocks noChangeArrowheads="1"/>
              </p:cNvSpPr>
              <p:nvPr/>
            </p:nvSpPr>
            <p:spPr bwMode="auto">
              <a:xfrm>
                <a:off x="5145" y="2139"/>
                <a:ext cx="48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inspection form</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61" name="Rectangle 1040"/>
              <p:cNvSpPr>
                <a:spLocks noChangeArrowheads="1"/>
              </p:cNvSpPr>
              <p:nvPr/>
            </p:nvSpPr>
            <p:spPr bwMode="auto">
              <a:xfrm>
                <a:off x="5596" y="2139"/>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62" name="Rectangle 1041"/>
              <p:cNvSpPr>
                <a:spLocks noChangeArrowheads="1"/>
              </p:cNvSpPr>
              <p:nvPr/>
            </p:nvSpPr>
            <p:spPr bwMode="auto">
              <a:xfrm>
                <a:off x="5098" y="2220"/>
                <a:ext cx="610"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AIRCOM system will</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63" name="Rectangle 1042"/>
              <p:cNvSpPr>
                <a:spLocks noChangeArrowheads="1"/>
              </p:cNvSpPr>
              <p:nvPr/>
            </p:nvSpPr>
            <p:spPr bwMode="auto">
              <a:xfrm>
                <a:off x="5121" y="2307"/>
                <a:ext cx="57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evaluate to return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64" name="Rectangle 1043"/>
              <p:cNvSpPr>
                <a:spLocks noChangeArrowheads="1"/>
              </p:cNvSpPr>
              <p:nvPr/>
            </p:nvSpPr>
            <p:spPr bwMode="auto">
              <a:xfrm>
                <a:off x="5192" y="2388"/>
                <a:ext cx="39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correct form</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3065" name="Rectangle 1044"/>
              <p:cNvSpPr>
                <a:spLocks noChangeArrowheads="1"/>
              </p:cNvSpPr>
              <p:nvPr/>
            </p:nvSpPr>
            <p:spPr bwMode="auto">
              <a:xfrm>
                <a:off x="5555" y="2388"/>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pic>
            <p:nvPicPr>
              <p:cNvPr id="4117" name="Picture 1045"/>
              <p:cNvPicPr>
                <a:picLocks noChangeAspect="1" noChangeArrowheads="1"/>
              </p:cNvPicPr>
              <p:nvPr/>
            </p:nvPicPr>
            <p:blipFill>
              <a:blip r:embed="rId141">
                <a:extLst>
                  <a:ext uri="{28A0092B-C50C-407E-A947-70E740481C1C}">
                    <a14:useLocalDpi xmlns:a14="http://schemas.microsoft.com/office/drawing/2010/main" val="0"/>
                  </a:ext>
                </a:extLst>
              </a:blip>
              <a:srcRect/>
              <a:stretch>
                <a:fillRect/>
              </a:stretch>
            </p:blipFill>
            <p:spPr bwMode="auto">
              <a:xfrm>
                <a:off x="6030" y="1659"/>
                <a:ext cx="65"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8" name="Picture 1046"/>
              <p:cNvPicPr>
                <a:picLocks noChangeAspect="1" noChangeArrowheads="1"/>
              </p:cNvPicPr>
              <p:nvPr/>
            </p:nvPicPr>
            <p:blipFill>
              <a:blip r:embed="rId142">
                <a:extLst>
                  <a:ext uri="{28A0092B-C50C-407E-A947-70E740481C1C}">
                    <a14:useLocalDpi xmlns:a14="http://schemas.microsoft.com/office/drawing/2010/main" val="0"/>
                  </a:ext>
                </a:extLst>
              </a:blip>
              <a:srcRect/>
              <a:stretch>
                <a:fillRect/>
              </a:stretch>
            </p:blipFill>
            <p:spPr bwMode="auto">
              <a:xfrm>
                <a:off x="6030" y="1659"/>
                <a:ext cx="65"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66" name="Rectangle 1047"/>
              <p:cNvSpPr>
                <a:spLocks noChangeArrowheads="1"/>
              </p:cNvSpPr>
              <p:nvPr/>
            </p:nvSpPr>
            <p:spPr bwMode="auto">
              <a:xfrm>
                <a:off x="6013" y="1722"/>
                <a:ext cx="5" cy="76"/>
              </a:xfrm>
              <a:prstGeom prst="rect">
                <a:avLst/>
              </a:prstGeom>
              <a:solidFill>
                <a:srgbClr val="C2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67" name="Rectangle 1048"/>
              <p:cNvSpPr>
                <a:spLocks noChangeArrowheads="1"/>
              </p:cNvSpPr>
              <p:nvPr/>
            </p:nvSpPr>
            <p:spPr bwMode="auto">
              <a:xfrm>
                <a:off x="6018" y="1722"/>
                <a:ext cx="6" cy="76"/>
              </a:xfrm>
              <a:prstGeom prst="rect">
                <a:avLst/>
              </a:prstGeom>
              <a:solidFill>
                <a:srgbClr val="F4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68" name="Rectangle 1049"/>
              <p:cNvSpPr>
                <a:spLocks noChangeArrowheads="1"/>
              </p:cNvSpPr>
              <p:nvPr/>
            </p:nvSpPr>
            <p:spPr bwMode="auto">
              <a:xfrm>
                <a:off x="6024" y="1722"/>
                <a:ext cx="6" cy="76"/>
              </a:xfrm>
              <a:prstGeom prst="rect">
                <a:avLst/>
              </a:prstGeom>
              <a:solidFill>
                <a:srgbClr val="E8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69" name="Rectangle 1050"/>
              <p:cNvSpPr>
                <a:spLocks noChangeArrowheads="1"/>
              </p:cNvSpPr>
              <p:nvPr/>
            </p:nvSpPr>
            <p:spPr bwMode="auto">
              <a:xfrm>
                <a:off x="6030" y="1722"/>
                <a:ext cx="6" cy="76"/>
              </a:xfrm>
              <a:prstGeom prst="rect">
                <a:avLst/>
              </a:prstGeom>
              <a:solidFill>
                <a:srgbClr val="DB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71" name="Rectangle 1051"/>
              <p:cNvSpPr>
                <a:spLocks noChangeArrowheads="1"/>
              </p:cNvSpPr>
              <p:nvPr/>
            </p:nvSpPr>
            <p:spPr bwMode="auto">
              <a:xfrm>
                <a:off x="6036" y="1722"/>
                <a:ext cx="6" cy="76"/>
              </a:xfrm>
              <a:prstGeom prst="rect">
                <a:avLst/>
              </a:prstGeom>
              <a:solidFill>
                <a:srgbClr val="D0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96" name="Rectangle 1052"/>
              <p:cNvSpPr>
                <a:spLocks noChangeArrowheads="1"/>
              </p:cNvSpPr>
              <p:nvPr/>
            </p:nvSpPr>
            <p:spPr bwMode="auto">
              <a:xfrm>
                <a:off x="6042" y="1722"/>
                <a:ext cx="6" cy="76"/>
              </a:xfrm>
              <a:prstGeom prst="rect">
                <a:avLst/>
              </a:prstGeom>
              <a:solidFill>
                <a:srgbClr val="C3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97" name="Freeform 1053"/>
              <p:cNvSpPr>
                <a:spLocks/>
              </p:cNvSpPr>
              <p:nvPr/>
            </p:nvSpPr>
            <p:spPr bwMode="auto">
              <a:xfrm>
                <a:off x="6195" y="1781"/>
                <a:ext cx="26" cy="26"/>
              </a:xfrm>
              <a:custGeom>
                <a:avLst/>
                <a:gdLst>
                  <a:gd name="T0" fmla="*/ 26 w 26"/>
                  <a:gd name="T1" fmla="*/ 0 h 26"/>
                  <a:gd name="T2" fmla="*/ 26 w 26"/>
                  <a:gd name="T3" fmla="*/ 26 h 26"/>
                  <a:gd name="T4" fmla="*/ 0 w 26"/>
                  <a:gd name="T5" fmla="*/ 10 h 26"/>
                  <a:gd name="T6" fmla="*/ 26 w 26"/>
                  <a:gd name="T7" fmla="*/ 0 h 26"/>
                </a:gdLst>
                <a:ahLst/>
                <a:cxnLst>
                  <a:cxn ang="0">
                    <a:pos x="T0" y="T1"/>
                  </a:cxn>
                  <a:cxn ang="0">
                    <a:pos x="T2" y="T3"/>
                  </a:cxn>
                  <a:cxn ang="0">
                    <a:pos x="T4" y="T5"/>
                  </a:cxn>
                  <a:cxn ang="0">
                    <a:pos x="T6" y="T7"/>
                  </a:cxn>
                </a:cxnLst>
                <a:rect l="0" t="0" r="r" b="b"/>
                <a:pathLst>
                  <a:path w="26" h="26">
                    <a:moveTo>
                      <a:pt x="26" y="0"/>
                    </a:moveTo>
                    <a:lnTo>
                      <a:pt x="26" y="26"/>
                    </a:lnTo>
                    <a:lnTo>
                      <a:pt x="0" y="10"/>
                    </a:lnTo>
                    <a:lnTo>
                      <a:pt x="26" y="0"/>
                    </a:lnTo>
                    <a:close/>
                  </a:path>
                </a:pathLst>
              </a:custGeom>
              <a:solidFill>
                <a:srgbClr val="658E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98" name="Rectangle 1054"/>
              <p:cNvSpPr>
                <a:spLocks noChangeArrowheads="1"/>
              </p:cNvSpPr>
              <p:nvPr/>
            </p:nvSpPr>
            <p:spPr bwMode="auto">
              <a:xfrm>
                <a:off x="6142" y="1711"/>
                <a:ext cx="70" cy="6"/>
              </a:xfrm>
              <a:prstGeom prst="rect">
                <a:avLst/>
              </a:prstGeom>
              <a:solidFill>
                <a:srgbClr val="E3F5F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99" name="Rectangle 1055"/>
              <p:cNvSpPr>
                <a:spLocks noChangeArrowheads="1"/>
              </p:cNvSpPr>
              <p:nvPr/>
            </p:nvSpPr>
            <p:spPr bwMode="auto">
              <a:xfrm>
                <a:off x="6142" y="1717"/>
                <a:ext cx="70" cy="5"/>
              </a:xfrm>
              <a:prstGeom prst="rect">
                <a:avLst/>
              </a:prstGeom>
              <a:solidFill>
                <a:srgbClr val="82B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00" name="Rectangle 1056"/>
              <p:cNvSpPr>
                <a:spLocks noChangeArrowheads="1"/>
              </p:cNvSpPr>
              <p:nvPr/>
            </p:nvSpPr>
            <p:spPr bwMode="auto">
              <a:xfrm>
                <a:off x="6142" y="1722"/>
                <a:ext cx="70" cy="6"/>
              </a:xfrm>
              <a:prstGeom prst="rect">
                <a:avLst/>
              </a:prstGeom>
              <a:solidFill>
                <a:srgbClr val="88BC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963" name="Group 1258"/>
            <p:cNvGrpSpPr>
              <a:grpSpLocks/>
            </p:cNvGrpSpPr>
            <p:nvPr/>
          </p:nvGrpSpPr>
          <p:grpSpPr bwMode="auto">
            <a:xfrm>
              <a:off x="5115" y="1312"/>
              <a:ext cx="1343" cy="1944"/>
              <a:chOff x="5115" y="1312"/>
              <a:chExt cx="1343" cy="1944"/>
            </a:xfrm>
          </p:grpSpPr>
          <p:sp>
            <p:nvSpPr>
              <p:cNvPr id="4492" name="Rectangle 1058"/>
              <p:cNvSpPr>
                <a:spLocks noChangeArrowheads="1"/>
              </p:cNvSpPr>
              <p:nvPr/>
            </p:nvSpPr>
            <p:spPr bwMode="auto">
              <a:xfrm>
                <a:off x="6142" y="1728"/>
                <a:ext cx="70" cy="6"/>
              </a:xfrm>
              <a:prstGeom prst="rect">
                <a:avLst/>
              </a:prstGeom>
              <a:solidFill>
                <a:srgbClr val="8FC0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3" name="Rectangle 1059"/>
              <p:cNvSpPr>
                <a:spLocks noChangeArrowheads="1"/>
              </p:cNvSpPr>
              <p:nvPr/>
            </p:nvSpPr>
            <p:spPr bwMode="auto">
              <a:xfrm>
                <a:off x="6142" y="1734"/>
                <a:ext cx="70" cy="6"/>
              </a:xfrm>
              <a:prstGeom prst="rect">
                <a:avLst/>
              </a:prstGeom>
              <a:solidFill>
                <a:srgbClr val="95C4D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4" name="Rectangle 1060"/>
              <p:cNvSpPr>
                <a:spLocks noChangeArrowheads="1"/>
              </p:cNvSpPr>
              <p:nvPr/>
            </p:nvSpPr>
            <p:spPr bwMode="auto">
              <a:xfrm>
                <a:off x="6142" y="1740"/>
                <a:ext cx="70" cy="6"/>
              </a:xfrm>
              <a:prstGeom prst="rect">
                <a:avLst/>
              </a:prstGeom>
              <a:solidFill>
                <a:srgbClr val="9CC8D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5" name="Rectangle 1061"/>
              <p:cNvSpPr>
                <a:spLocks noChangeArrowheads="1"/>
              </p:cNvSpPr>
              <p:nvPr/>
            </p:nvSpPr>
            <p:spPr bwMode="auto">
              <a:xfrm>
                <a:off x="6142" y="1746"/>
                <a:ext cx="70" cy="5"/>
              </a:xfrm>
              <a:prstGeom prst="rect">
                <a:avLst/>
              </a:prstGeom>
              <a:solidFill>
                <a:srgbClr val="A2CC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6" name="Rectangle 1062"/>
              <p:cNvSpPr>
                <a:spLocks noChangeArrowheads="1"/>
              </p:cNvSpPr>
              <p:nvPr/>
            </p:nvSpPr>
            <p:spPr bwMode="auto">
              <a:xfrm>
                <a:off x="6142" y="1751"/>
                <a:ext cx="70" cy="6"/>
              </a:xfrm>
              <a:prstGeom prst="rect">
                <a:avLst/>
              </a:prstGeom>
              <a:solidFill>
                <a:srgbClr val="A9D0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7" name="Rectangle 1063"/>
              <p:cNvSpPr>
                <a:spLocks noChangeArrowheads="1"/>
              </p:cNvSpPr>
              <p:nvPr/>
            </p:nvSpPr>
            <p:spPr bwMode="auto">
              <a:xfrm>
                <a:off x="6142" y="1757"/>
                <a:ext cx="70" cy="6"/>
              </a:xfrm>
              <a:prstGeom prst="rect">
                <a:avLst/>
              </a:prstGeom>
              <a:solidFill>
                <a:srgbClr val="AFD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06" name="Rectangle 1064"/>
              <p:cNvSpPr>
                <a:spLocks noChangeArrowheads="1"/>
              </p:cNvSpPr>
              <p:nvPr/>
            </p:nvSpPr>
            <p:spPr bwMode="auto">
              <a:xfrm>
                <a:off x="6142" y="1763"/>
                <a:ext cx="70" cy="6"/>
              </a:xfrm>
              <a:prstGeom prst="rect">
                <a:avLst/>
              </a:prstGeom>
              <a:solidFill>
                <a:srgbClr val="B6D9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10" name="Rectangle 1065"/>
              <p:cNvSpPr>
                <a:spLocks noChangeArrowheads="1"/>
              </p:cNvSpPr>
              <p:nvPr/>
            </p:nvSpPr>
            <p:spPr bwMode="auto">
              <a:xfrm>
                <a:off x="6142" y="1769"/>
                <a:ext cx="70" cy="5"/>
              </a:xfrm>
              <a:prstGeom prst="rect">
                <a:avLst/>
              </a:prstGeom>
              <a:solidFill>
                <a:srgbClr val="BCDD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11" name="Rectangle 1066"/>
              <p:cNvSpPr>
                <a:spLocks noChangeArrowheads="1"/>
              </p:cNvSpPr>
              <p:nvPr/>
            </p:nvSpPr>
            <p:spPr bwMode="auto">
              <a:xfrm>
                <a:off x="6142" y="1774"/>
                <a:ext cx="70" cy="6"/>
              </a:xfrm>
              <a:prstGeom prst="rect">
                <a:avLst/>
              </a:prstGeom>
              <a:solidFill>
                <a:srgbClr val="C3E1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6" name="Rectangle 1067"/>
              <p:cNvSpPr>
                <a:spLocks noChangeArrowheads="1"/>
              </p:cNvSpPr>
              <p:nvPr/>
            </p:nvSpPr>
            <p:spPr bwMode="auto">
              <a:xfrm>
                <a:off x="6142" y="1780"/>
                <a:ext cx="70" cy="6"/>
              </a:xfrm>
              <a:prstGeom prst="rect">
                <a:avLst/>
              </a:prstGeom>
              <a:solidFill>
                <a:srgbClr val="C9E5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7" name="Rectangle 1068"/>
              <p:cNvSpPr>
                <a:spLocks noChangeArrowheads="1"/>
              </p:cNvSpPr>
              <p:nvPr/>
            </p:nvSpPr>
            <p:spPr bwMode="auto">
              <a:xfrm>
                <a:off x="6142" y="1786"/>
                <a:ext cx="70" cy="6"/>
              </a:xfrm>
              <a:prstGeom prst="rect">
                <a:avLst/>
              </a:prstGeom>
              <a:solidFill>
                <a:srgbClr val="D0E9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8" name="Rectangle 1069"/>
              <p:cNvSpPr>
                <a:spLocks noChangeArrowheads="1"/>
              </p:cNvSpPr>
              <p:nvPr/>
            </p:nvSpPr>
            <p:spPr bwMode="auto">
              <a:xfrm>
                <a:off x="6142" y="1792"/>
                <a:ext cx="70" cy="6"/>
              </a:xfrm>
              <a:prstGeom prst="rect">
                <a:avLst/>
              </a:prstGeom>
              <a:solidFill>
                <a:srgbClr val="D7ED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9" name="Rectangle 1070"/>
              <p:cNvSpPr>
                <a:spLocks noChangeArrowheads="1"/>
              </p:cNvSpPr>
              <p:nvPr/>
            </p:nvSpPr>
            <p:spPr bwMode="auto">
              <a:xfrm>
                <a:off x="6142" y="1798"/>
                <a:ext cx="70" cy="5"/>
              </a:xfrm>
              <a:prstGeom prst="rect">
                <a:avLst/>
              </a:prstGeom>
              <a:solidFill>
                <a:srgbClr val="DEF1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0" name="Rectangle 1071"/>
              <p:cNvSpPr>
                <a:spLocks noChangeArrowheads="1"/>
              </p:cNvSpPr>
              <p:nvPr/>
            </p:nvSpPr>
            <p:spPr bwMode="auto">
              <a:xfrm>
                <a:off x="6212" y="1734"/>
                <a:ext cx="23" cy="6"/>
              </a:xfrm>
              <a:prstGeom prst="rect">
                <a:avLst/>
              </a:prstGeom>
              <a:solidFill>
                <a:srgbClr val="F3F0A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1" name="Rectangle 1072"/>
              <p:cNvSpPr>
                <a:spLocks noChangeArrowheads="1"/>
              </p:cNvSpPr>
              <p:nvPr/>
            </p:nvSpPr>
            <p:spPr bwMode="auto">
              <a:xfrm>
                <a:off x="6212" y="1740"/>
                <a:ext cx="23" cy="6"/>
              </a:xfrm>
              <a:prstGeom prst="rect">
                <a:avLst/>
              </a:prstGeom>
              <a:solidFill>
                <a:srgbClr val="DFC47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2" name="Rectangle 1073"/>
              <p:cNvSpPr>
                <a:spLocks noChangeArrowheads="1"/>
              </p:cNvSpPr>
              <p:nvPr/>
            </p:nvSpPr>
            <p:spPr bwMode="auto">
              <a:xfrm>
                <a:off x="6212" y="1746"/>
                <a:ext cx="23" cy="5"/>
              </a:xfrm>
              <a:prstGeom prst="rect">
                <a:avLst/>
              </a:prstGeom>
              <a:solidFill>
                <a:srgbClr val="E7D68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3" name="Rectangle 1074"/>
              <p:cNvSpPr>
                <a:spLocks noChangeArrowheads="1"/>
              </p:cNvSpPr>
              <p:nvPr/>
            </p:nvSpPr>
            <p:spPr bwMode="auto">
              <a:xfrm>
                <a:off x="6212" y="1751"/>
                <a:ext cx="23" cy="6"/>
              </a:xfrm>
              <a:prstGeom prst="rect">
                <a:avLst/>
              </a:prstGeom>
              <a:solidFill>
                <a:srgbClr val="EFE8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4" name="Freeform 1075"/>
              <p:cNvSpPr>
                <a:spLocks/>
              </p:cNvSpPr>
              <p:nvPr/>
            </p:nvSpPr>
            <p:spPr bwMode="auto">
              <a:xfrm>
                <a:off x="6219" y="1743"/>
                <a:ext cx="11" cy="71"/>
              </a:xfrm>
              <a:custGeom>
                <a:avLst/>
                <a:gdLst>
                  <a:gd name="T0" fmla="*/ 0 w 11"/>
                  <a:gd name="T1" fmla="*/ 71 h 71"/>
                  <a:gd name="T2" fmla="*/ 3 w 11"/>
                  <a:gd name="T3" fmla="*/ 0 h 71"/>
                  <a:gd name="T4" fmla="*/ 11 w 11"/>
                  <a:gd name="T5" fmla="*/ 5 h 71"/>
                  <a:gd name="T6" fmla="*/ 10 w 11"/>
                  <a:gd name="T7" fmla="*/ 60 h 71"/>
                  <a:gd name="T8" fmla="*/ 0 w 11"/>
                  <a:gd name="T9" fmla="*/ 71 h 71"/>
                </a:gdLst>
                <a:ahLst/>
                <a:cxnLst>
                  <a:cxn ang="0">
                    <a:pos x="T0" y="T1"/>
                  </a:cxn>
                  <a:cxn ang="0">
                    <a:pos x="T2" y="T3"/>
                  </a:cxn>
                  <a:cxn ang="0">
                    <a:pos x="T4" y="T5"/>
                  </a:cxn>
                  <a:cxn ang="0">
                    <a:pos x="T6" y="T7"/>
                  </a:cxn>
                  <a:cxn ang="0">
                    <a:pos x="T8" y="T9"/>
                  </a:cxn>
                </a:cxnLst>
                <a:rect l="0" t="0" r="r" b="b"/>
                <a:pathLst>
                  <a:path w="11" h="71">
                    <a:moveTo>
                      <a:pt x="0" y="71"/>
                    </a:moveTo>
                    <a:lnTo>
                      <a:pt x="3" y="0"/>
                    </a:lnTo>
                    <a:lnTo>
                      <a:pt x="11" y="5"/>
                    </a:lnTo>
                    <a:lnTo>
                      <a:pt x="10" y="60"/>
                    </a:lnTo>
                    <a:lnTo>
                      <a:pt x="0" y="71"/>
                    </a:lnTo>
                    <a:close/>
                  </a:path>
                </a:pathLst>
              </a:custGeom>
              <a:solidFill>
                <a:srgbClr val="CC66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5" name="Freeform 1076"/>
              <p:cNvSpPr>
                <a:spLocks noEditPoints="1"/>
              </p:cNvSpPr>
              <p:nvPr/>
            </p:nvSpPr>
            <p:spPr bwMode="auto">
              <a:xfrm>
                <a:off x="6026" y="1786"/>
                <a:ext cx="217" cy="80"/>
              </a:xfrm>
              <a:custGeom>
                <a:avLst/>
                <a:gdLst>
                  <a:gd name="T0" fmla="*/ 0 w 217"/>
                  <a:gd name="T1" fmla="*/ 4 h 80"/>
                  <a:gd name="T2" fmla="*/ 131 w 217"/>
                  <a:gd name="T3" fmla="*/ 79 h 80"/>
                  <a:gd name="T4" fmla="*/ 131 w 217"/>
                  <a:gd name="T5" fmla="*/ 75 h 80"/>
                  <a:gd name="T6" fmla="*/ 0 w 217"/>
                  <a:gd name="T7" fmla="*/ 0 h 80"/>
                  <a:gd name="T8" fmla="*/ 0 w 217"/>
                  <a:gd name="T9" fmla="*/ 4 h 80"/>
                  <a:gd name="T10" fmla="*/ 132 w 217"/>
                  <a:gd name="T11" fmla="*/ 75 h 80"/>
                  <a:gd name="T12" fmla="*/ 132 w 217"/>
                  <a:gd name="T13" fmla="*/ 80 h 80"/>
                  <a:gd name="T14" fmla="*/ 217 w 217"/>
                  <a:gd name="T15" fmla="*/ 30 h 80"/>
                  <a:gd name="T16" fmla="*/ 217 w 217"/>
                  <a:gd name="T17" fmla="*/ 26 h 80"/>
                  <a:gd name="T18" fmla="*/ 132 w 217"/>
                  <a:gd name="T19" fmla="*/ 7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 h="80">
                    <a:moveTo>
                      <a:pt x="0" y="4"/>
                    </a:moveTo>
                    <a:lnTo>
                      <a:pt x="131" y="79"/>
                    </a:lnTo>
                    <a:lnTo>
                      <a:pt x="131" y="75"/>
                    </a:lnTo>
                    <a:lnTo>
                      <a:pt x="0" y="0"/>
                    </a:lnTo>
                    <a:lnTo>
                      <a:pt x="0" y="4"/>
                    </a:lnTo>
                    <a:close/>
                    <a:moveTo>
                      <a:pt x="132" y="75"/>
                    </a:moveTo>
                    <a:lnTo>
                      <a:pt x="132" y="80"/>
                    </a:lnTo>
                    <a:lnTo>
                      <a:pt x="217" y="30"/>
                    </a:lnTo>
                    <a:lnTo>
                      <a:pt x="217" y="26"/>
                    </a:lnTo>
                    <a:lnTo>
                      <a:pt x="132" y="75"/>
                    </a:lnTo>
                    <a:close/>
                  </a:path>
                </a:pathLst>
              </a:custGeom>
              <a:solidFill>
                <a:srgbClr val="CC66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8" name="Freeform 1077"/>
              <p:cNvSpPr>
                <a:spLocks/>
              </p:cNvSpPr>
              <p:nvPr/>
            </p:nvSpPr>
            <p:spPr bwMode="auto">
              <a:xfrm>
                <a:off x="6026" y="1786"/>
                <a:ext cx="131" cy="79"/>
              </a:xfrm>
              <a:custGeom>
                <a:avLst/>
                <a:gdLst>
                  <a:gd name="T0" fmla="*/ 0 w 131"/>
                  <a:gd name="T1" fmla="*/ 4 h 79"/>
                  <a:gd name="T2" fmla="*/ 131 w 131"/>
                  <a:gd name="T3" fmla="*/ 79 h 79"/>
                  <a:gd name="T4" fmla="*/ 131 w 131"/>
                  <a:gd name="T5" fmla="*/ 75 h 79"/>
                  <a:gd name="T6" fmla="*/ 0 w 131"/>
                  <a:gd name="T7" fmla="*/ 0 h 79"/>
                  <a:gd name="T8" fmla="*/ 0 w 131"/>
                  <a:gd name="T9" fmla="*/ 4 h 79"/>
                </a:gdLst>
                <a:ahLst/>
                <a:cxnLst>
                  <a:cxn ang="0">
                    <a:pos x="T0" y="T1"/>
                  </a:cxn>
                  <a:cxn ang="0">
                    <a:pos x="T2" y="T3"/>
                  </a:cxn>
                  <a:cxn ang="0">
                    <a:pos x="T4" y="T5"/>
                  </a:cxn>
                  <a:cxn ang="0">
                    <a:pos x="T6" y="T7"/>
                  </a:cxn>
                  <a:cxn ang="0">
                    <a:pos x="T8" y="T9"/>
                  </a:cxn>
                </a:cxnLst>
                <a:rect l="0" t="0" r="r" b="b"/>
                <a:pathLst>
                  <a:path w="131" h="79">
                    <a:moveTo>
                      <a:pt x="0" y="4"/>
                    </a:moveTo>
                    <a:lnTo>
                      <a:pt x="131" y="79"/>
                    </a:lnTo>
                    <a:lnTo>
                      <a:pt x="131" y="75"/>
                    </a:lnTo>
                    <a:lnTo>
                      <a:pt x="0" y="0"/>
                    </a:lnTo>
                    <a:lnTo>
                      <a:pt x="0" y="4"/>
                    </a:lnTo>
                    <a:close/>
                  </a:path>
                </a:pathLst>
              </a:custGeom>
              <a:noFill/>
              <a:ln w="3175"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89" name="Freeform 1078"/>
              <p:cNvSpPr>
                <a:spLocks/>
              </p:cNvSpPr>
              <p:nvPr/>
            </p:nvSpPr>
            <p:spPr bwMode="auto">
              <a:xfrm>
                <a:off x="6158" y="1812"/>
                <a:ext cx="85" cy="54"/>
              </a:xfrm>
              <a:custGeom>
                <a:avLst/>
                <a:gdLst>
                  <a:gd name="T0" fmla="*/ 0 w 85"/>
                  <a:gd name="T1" fmla="*/ 49 h 54"/>
                  <a:gd name="T2" fmla="*/ 0 w 85"/>
                  <a:gd name="T3" fmla="*/ 54 h 54"/>
                  <a:gd name="T4" fmla="*/ 85 w 85"/>
                  <a:gd name="T5" fmla="*/ 4 h 54"/>
                  <a:gd name="T6" fmla="*/ 85 w 85"/>
                  <a:gd name="T7" fmla="*/ 0 h 54"/>
                  <a:gd name="T8" fmla="*/ 0 w 85"/>
                  <a:gd name="T9" fmla="*/ 49 h 54"/>
                </a:gdLst>
                <a:ahLst/>
                <a:cxnLst>
                  <a:cxn ang="0">
                    <a:pos x="T0" y="T1"/>
                  </a:cxn>
                  <a:cxn ang="0">
                    <a:pos x="T2" y="T3"/>
                  </a:cxn>
                  <a:cxn ang="0">
                    <a:pos x="T4" y="T5"/>
                  </a:cxn>
                  <a:cxn ang="0">
                    <a:pos x="T6" y="T7"/>
                  </a:cxn>
                  <a:cxn ang="0">
                    <a:pos x="T8" y="T9"/>
                  </a:cxn>
                </a:cxnLst>
                <a:rect l="0" t="0" r="r" b="b"/>
                <a:pathLst>
                  <a:path w="85" h="54">
                    <a:moveTo>
                      <a:pt x="0" y="49"/>
                    </a:moveTo>
                    <a:lnTo>
                      <a:pt x="0" y="54"/>
                    </a:lnTo>
                    <a:lnTo>
                      <a:pt x="85" y="4"/>
                    </a:lnTo>
                    <a:lnTo>
                      <a:pt x="85" y="0"/>
                    </a:lnTo>
                    <a:lnTo>
                      <a:pt x="0" y="49"/>
                    </a:lnTo>
                    <a:close/>
                  </a:path>
                </a:pathLst>
              </a:custGeom>
              <a:noFill/>
              <a:ln w="3175"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151" name="Picture 1079"/>
              <p:cNvPicPr>
                <a:picLocks noChangeAspect="1" noChangeArrowheads="1"/>
              </p:cNvPicPr>
              <p:nvPr/>
            </p:nvPicPr>
            <p:blipFill>
              <a:blip r:embed="rId143">
                <a:extLst>
                  <a:ext uri="{28A0092B-C50C-407E-A947-70E740481C1C}">
                    <a14:useLocalDpi xmlns:a14="http://schemas.microsoft.com/office/drawing/2010/main" val="0"/>
                  </a:ext>
                </a:extLst>
              </a:blip>
              <a:srcRect/>
              <a:stretch>
                <a:fillRect/>
              </a:stretch>
            </p:blipFill>
            <p:spPr bwMode="auto">
              <a:xfrm>
                <a:off x="6018" y="1734"/>
                <a:ext cx="229"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90" name="Freeform 1080"/>
              <p:cNvSpPr>
                <a:spLocks/>
              </p:cNvSpPr>
              <p:nvPr/>
            </p:nvSpPr>
            <p:spPr bwMode="auto">
              <a:xfrm>
                <a:off x="6026" y="1741"/>
                <a:ext cx="217" cy="120"/>
              </a:xfrm>
              <a:custGeom>
                <a:avLst/>
                <a:gdLst>
                  <a:gd name="T0" fmla="*/ 0 w 217"/>
                  <a:gd name="T1" fmla="*/ 45 h 120"/>
                  <a:gd name="T2" fmla="*/ 77 w 217"/>
                  <a:gd name="T3" fmla="*/ 0 h 120"/>
                  <a:gd name="T4" fmla="*/ 86 w 217"/>
                  <a:gd name="T5" fmla="*/ 4 h 120"/>
                  <a:gd name="T6" fmla="*/ 93 w 217"/>
                  <a:gd name="T7" fmla="*/ 0 h 120"/>
                  <a:gd name="T8" fmla="*/ 217 w 217"/>
                  <a:gd name="T9" fmla="*/ 71 h 120"/>
                  <a:gd name="T10" fmla="*/ 131 w 217"/>
                  <a:gd name="T11" fmla="*/ 120 h 120"/>
                  <a:gd name="T12" fmla="*/ 0 w 217"/>
                  <a:gd name="T13" fmla="*/ 45 h 120"/>
                </a:gdLst>
                <a:ahLst/>
                <a:cxnLst>
                  <a:cxn ang="0">
                    <a:pos x="T0" y="T1"/>
                  </a:cxn>
                  <a:cxn ang="0">
                    <a:pos x="T2" y="T3"/>
                  </a:cxn>
                  <a:cxn ang="0">
                    <a:pos x="T4" y="T5"/>
                  </a:cxn>
                  <a:cxn ang="0">
                    <a:pos x="T6" y="T7"/>
                  </a:cxn>
                  <a:cxn ang="0">
                    <a:pos x="T8" y="T9"/>
                  </a:cxn>
                  <a:cxn ang="0">
                    <a:pos x="T10" y="T11"/>
                  </a:cxn>
                  <a:cxn ang="0">
                    <a:pos x="T12" y="T13"/>
                  </a:cxn>
                </a:cxnLst>
                <a:rect l="0" t="0" r="r" b="b"/>
                <a:pathLst>
                  <a:path w="217" h="120">
                    <a:moveTo>
                      <a:pt x="0" y="45"/>
                    </a:moveTo>
                    <a:lnTo>
                      <a:pt x="77" y="0"/>
                    </a:lnTo>
                    <a:lnTo>
                      <a:pt x="86" y="4"/>
                    </a:lnTo>
                    <a:lnTo>
                      <a:pt x="93" y="0"/>
                    </a:lnTo>
                    <a:lnTo>
                      <a:pt x="217" y="71"/>
                    </a:lnTo>
                    <a:lnTo>
                      <a:pt x="131" y="120"/>
                    </a:lnTo>
                    <a:lnTo>
                      <a:pt x="0" y="45"/>
                    </a:lnTo>
                    <a:close/>
                  </a:path>
                </a:pathLst>
              </a:custGeom>
              <a:noFill/>
              <a:ln w="4763"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91" name="Freeform 1081"/>
              <p:cNvSpPr>
                <a:spLocks/>
              </p:cNvSpPr>
              <p:nvPr/>
            </p:nvSpPr>
            <p:spPr bwMode="auto">
              <a:xfrm>
                <a:off x="6072" y="1772"/>
                <a:ext cx="57" cy="32"/>
              </a:xfrm>
              <a:custGeom>
                <a:avLst/>
                <a:gdLst>
                  <a:gd name="T0" fmla="*/ 13 w 57"/>
                  <a:gd name="T1" fmla="*/ 0 h 32"/>
                  <a:gd name="T2" fmla="*/ 38 w 57"/>
                  <a:gd name="T3" fmla="*/ 14 h 32"/>
                  <a:gd name="T4" fmla="*/ 44 w 57"/>
                  <a:gd name="T5" fmla="*/ 11 h 32"/>
                  <a:gd name="T6" fmla="*/ 57 w 57"/>
                  <a:gd name="T7" fmla="*/ 32 h 32"/>
                  <a:gd name="T8" fmla="*/ 18 w 57"/>
                  <a:gd name="T9" fmla="*/ 26 h 32"/>
                  <a:gd name="T10" fmla="*/ 25 w 57"/>
                  <a:gd name="T11" fmla="*/ 22 h 32"/>
                  <a:gd name="T12" fmla="*/ 0 w 57"/>
                  <a:gd name="T13" fmla="*/ 7 h 32"/>
                  <a:gd name="T14" fmla="*/ 13 w 57"/>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2">
                    <a:moveTo>
                      <a:pt x="13" y="0"/>
                    </a:moveTo>
                    <a:lnTo>
                      <a:pt x="38" y="14"/>
                    </a:lnTo>
                    <a:lnTo>
                      <a:pt x="44" y="11"/>
                    </a:lnTo>
                    <a:lnTo>
                      <a:pt x="57" y="32"/>
                    </a:lnTo>
                    <a:lnTo>
                      <a:pt x="18" y="26"/>
                    </a:lnTo>
                    <a:lnTo>
                      <a:pt x="25" y="22"/>
                    </a:lnTo>
                    <a:lnTo>
                      <a:pt x="0" y="7"/>
                    </a:lnTo>
                    <a:lnTo>
                      <a:pt x="13" y="0"/>
                    </a:lnTo>
                    <a:close/>
                  </a:path>
                </a:pathLst>
              </a:custGeom>
              <a:solidFill>
                <a:srgbClr val="33A0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92" name="Freeform 1082"/>
              <p:cNvSpPr>
                <a:spLocks/>
              </p:cNvSpPr>
              <p:nvPr/>
            </p:nvSpPr>
            <p:spPr bwMode="auto">
              <a:xfrm>
                <a:off x="6066" y="1733"/>
                <a:ext cx="72" cy="41"/>
              </a:xfrm>
              <a:custGeom>
                <a:avLst/>
                <a:gdLst>
                  <a:gd name="T0" fmla="*/ 43 w 72"/>
                  <a:gd name="T1" fmla="*/ 41 h 41"/>
                  <a:gd name="T2" fmla="*/ 72 w 72"/>
                  <a:gd name="T3" fmla="*/ 24 h 41"/>
                  <a:gd name="T4" fmla="*/ 30 w 72"/>
                  <a:gd name="T5" fmla="*/ 0 h 41"/>
                  <a:gd name="T6" fmla="*/ 0 w 72"/>
                  <a:gd name="T7" fmla="*/ 16 h 41"/>
                  <a:gd name="T8" fmla="*/ 43 w 72"/>
                  <a:gd name="T9" fmla="*/ 41 h 41"/>
                </a:gdLst>
                <a:ahLst/>
                <a:cxnLst>
                  <a:cxn ang="0">
                    <a:pos x="T0" y="T1"/>
                  </a:cxn>
                  <a:cxn ang="0">
                    <a:pos x="T2" y="T3"/>
                  </a:cxn>
                  <a:cxn ang="0">
                    <a:pos x="T4" y="T5"/>
                  </a:cxn>
                  <a:cxn ang="0">
                    <a:pos x="T6" y="T7"/>
                  </a:cxn>
                  <a:cxn ang="0">
                    <a:pos x="T8" y="T9"/>
                  </a:cxn>
                </a:cxnLst>
                <a:rect l="0" t="0" r="r" b="b"/>
                <a:pathLst>
                  <a:path w="72" h="41">
                    <a:moveTo>
                      <a:pt x="43" y="41"/>
                    </a:moveTo>
                    <a:lnTo>
                      <a:pt x="72" y="24"/>
                    </a:lnTo>
                    <a:lnTo>
                      <a:pt x="30" y="0"/>
                    </a:lnTo>
                    <a:lnTo>
                      <a:pt x="0" y="16"/>
                    </a:lnTo>
                    <a:lnTo>
                      <a:pt x="43" y="41"/>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93" name="Freeform 1083"/>
              <p:cNvSpPr>
                <a:spLocks/>
              </p:cNvSpPr>
              <p:nvPr/>
            </p:nvSpPr>
            <p:spPr bwMode="auto">
              <a:xfrm>
                <a:off x="6066" y="1733"/>
                <a:ext cx="72" cy="41"/>
              </a:xfrm>
              <a:custGeom>
                <a:avLst/>
                <a:gdLst>
                  <a:gd name="T0" fmla="*/ 43 w 72"/>
                  <a:gd name="T1" fmla="*/ 41 h 41"/>
                  <a:gd name="T2" fmla="*/ 72 w 72"/>
                  <a:gd name="T3" fmla="*/ 24 h 41"/>
                  <a:gd name="T4" fmla="*/ 30 w 72"/>
                  <a:gd name="T5" fmla="*/ 0 h 41"/>
                  <a:gd name="T6" fmla="*/ 0 w 72"/>
                  <a:gd name="T7" fmla="*/ 16 h 41"/>
                  <a:gd name="T8" fmla="*/ 43 w 72"/>
                  <a:gd name="T9" fmla="*/ 41 h 41"/>
                </a:gdLst>
                <a:ahLst/>
                <a:cxnLst>
                  <a:cxn ang="0">
                    <a:pos x="T0" y="T1"/>
                  </a:cxn>
                  <a:cxn ang="0">
                    <a:pos x="T2" y="T3"/>
                  </a:cxn>
                  <a:cxn ang="0">
                    <a:pos x="T4" y="T5"/>
                  </a:cxn>
                  <a:cxn ang="0">
                    <a:pos x="T6" y="T7"/>
                  </a:cxn>
                  <a:cxn ang="0">
                    <a:pos x="T8" y="T9"/>
                  </a:cxn>
                </a:cxnLst>
                <a:rect l="0" t="0" r="r" b="b"/>
                <a:pathLst>
                  <a:path w="72" h="41">
                    <a:moveTo>
                      <a:pt x="43" y="41"/>
                    </a:moveTo>
                    <a:lnTo>
                      <a:pt x="72" y="24"/>
                    </a:lnTo>
                    <a:lnTo>
                      <a:pt x="30" y="0"/>
                    </a:lnTo>
                    <a:lnTo>
                      <a:pt x="0" y="16"/>
                    </a:lnTo>
                    <a:lnTo>
                      <a:pt x="43" y="41"/>
                    </a:lnTo>
                    <a:close/>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94" name="Rectangle 1084"/>
              <p:cNvSpPr>
                <a:spLocks noChangeArrowheads="1"/>
              </p:cNvSpPr>
              <p:nvPr/>
            </p:nvSpPr>
            <p:spPr bwMode="auto">
              <a:xfrm>
                <a:off x="6153" y="1699"/>
                <a:ext cx="6" cy="52"/>
              </a:xfrm>
              <a:prstGeom prst="rect">
                <a:avLst/>
              </a:prstGeom>
              <a:solidFill>
                <a:srgbClr val="BB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97" name="Rectangle 1085"/>
              <p:cNvSpPr>
                <a:spLocks noChangeArrowheads="1"/>
              </p:cNvSpPr>
              <p:nvPr/>
            </p:nvSpPr>
            <p:spPr bwMode="auto">
              <a:xfrm>
                <a:off x="6159" y="1699"/>
                <a:ext cx="6" cy="52"/>
              </a:xfrm>
              <a:prstGeom prst="rect">
                <a:avLst/>
              </a:prstGeom>
              <a:solidFill>
                <a:srgbClr val="F5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98" name="Rectangle 1086"/>
              <p:cNvSpPr>
                <a:spLocks noChangeArrowheads="1"/>
              </p:cNvSpPr>
              <p:nvPr/>
            </p:nvSpPr>
            <p:spPr bwMode="auto">
              <a:xfrm>
                <a:off x="6165" y="1699"/>
                <a:ext cx="6" cy="52"/>
              </a:xfrm>
              <a:prstGeom prst="rect">
                <a:avLst/>
              </a:prstGeom>
              <a:solidFill>
                <a:srgbClr val="EF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99" name="Rectangle 1087"/>
              <p:cNvSpPr>
                <a:spLocks noChangeArrowheads="1"/>
              </p:cNvSpPr>
              <p:nvPr/>
            </p:nvSpPr>
            <p:spPr bwMode="auto">
              <a:xfrm>
                <a:off x="6171" y="1699"/>
                <a:ext cx="6" cy="52"/>
              </a:xfrm>
              <a:prstGeom prst="rect">
                <a:avLst/>
              </a:prstGeom>
              <a:solidFill>
                <a:srgbClr val="EA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0" name="Rectangle 1088"/>
              <p:cNvSpPr>
                <a:spLocks noChangeArrowheads="1"/>
              </p:cNvSpPr>
              <p:nvPr/>
            </p:nvSpPr>
            <p:spPr bwMode="auto">
              <a:xfrm>
                <a:off x="6177" y="1699"/>
                <a:ext cx="6" cy="52"/>
              </a:xfrm>
              <a:prstGeom prst="rect">
                <a:avLst/>
              </a:prstGeom>
              <a:solidFill>
                <a:srgbClr val="E5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1" name="Rectangle 1089"/>
              <p:cNvSpPr>
                <a:spLocks noChangeArrowheads="1"/>
              </p:cNvSpPr>
              <p:nvPr/>
            </p:nvSpPr>
            <p:spPr bwMode="auto">
              <a:xfrm>
                <a:off x="6183" y="1699"/>
                <a:ext cx="6" cy="52"/>
              </a:xfrm>
              <a:prstGeom prst="rect">
                <a:avLst/>
              </a:prstGeom>
              <a:solidFill>
                <a:srgbClr val="DF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2" name="Rectangle 1090"/>
              <p:cNvSpPr>
                <a:spLocks noChangeArrowheads="1"/>
              </p:cNvSpPr>
              <p:nvPr/>
            </p:nvSpPr>
            <p:spPr bwMode="auto">
              <a:xfrm>
                <a:off x="6189" y="1699"/>
                <a:ext cx="5" cy="52"/>
              </a:xfrm>
              <a:prstGeom prst="rect">
                <a:avLst/>
              </a:prstGeom>
              <a:solidFill>
                <a:srgbClr val="DA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3" name="Rectangle 1091"/>
              <p:cNvSpPr>
                <a:spLocks noChangeArrowheads="1"/>
              </p:cNvSpPr>
              <p:nvPr/>
            </p:nvSpPr>
            <p:spPr bwMode="auto">
              <a:xfrm>
                <a:off x="6194" y="1699"/>
                <a:ext cx="6" cy="52"/>
              </a:xfrm>
              <a:prstGeom prst="rect">
                <a:avLst/>
              </a:prstGeom>
              <a:solidFill>
                <a:srgbClr val="D6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4" name="Rectangle 1092"/>
              <p:cNvSpPr>
                <a:spLocks noChangeArrowheads="1"/>
              </p:cNvSpPr>
              <p:nvPr/>
            </p:nvSpPr>
            <p:spPr bwMode="auto">
              <a:xfrm>
                <a:off x="6200" y="1699"/>
                <a:ext cx="6" cy="52"/>
              </a:xfrm>
              <a:prstGeom prst="rect">
                <a:avLst/>
              </a:prstGeom>
              <a:solidFill>
                <a:srgbClr val="D0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5" name="Rectangle 1093"/>
              <p:cNvSpPr>
                <a:spLocks noChangeArrowheads="1"/>
              </p:cNvSpPr>
              <p:nvPr/>
            </p:nvSpPr>
            <p:spPr bwMode="auto">
              <a:xfrm>
                <a:off x="6206" y="1699"/>
                <a:ext cx="6" cy="52"/>
              </a:xfrm>
              <a:prstGeom prst="rect">
                <a:avLst/>
              </a:prstGeom>
              <a:solidFill>
                <a:srgbClr val="CB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6" name="Rectangle 1094"/>
              <p:cNvSpPr>
                <a:spLocks noChangeArrowheads="1"/>
              </p:cNvSpPr>
              <p:nvPr/>
            </p:nvSpPr>
            <p:spPr bwMode="auto">
              <a:xfrm>
                <a:off x="6212" y="1699"/>
                <a:ext cx="6" cy="52"/>
              </a:xfrm>
              <a:prstGeom prst="rect">
                <a:avLst/>
              </a:prstGeom>
              <a:solidFill>
                <a:srgbClr val="C5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7" name="Rectangle 1095"/>
              <p:cNvSpPr>
                <a:spLocks noChangeArrowheads="1"/>
              </p:cNvSpPr>
              <p:nvPr/>
            </p:nvSpPr>
            <p:spPr bwMode="auto">
              <a:xfrm>
                <a:off x="6218" y="1699"/>
                <a:ext cx="6" cy="52"/>
              </a:xfrm>
              <a:prstGeom prst="rect">
                <a:avLst/>
              </a:prstGeom>
              <a:solidFill>
                <a:srgbClr val="C0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168" name="Picture 1096"/>
              <p:cNvPicPr>
                <a:picLocks noChangeAspect="1" noChangeArrowheads="1"/>
              </p:cNvPicPr>
              <p:nvPr/>
            </p:nvPicPr>
            <p:blipFill>
              <a:blip r:embed="rId144">
                <a:extLst>
                  <a:ext uri="{28A0092B-C50C-407E-A947-70E740481C1C}">
                    <a14:useLocalDpi xmlns:a14="http://schemas.microsoft.com/office/drawing/2010/main" val="0"/>
                  </a:ext>
                </a:extLst>
              </a:blip>
              <a:srcRect/>
              <a:stretch>
                <a:fillRect/>
              </a:stretch>
            </p:blipFill>
            <p:spPr bwMode="auto">
              <a:xfrm>
                <a:off x="6194" y="1728"/>
                <a:ext cx="36"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69" name="Picture 1097"/>
              <p:cNvPicPr>
                <a:picLocks noChangeAspect="1" noChangeArrowheads="1"/>
              </p:cNvPicPr>
              <p:nvPr/>
            </p:nvPicPr>
            <p:blipFill>
              <a:blip r:embed="rId145">
                <a:extLst>
                  <a:ext uri="{28A0092B-C50C-407E-A947-70E740481C1C}">
                    <a14:useLocalDpi xmlns:a14="http://schemas.microsoft.com/office/drawing/2010/main" val="0"/>
                  </a:ext>
                </a:extLst>
              </a:blip>
              <a:srcRect/>
              <a:stretch>
                <a:fillRect/>
              </a:stretch>
            </p:blipFill>
            <p:spPr bwMode="auto">
              <a:xfrm>
                <a:off x="6194" y="1728"/>
                <a:ext cx="36"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28" name="Rectangle 1098"/>
              <p:cNvSpPr>
                <a:spLocks noChangeArrowheads="1"/>
              </p:cNvSpPr>
              <p:nvPr/>
            </p:nvSpPr>
            <p:spPr bwMode="auto">
              <a:xfrm>
                <a:off x="6013" y="1653"/>
                <a:ext cx="5" cy="52"/>
              </a:xfrm>
              <a:prstGeom prst="rect">
                <a:avLst/>
              </a:prstGeom>
              <a:solidFill>
                <a:srgbClr val="F2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9" name="Rectangle 1099"/>
              <p:cNvSpPr>
                <a:spLocks noChangeArrowheads="1"/>
              </p:cNvSpPr>
              <p:nvPr/>
            </p:nvSpPr>
            <p:spPr bwMode="auto">
              <a:xfrm>
                <a:off x="6018" y="1653"/>
                <a:ext cx="6" cy="52"/>
              </a:xfrm>
              <a:prstGeom prst="rect">
                <a:avLst/>
              </a:prstGeom>
              <a:solidFill>
                <a:srgbClr val="B9E6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0" name="Rectangle 1100"/>
              <p:cNvSpPr>
                <a:spLocks noChangeArrowheads="1"/>
              </p:cNvSpPr>
              <p:nvPr/>
            </p:nvSpPr>
            <p:spPr bwMode="auto">
              <a:xfrm>
                <a:off x="6024" y="1653"/>
                <a:ext cx="6" cy="52"/>
              </a:xfrm>
              <a:prstGeom prst="rect">
                <a:avLst/>
              </a:prstGeom>
              <a:solidFill>
                <a:srgbClr val="BE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1" name="Rectangle 1101"/>
              <p:cNvSpPr>
                <a:spLocks noChangeArrowheads="1"/>
              </p:cNvSpPr>
              <p:nvPr/>
            </p:nvSpPr>
            <p:spPr bwMode="auto">
              <a:xfrm>
                <a:off x="6030" y="1653"/>
                <a:ext cx="6" cy="52"/>
              </a:xfrm>
              <a:prstGeom prst="rect">
                <a:avLst/>
              </a:prstGeom>
              <a:solidFill>
                <a:srgbClr val="C4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2" name="Rectangle 1102"/>
              <p:cNvSpPr>
                <a:spLocks noChangeArrowheads="1"/>
              </p:cNvSpPr>
              <p:nvPr/>
            </p:nvSpPr>
            <p:spPr bwMode="auto">
              <a:xfrm>
                <a:off x="6036" y="1653"/>
                <a:ext cx="6" cy="52"/>
              </a:xfrm>
              <a:prstGeom prst="rect">
                <a:avLst/>
              </a:prstGeom>
              <a:solidFill>
                <a:srgbClr val="C9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3" name="Rectangle 1103"/>
              <p:cNvSpPr>
                <a:spLocks noChangeArrowheads="1"/>
              </p:cNvSpPr>
              <p:nvPr/>
            </p:nvSpPr>
            <p:spPr bwMode="auto">
              <a:xfrm>
                <a:off x="6042" y="1653"/>
                <a:ext cx="6" cy="52"/>
              </a:xfrm>
              <a:prstGeom prst="rect">
                <a:avLst/>
              </a:prstGeom>
              <a:solidFill>
                <a:srgbClr val="CF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4" name="Rectangle 1104"/>
              <p:cNvSpPr>
                <a:spLocks noChangeArrowheads="1"/>
              </p:cNvSpPr>
              <p:nvPr/>
            </p:nvSpPr>
            <p:spPr bwMode="auto">
              <a:xfrm>
                <a:off x="6048" y="1653"/>
                <a:ext cx="6" cy="52"/>
              </a:xfrm>
              <a:prstGeom prst="rect">
                <a:avLst/>
              </a:prstGeom>
              <a:solidFill>
                <a:srgbClr val="D4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5" name="Rectangle 1105"/>
              <p:cNvSpPr>
                <a:spLocks noChangeArrowheads="1"/>
              </p:cNvSpPr>
              <p:nvPr/>
            </p:nvSpPr>
            <p:spPr bwMode="auto">
              <a:xfrm>
                <a:off x="6054" y="1653"/>
                <a:ext cx="6" cy="52"/>
              </a:xfrm>
              <a:prstGeom prst="rect">
                <a:avLst/>
              </a:prstGeom>
              <a:solidFill>
                <a:srgbClr val="D9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6" name="Rectangle 1106"/>
              <p:cNvSpPr>
                <a:spLocks noChangeArrowheads="1"/>
              </p:cNvSpPr>
              <p:nvPr/>
            </p:nvSpPr>
            <p:spPr bwMode="auto">
              <a:xfrm>
                <a:off x="6060" y="1653"/>
                <a:ext cx="5" cy="52"/>
              </a:xfrm>
              <a:prstGeom prst="rect">
                <a:avLst/>
              </a:prstGeom>
              <a:solidFill>
                <a:srgbClr val="DE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7" name="Rectangle 1107"/>
              <p:cNvSpPr>
                <a:spLocks noChangeArrowheads="1"/>
              </p:cNvSpPr>
              <p:nvPr/>
            </p:nvSpPr>
            <p:spPr bwMode="auto">
              <a:xfrm>
                <a:off x="6065" y="1653"/>
                <a:ext cx="6" cy="52"/>
              </a:xfrm>
              <a:prstGeom prst="rect">
                <a:avLst/>
              </a:prstGeom>
              <a:solidFill>
                <a:srgbClr val="E4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8" name="Rectangle 1108"/>
              <p:cNvSpPr>
                <a:spLocks noChangeArrowheads="1"/>
              </p:cNvSpPr>
              <p:nvPr/>
            </p:nvSpPr>
            <p:spPr bwMode="auto">
              <a:xfrm>
                <a:off x="6071" y="1653"/>
                <a:ext cx="6" cy="52"/>
              </a:xfrm>
              <a:prstGeom prst="rect">
                <a:avLst/>
              </a:prstGeom>
              <a:solidFill>
                <a:srgbClr val="E9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9" name="Rectangle 1109"/>
              <p:cNvSpPr>
                <a:spLocks noChangeArrowheads="1"/>
              </p:cNvSpPr>
              <p:nvPr/>
            </p:nvSpPr>
            <p:spPr bwMode="auto">
              <a:xfrm>
                <a:off x="6077" y="1653"/>
                <a:ext cx="6" cy="52"/>
              </a:xfrm>
              <a:prstGeom prst="rect">
                <a:avLst/>
              </a:prstGeom>
              <a:solidFill>
                <a:srgbClr val="EF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182" name="Picture 1110"/>
              <p:cNvPicPr>
                <a:picLocks noChangeAspect="1" noChangeArrowheads="1"/>
              </p:cNvPicPr>
              <p:nvPr/>
            </p:nvPicPr>
            <p:blipFill>
              <a:blip r:embed="rId146">
                <a:extLst>
                  <a:ext uri="{28A0092B-C50C-407E-A947-70E740481C1C}">
                    <a14:useLocalDpi xmlns:a14="http://schemas.microsoft.com/office/drawing/2010/main" val="0"/>
                  </a:ext>
                </a:extLst>
              </a:blip>
              <a:srcRect/>
              <a:stretch>
                <a:fillRect/>
              </a:stretch>
            </p:blipFill>
            <p:spPr bwMode="auto">
              <a:xfrm>
                <a:off x="6013" y="1682"/>
                <a:ext cx="35"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40" name="Freeform 1111"/>
              <p:cNvSpPr>
                <a:spLocks noEditPoints="1"/>
              </p:cNvSpPr>
              <p:nvPr/>
            </p:nvSpPr>
            <p:spPr bwMode="auto">
              <a:xfrm>
                <a:off x="6056" y="1742"/>
                <a:ext cx="150" cy="64"/>
              </a:xfrm>
              <a:custGeom>
                <a:avLst/>
                <a:gdLst>
                  <a:gd name="T0" fmla="*/ 11 w 410"/>
                  <a:gd name="T1" fmla="*/ 64 h 178"/>
                  <a:gd name="T2" fmla="*/ 10 w 410"/>
                  <a:gd name="T3" fmla="*/ 42 h 178"/>
                  <a:gd name="T4" fmla="*/ 0 w 410"/>
                  <a:gd name="T5" fmla="*/ 46 h 178"/>
                  <a:gd name="T6" fmla="*/ 0 w 410"/>
                  <a:gd name="T7" fmla="*/ 70 h 178"/>
                  <a:gd name="T8" fmla="*/ 11 w 410"/>
                  <a:gd name="T9" fmla="*/ 64 h 178"/>
                  <a:gd name="T10" fmla="*/ 298 w 410"/>
                  <a:gd name="T11" fmla="*/ 69 h 178"/>
                  <a:gd name="T12" fmla="*/ 211 w 410"/>
                  <a:gd name="T13" fmla="*/ 41 h 178"/>
                  <a:gd name="T14" fmla="*/ 193 w 410"/>
                  <a:gd name="T15" fmla="*/ 30 h 178"/>
                  <a:gd name="T16" fmla="*/ 214 w 410"/>
                  <a:gd name="T17" fmla="*/ 2 h 178"/>
                  <a:gd name="T18" fmla="*/ 214 w 410"/>
                  <a:gd name="T19" fmla="*/ 0 h 178"/>
                  <a:gd name="T20" fmla="*/ 296 w 410"/>
                  <a:gd name="T21" fmla="*/ 21 h 178"/>
                  <a:gd name="T22" fmla="*/ 298 w 410"/>
                  <a:gd name="T23" fmla="*/ 69 h 178"/>
                  <a:gd name="T24" fmla="*/ 298 w 410"/>
                  <a:gd name="T25" fmla="*/ 69 h 178"/>
                  <a:gd name="T26" fmla="*/ 408 w 410"/>
                  <a:gd name="T27" fmla="*/ 90 h 178"/>
                  <a:gd name="T28" fmla="*/ 324 w 410"/>
                  <a:gd name="T29" fmla="*/ 139 h 178"/>
                  <a:gd name="T30" fmla="*/ 320 w 410"/>
                  <a:gd name="T31" fmla="*/ 171 h 178"/>
                  <a:gd name="T32" fmla="*/ 348 w 410"/>
                  <a:gd name="T33" fmla="*/ 167 h 178"/>
                  <a:gd name="T34" fmla="*/ 410 w 410"/>
                  <a:gd name="T35" fmla="*/ 131 h 178"/>
                  <a:gd name="T36" fmla="*/ 408 w 410"/>
                  <a:gd name="T37" fmla="*/ 9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0" h="178">
                    <a:moveTo>
                      <a:pt x="11" y="64"/>
                    </a:moveTo>
                    <a:lnTo>
                      <a:pt x="10" y="42"/>
                    </a:lnTo>
                    <a:lnTo>
                      <a:pt x="0" y="46"/>
                    </a:lnTo>
                    <a:lnTo>
                      <a:pt x="0" y="70"/>
                    </a:lnTo>
                    <a:lnTo>
                      <a:pt x="11" y="64"/>
                    </a:lnTo>
                    <a:close/>
                    <a:moveTo>
                      <a:pt x="298" y="69"/>
                    </a:moveTo>
                    <a:lnTo>
                      <a:pt x="211" y="41"/>
                    </a:lnTo>
                    <a:cubicBezTo>
                      <a:pt x="204" y="39"/>
                      <a:pt x="198" y="36"/>
                      <a:pt x="193" y="30"/>
                    </a:cubicBezTo>
                    <a:cubicBezTo>
                      <a:pt x="207" y="29"/>
                      <a:pt x="216" y="16"/>
                      <a:pt x="214" y="2"/>
                    </a:cubicBezTo>
                    <a:cubicBezTo>
                      <a:pt x="214" y="2"/>
                      <a:pt x="214" y="1"/>
                      <a:pt x="214" y="0"/>
                    </a:cubicBezTo>
                    <a:lnTo>
                      <a:pt x="296" y="21"/>
                    </a:lnTo>
                    <a:lnTo>
                      <a:pt x="298" y="69"/>
                    </a:lnTo>
                    <a:lnTo>
                      <a:pt x="298" y="69"/>
                    </a:lnTo>
                    <a:close/>
                    <a:moveTo>
                      <a:pt x="408" y="90"/>
                    </a:moveTo>
                    <a:lnTo>
                      <a:pt x="324" y="139"/>
                    </a:lnTo>
                    <a:cubicBezTo>
                      <a:pt x="331" y="149"/>
                      <a:pt x="330" y="163"/>
                      <a:pt x="320" y="171"/>
                    </a:cubicBezTo>
                    <a:cubicBezTo>
                      <a:pt x="329" y="178"/>
                      <a:pt x="342" y="176"/>
                      <a:pt x="348" y="167"/>
                    </a:cubicBezTo>
                    <a:lnTo>
                      <a:pt x="410" y="131"/>
                    </a:lnTo>
                    <a:lnTo>
                      <a:pt x="408" y="90"/>
                    </a:lnTo>
                    <a:close/>
                  </a:path>
                </a:pathLst>
              </a:custGeom>
              <a:solidFill>
                <a:srgbClr val="7BB4D2"/>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41" name="Freeform 1112"/>
              <p:cNvSpPr>
                <a:spLocks/>
              </p:cNvSpPr>
              <p:nvPr/>
            </p:nvSpPr>
            <p:spPr bwMode="auto">
              <a:xfrm>
                <a:off x="6131" y="1737"/>
                <a:ext cx="34" cy="13"/>
              </a:xfrm>
              <a:custGeom>
                <a:avLst/>
                <a:gdLst>
                  <a:gd name="T0" fmla="*/ 92 w 93"/>
                  <a:gd name="T1" fmla="*/ 31 h 35"/>
                  <a:gd name="T2" fmla="*/ 72 w 93"/>
                  <a:gd name="T3" fmla="*/ 15 h 35"/>
                  <a:gd name="T4" fmla="*/ 0 w 93"/>
                  <a:gd name="T5" fmla="*/ 0 h 35"/>
                  <a:gd name="T6" fmla="*/ 11 w 93"/>
                  <a:gd name="T7" fmla="*/ 14 h 35"/>
                  <a:gd name="T8" fmla="*/ 11 w 93"/>
                  <a:gd name="T9" fmla="*/ 14 h 35"/>
                  <a:gd name="T10" fmla="*/ 93 w 93"/>
                  <a:gd name="T11" fmla="*/ 35 h 35"/>
                  <a:gd name="T12" fmla="*/ 92 w 93"/>
                  <a:gd name="T13" fmla="*/ 31 h 35"/>
                </a:gdLst>
                <a:ahLst/>
                <a:cxnLst>
                  <a:cxn ang="0">
                    <a:pos x="T0" y="T1"/>
                  </a:cxn>
                  <a:cxn ang="0">
                    <a:pos x="T2" y="T3"/>
                  </a:cxn>
                  <a:cxn ang="0">
                    <a:pos x="T4" y="T5"/>
                  </a:cxn>
                  <a:cxn ang="0">
                    <a:pos x="T6" y="T7"/>
                  </a:cxn>
                  <a:cxn ang="0">
                    <a:pos x="T8" y="T9"/>
                  </a:cxn>
                  <a:cxn ang="0">
                    <a:pos x="T10" y="T11"/>
                  </a:cxn>
                  <a:cxn ang="0">
                    <a:pos x="T12" y="T13"/>
                  </a:cxn>
                </a:cxnLst>
                <a:rect l="0" t="0" r="r" b="b"/>
                <a:pathLst>
                  <a:path w="93" h="35">
                    <a:moveTo>
                      <a:pt x="92" y="31"/>
                    </a:moveTo>
                    <a:lnTo>
                      <a:pt x="72" y="15"/>
                    </a:lnTo>
                    <a:cubicBezTo>
                      <a:pt x="48" y="10"/>
                      <a:pt x="24" y="5"/>
                      <a:pt x="0" y="0"/>
                    </a:cubicBezTo>
                    <a:cubicBezTo>
                      <a:pt x="4" y="4"/>
                      <a:pt x="7" y="9"/>
                      <a:pt x="11" y="14"/>
                    </a:cubicBezTo>
                    <a:lnTo>
                      <a:pt x="11" y="14"/>
                    </a:lnTo>
                    <a:lnTo>
                      <a:pt x="93" y="35"/>
                    </a:lnTo>
                    <a:lnTo>
                      <a:pt x="92" y="31"/>
                    </a:lnTo>
                    <a:close/>
                  </a:path>
                </a:pathLst>
              </a:custGeom>
              <a:solidFill>
                <a:srgbClr val="F7F3E8"/>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42" name="Freeform 1113"/>
              <p:cNvSpPr>
                <a:spLocks noEditPoints="1"/>
              </p:cNvSpPr>
              <p:nvPr/>
            </p:nvSpPr>
            <p:spPr bwMode="auto">
              <a:xfrm>
                <a:off x="6039" y="1723"/>
                <a:ext cx="167" cy="69"/>
              </a:xfrm>
              <a:custGeom>
                <a:avLst/>
                <a:gdLst>
                  <a:gd name="T0" fmla="*/ 456 w 456"/>
                  <a:gd name="T1" fmla="*/ 141 h 190"/>
                  <a:gd name="T2" fmla="*/ 372 w 456"/>
                  <a:gd name="T3" fmla="*/ 190 h 190"/>
                  <a:gd name="T4" fmla="*/ 347 w 456"/>
                  <a:gd name="T5" fmla="*/ 186 h 190"/>
                  <a:gd name="T6" fmla="*/ 361 w 456"/>
                  <a:gd name="T7" fmla="*/ 173 h 190"/>
                  <a:gd name="T8" fmla="*/ 436 w 456"/>
                  <a:gd name="T9" fmla="*/ 130 h 190"/>
                  <a:gd name="T10" fmla="*/ 436 w 456"/>
                  <a:gd name="T11" fmla="*/ 130 h 190"/>
                  <a:gd name="T12" fmla="*/ 456 w 456"/>
                  <a:gd name="T13" fmla="*/ 141 h 190"/>
                  <a:gd name="T14" fmla="*/ 0 w 456"/>
                  <a:gd name="T15" fmla="*/ 7 h 190"/>
                  <a:gd name="T16" fmla="*/ 85 w 456"/>
                  <a:gd name="T17" fmla="*/ 56 h 190"/>
                  <a:gd name="T18" fmla="*/ 92 w 456"/>
                  <a:gd name="T19" fmla="*/ 55 h 190"/>
                  <a:gd name="T20" fmla="*/ 93 w 456"/>
                  <a:gd name="T21" fmla="*/ 50 h 190"/>
                  <a:gd name="T22" fmla="*/ 103 w 456"/>
                  <a:gd name="T23" fmla="*/ 51 h 190"/>
                  <a:gd name="T24" fmla="*/ 105 w 456"/>
                  <a:gd name="T25" fmla="*/ 41 h 190"/>
                  <a:gd name="T26" fmla="*/ 96 w 456"/>
                  <a:gd name="T27" fmla="*/ 39 h 190"/>
                  <a:gd name="T28" fmla="*/ 29 w 456"/>
                  <a:gd name="T29" fmla="*/ 0 h 190"/>
                  <a:gd name="T30" fmla="*/ 29 w 456"/>
                  <a:gd name="T31" fmla="*/ 0 h 190"/>
                  <a:gd name="T32" fmla="*/ 0 w 456"/>
                  <a:gd name="T33" fmla="*/ 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6" h="190">
                    <a:moveTo>
                      <a:pt x="456" y="141"/>
                    </a:moveTo>
                    <a:lnTo>
                      <a:pt x="372" y="190"/>
                    </a:lnTo>
                    <a:cubicBezTo>
                      <a:pt x="363" y="189"/>
                      <a:pt x="355" y="187"/>
                      <a:pt x="347" y="186"/>
                    </a:cubicBezTo>
                    <a:cubicBezTo>
                      <a:pt x="351" y="181"/>
                      <a:pt x="356" y="177"/>
                      <a:pt x="361" y="173"/>
                    </a:cubicBezTo>
                    <a:cubicBezTo>
                      <a:pt x="386" y="159"/>
                      <a:pt x="411" y="144"/>
                      <a:pt x="436" y="130"/>
                    </a:cubicBezTo>
                    <a:lnTo>
                      <a:pt x="436" y="130"/>
                    </a:lnTo>
                    <a:lnTo>
                      <a:pt x="456" y="141"/>
                    </a:lnTo>
                    <a:close/>
                    <a:moveTo>
                      <a:pt x="0" y="7"/>
                    </a:moveTo>
                    <a:lnTo>
                      <a:pt x="85" y="56"/>
                    </a:lnTo>
                    <a:cubicBezTo>
                      <a:pt x="87" y="58"/>
                      <a:pt x="90" y="57"/>
                      <a:pt x="92" y="55"/>
                    </a:cubicBezTo>
                    <a:cubicBezTo>
                      <a:pt x="93" y="54"/>
                      <a:pt x="94" y="52"/>
                      <a:pt x="93" y="50"/>
                    </a:cubicBezTo>
                    <a:cubicBezTo>
                      <a:pt x="95" y="53"/>
                      <a:pt x="100" y="54"/>
                      <a:pt x="103" y="51"/>
                    </a:cubicBezTo>
                    <a:cubicBezTo>
                      <a:pt x="107" y="49"/>
                      <a:pt x="107" y="44"/>
                      <a:pt x="105" y="41"/>
                    </a:cubicBezTo>
                    <a:cubicBezTo>
                      <a:pt x="103" y="38"/>
                      <a:pt x="99" y="37"/>
                      <a:pt x="96" y="39"/>
                    </a:cubicBezTo>
                    <a:cubicBezTo>
                      <a:pt x="73" y="26"/>
                      <a:pt x="51" y="13"/>
                      <a:pt x="29" y="0"/>
                    </a:cubicBezTo>
                    <a:lnTo>
                      <a:pt x="29" y="0"/>
                    </a:lnTo>
                    <a:lnTo>
                      <a:pt x="0" y="7"/>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43" name="Rectangle 1114"/>
              <p:cNvSpPr>
                <a:spLocks noChangeArrowheads="1"/>
              </p:cNvSpPr>
              <p:nvPr/>
            </p:nvSpPr>
            <p:spPr bwMode="auto">
              <a:xfrm>
                <a:off x="6036" y="1653"/>
                <a:ext cx="6" cy="23"/>
              </a:xfrm>
              <a:prstGeom prst="rect">
                <a:avLst/>
              </a:prstGeom>
              <a:solidFill>
                <a:srgbClr val="6690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44" name="Rectangle 1115"/>
              <p:cNvSpPr>
                <a:spLocks noChangeArrowheads="1"/>
              </p:cNvSpPr>
              <p:nvPr/>
            </p:nvSpPr>
            <p:spPr bwMode="auto">
              <a:xfrm>
                <a:off x="6042" y="1653"/>
                <a:ext cx="6" cy="23"/>
              </a:xfrm>
              <a:prstGeom prst="rect">
                <a:avLst/>
              </a:prstGeom>
              <a:solidFill>
                <a:srgbClr val="78AFC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45" name="Rectangle 1116"/>
              <p:cNvSpPr>
                <a:spLocks noChangeArrowheads="1"/>
              </p:cNvSpPr>
              <p:nvPr/>
            </p:nvSpPr>
            <p:spPr bwMode="auto">
              <a:xfrm>
                <a:off x="6048" y="1653"/>
                <a:ext cx="6" cy="23"/>
              </a:xfrm>
              <a:prstGeom prst="rect">
                <a:avLst/>
              </a:prstGeom>
              <a:solidFill>
                <a:srgbClr val="74A8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46" name="Rectangle 1117"/>
              <p:cNvSpPr>
                <a:spLocks noChangeArrowheads="1"/>
              </p:cNvSpPr>
              <p:nvPr/>
            </p:nvSpPr>
            <p:spPr bwMode="auto">
              <a:xfrm>
                <a:off x="6054" y="1653"/>
                <a:ext cx="6" cy="23"/>
              </a:xfrm>
              <a:prstGeom prst="rect">
                <a:avLst/>
              </a:prstGeom>
              <a:solidFill>
                <a:srgbClr val="70A1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47" name="Rectangle 1118"/>
              <p:cNvSpPr>
                <a:spLocks noChangeArrowheads="1"/>
              </p:cNvSpPr>
              <p:nvPr/>
            </p:nvSpPr>
            <p:spPr bwMode="auto">
              <a:xfrm>
                <a:off x="6060" y="1653"/>
                <a:ext cx="5" cy="23"/>
              </a:xfrm>
              <a:prstGeom prst="rect">
                <a:avLst/>
              </a:prstGeom>
              <a:solidFill>
                <a:srgbClr val="6C9A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48" name="Rectangle 1119"/>
              <p:cNvSpPr>
                <a:spLocks noChangeArrowheads="1"/>
              </p:cNvSpPr>
              <p:nvPr/>
            </p:nvSpPr>
            <p:spPr bwMode="auto">
              <a:xfrm>
                <a:off x="6065" y="1653"/>
                <a:ext cx="6" cy="23"/>
              </a:xfrm>
              <a:prstGeom prst="rect">
                <a:avLst/>
              </a:prstGeom>
              <a:solidFill>
                <a:srgbClr val="6894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49" name="Rectangle 1120"/>
              <p:cNvSpPr>
                <a:spLocks noChangeArrowheads="1"/>
              </p:cNvSpPr>
              <p:nvPr/>
            </p:nvSpPr>
            <p:spPr bwMode="auto">
              <a:xfrm>
                <a:off x="6171" y="1699"/>
                <a:ext cx="6" cy="23"/>
              </a:xfrm>
              <a:prstGeom prst="rect">
                <a:avLst/>
              </a:prstGeom>
              <a:solidFill>
                <a:srgbClr val="6690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50" name="Rectangle 1121"/>
              <p:cNvSpPr>
                <a:spLocks noChangeArrowheads="1"/>
              </p:cNvSpPr>
              <p:nvPr/>
            </p:nvSpPr>
            <p:spPr bwMode="auto">
              <a:xfrm>
                <a:off x="6177" y="1699"/>
                <a:ext cx="6" cy="23"/>
              </a:xfrm>
              <a:prstGeom prst="rect">
                <a:avLst/>
              </a:prstGeom>
              <a:solidFill>
                <a:srgbClr val="78AFC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52" name="Rectangle 1122"/>
              <p:cNvSpPr>
                <a:spLocks noChangeArrowheads="1"/>
              </p:cNvSpPr>
              <p:nvPr/>
            </p:nvSpPr>
            <p:spPr bwMode="auto">
              <a:xfrm>
                <a:off x="6183" y="1699"/>
                <a:ext cx="6" cy="23"/>
              </a:xfrm>
              <a:prstGeom prst="rect">
                <a:avLst/>
              </a:prstGeom>
              <a:solidFill>
                <a:srgbClr val="74A8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53" name="Rectangle 1123"/>
              <p:cNvSpPr>
                <a:spLocks noChangeArrowheads="1"/>
              </p:cNvSpPr>
              <p:nvPr/>
            </p:nvSpPr>
            <p:spPr bwMode="auto">
              <a:xfrm>
                <a:off x="6189" y="1699"/>
                <a:ext cx="5" cy="23"/>
              </a:xfrm>
              <a:prstGeom prst="rect">
                <a:avLst/>
              </a:prstGeom>
              <a:solidFill>
                <a:srgbClr val="70A1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54" name="Rectangle 1124"/>
              <p:cNvSpPr>
                <a:spLocks noChangeArrowheads="1"/>
              </p:cNvSpPr>
              <p:nvPr/>
            </p:nvSpPr>
            <p:spPr bwMode="auto">
              <a:xfrm>
                <a:off x="6194" y="1699"/>
                <a:ext cx="6" cy="23"/>
              </a:xfrm>
              <a:prstGeom prst="rect">
                <a:avLst/>
              </a:prstGeom>
              <a:solidFill>
                <a:srgbClr val="6C9A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55" name="Rectangle 1125"/>
              <p:cNvSpPr>
                <a:spLocks noChangeArrowheads="1"/>
              </p:cNvSpPr>
              <p:nvPr/>
            </p:nvSpPr>
            <p:spPr bwMode="auto">
              <a:xfrm>
                <a:off x="6200" y="1699"/>
                <a:ext cx="6" cy="23"/>
              </a:xfrm>
              <a:prstGeom prst="rect">
                <a:avLst/>
              </a:prstGeom>
              <a:solidFill>
                <a:srgbClr val="6893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198" name="Picture 1126"/>
              <p:cNvPicPr>
                <a:picLocks noChangeAspect="1" noChangeArrowheads="1"/>
              </p:cNvPicPr>
              <p:nvPr/>
            </p:nvPicPr>
            <p:blipFill>
              <a:blip r:embed="rId147">
                <a:extLst>
                  <a:ext uri="{28A0092B-C50C-407E-A947-70E740481C1C}">
                    <a14:useLocalDpi xmlns:a14="http://schemas.microsoft.com/office/drawing/2010/main" val="0"/>
                  </a:ext>
                </a:extLst>
              </a:blip>
              <a:srcRect/>
              <a:stretch>
                <a:fillRect/>
              </a:stretch>
            </p:blipFill>
            <p:spPr bwMode="auto">
              <a:xfrm>
                <a:off x="6018" y="1607"/>
                <a:ext cx="59" cy="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 name="Picture 1127"/>
              <p:cNvPicPr>
                <a:picLocks noChangeAspect="1" noChangeArrowheads="1"/>
              </p:cNvPicPr>
              <p:nvPr/>
            </p:nvPicPr>
            <p:blipFill>
              <a:blip r:embed="rId148">
                <a:extLst>
                  <a:ext uri="{28A0092B-C50C-407E-A947-70E740481C1C}">
                    <a14:useLocalDpi xmlns:a14="http://schemas.microsoft.com/office/drawing/2010/main" val="0"/>
                  </a:ext>
                </a:extLst>
              </a:blip>
              <a:srcRect/>
              <a:stretch>
                <a:fillRect/>
              </a:stretch>
            </p:blipFill>
            <p:spPr bwMode="auto">
              <a:xfrm>
                <a:off x="6018" y="1607"/>
                <a:ext cx="59" cy="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 name="Picture 1128"/>
              <p:cNvPicPr>
                <a:picLocks noChangeAspect="1" noChangeArrowheads="1"/>
              </p:cNvPicPr>
              <p:nvPr/>
            </p:nvPicPr>
            <p:blipFill>
              <a:blip r:embed="rId149">
                <a:extLst>
                  <a:ext uri="{28A0092B-C50C-407E-A947-70E740481C1C}">
                    <a14:useLocalDpi xmlns:a14="http://schemas.microsoft.com/office/drawing/2010/main" val="0"/>
                  </a:ext>
                </a:extLst>
              </a:blip>
              <a:srcRect/>
              <a:stretch>
                <a:fillRect/>
              </a:stretch>
            </p:blipFill>
            <p:spPr bwMode="auto">
              <a:xfrm>
                <a:off x="6060" y="1734"/>
                <a:ext cx="35"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1" name="Picture 1129"/>
              <p:cNvPicPr>
                <a:picLocks noChangeAspect="1" noChangeArrowheads="1"/>
              </p:cNvPicPr>
              <p:nvPr/>
            </p:nvPicPr>
            <p:blipFill>
              <a:blip r:embed="rId150">
                <a:extLst>
                  <a:ext uri="{28A0092B-C50C-407E-A947-70E740481C1C}">
                    <a14:useLocalDpi xmlns:a14="http://schemas.microsoft.com/office/drawing/2010/main" val="0"/>
                  </a:ext>
                </a:extLst>
              </a:blip>
              <a:srcRect/>
              <a:stretch>
                <a:fillRect/>
              </a:stretch>
            </p:blipFill>
            <p:spPr bwMode="auto">
              <a:xfrm>
                <a:off x="6106" y="1728"/>
                <a:ext cx="36"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2" name="Picture 1130"/>
              <p:cNvPicPr>
                <a:picLocks noChangeAspect="1" noChangeArrowheads="1"/>
              </p:cNvPicPr>
              <p:nvPr/>
            </p:nvPicPr>
            <p:blipFill>
              <a:blip r:embed="rId151">
                <a:extLst>
                  <a:ext uri="{28A0092B-C50C-407E-A947-70E740481C1C}">
                    <a14:useLocalDpi xmlns:a14="http://schemas.microsoft.com/office/drawing/2010/main" val="0"/>
                  </a:ext>
                </a:extLst>
              </a:blip>
              <a:srcRect/>
              <a:stretch>
                <a:fillRect/>
              </a:stretch>
            </p:blipFill>
            <p:spPr bwMode="auto">
              <a:xfrm>
                <a:off x="6153" y="1653"/>
                <a:ext cx="59" cy="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3" name="Picture 1131"/>
              <p:cNvPicPr>
                <a:picLocks noChangeAspect="1" noChangeArrowheads="1"/>
              </p:cNvPicPr>
              <p:nvPr/>
            </p:nvPicPr>
            <p:blipFill>
              <a:blip r:embed="rId152">
                <a:extLst>
                  <a:ext uri="{28A0092B-C50C-407E-A947-70E740481C1C}">
                    <a14:useLocalDpi xmlns:a14="http://schemas.microsoft.com/office/drawing/2010/main" val="0"/>
                  </a:ext>
                </a:extLst>
              </a:blip>
              <a:srcRect/>
              <a:stretch>
                <a:fillRect/>
              </a:stretch>
            </p:blipFill>
            <p:spPr bwMode="auto">
              <a:xfrm>
                <a:off x="6147" y="1780"/>
                <a:ext cx="47" cy="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4" name="Picture 1132"/>
              <p:cNvPicPr>
                <a:picLocks noChangeAspect="1" noChangeArrowheads="1"/>
              </p:cNvPicPr>
              <p:nvPr/>
            </p:nvPicPr>
            <p:blipFill>
              <a:blip r:embed="rId153">
                <a:extLst>
                  <a:ext uri="{28A0092B-C50C-407E-A947-70E740481C1C}">
                    <a14:useLocalDpi xmlns:a14="http://schemas.microsoft.com/office/drawing/2010/main" val="0"/>
                  </a:ext>
                </a:extLst>
              </a:blip>
              <a:srcRect/>
              <a:stretch>
                <a:fillRect/>
              </a:stretch>
            </p:blipFill>
            <p:spPr bwMode="auto">
              <a:xfrm>
                <a:off x="6147" y="1780"/>
                <a:ext cx="47" cy="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56" name="Freeform 1133"/>
              <p:cNvSpPr>
                <a:spLocks noEditPoints="1"/>
              </p:cNvSpPr>
              <p:nvPr/>
            </p:nvSpPr>
            <p:spPr bwMode="auto">
              <a:xfrm>
                <a:off x="6043" y="1660"/>
                <a:ext cx="157" cy="55"/>
              </a:xfrm>
              <a:custGeom>
                <a:avLst/>
                <a:gdLst>
                  <a:gd name="T0" fmla="*/ 0 w 430"/>
                  <a:gd name="T1" fmla="*/ 5 h 152"/>
                  <a:gd name="T2" fmla="*/ 31 w 430"/>
                  <a:gd name="T3" fmla="*/ 18 h 152"/>
                  <a:gd name="T4" fmla="*/ 66 w 430"/>
                  <a:gd name="T5" fmla="*/ 0 h 152"/>
                  <a:gd name="T6" fmla="*/ 430 w 430"/>
                  <a:gd name="T7" fmla="*/ 139 h 152"/>
                  <a:gd name="T8" fmla="*/ 400 w 430"/>
                  <a:gd name="T9" fmla="*/ 152 h 152"/>
                  <a:gd name="T10" fmla="*/ 365 w 430"/>
                  <a:gd name="T11" fmla="*/ 134 h 152"/>
                </a:gdLst>
                <a:ahLst/>
                <a:cxnLst>
                  <a:cxn ang="0">
                    <a:pos x="T0" y="T1"/>
                  </a:cxn>
                  <a:cxn ang="0">
                    <a:pos x="T2" y="T3"/>
                  </a:cxn>
                  <a:cxn ang="0">
                    <a:pos x="T4" y="T5"/>
                  </a:cxn>
                  <a:cxn ang="0">
                    <a:pos x="T6" y="T7"/>
                  </a:cxn>
                  <a:cxn ang="0">
                    <a:pos x="T8" y="T9"/>
                  </a:cxn>
                  <a:cxn ang="0">
                    <a:pos x="T10" y="T11"/>
                  </a:cxn>
                </a:cxnLst>
                <a:rect l="0" t="0" r="r" b="b"/>
                <a:pathLst>
                  <a:path w="430" h="152">
                    <a:moveTo>
                      <a:pt x="0" y="5"/>
                    </a:moveTo>
                    <a:cubicBezTo>
                      <a:pt x="8" y="13"/>
                      <a:pt x="19" y="18"/>
                      <a:pt x="31" y="18"/>
                    </a:cubicBezTo>
                    <a:cubicBezTo>
                      <a:pt x="45" y="18"/>
                      <a:pt x="58" y="11"/>
                      <a:pt x="66" y="0"/>
                    </a:cubicBezTo>
                    <a:moveTo>
                      <a:pt x="430" y="139"/>
                    </a:moveTo>
                    <a:cubicBezTo>
                      <a:pt x="422" y="147"/>
                      <a:pt x="411" y="152"/>
                      <a:pt x="400" y="152"/>
                    </a:cubicBezTo>
                    <a:cubicBezTo>
                      <a:pt x="386" y="152"/>
                      <a:pt x="373" y="145"/>
                      <a:pt x="365" y="134"/>
                    </a:cubicBezTo>
                  </a:path>
                </a:pathLst>
              </a:custGeom>
              <a:noFill/>
              <a:ln w="4763" cap="rnd">
                <a:solidFill>
                  <a:srgbClr val="D751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206" name="Picture 1134"/>
              <p:cNvPicPr>
                <a:picLocks noChangeAspect="1" noChangeArrowheads="1"/>
              </p:cNvPicPr>
              <p:nvPr/>
            </p:nvPicPr>
            <p:blipFill>
              <a:blip r:embed="rId154">
                <a:extLst>
                  <a:ext uri="{28A0092B-C50C-407E-A947-70E740481C1C}">
                    <a14:useLocalDpi xmlns:a14="http://schemas.microsoft.com/office/drawing/2010/main" val="0"/>
                  </a:ext>
                </a:extLst>
              </a:blip>
              <a:srcRect/>
              <a:stretch>
                <a:fillRect/>
              </a:stretch>
            </p:blipFill>
            <p:spPr bwMode="auto">
              <a:xfrm>
                <a:off x="6030" y="1717"/>
                <a:ext cx="47"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7" name="Picture 1135"/>
              <p:cNvPicPr>
                <a:picLocks noChangeAspect="1" noChangeArrowheads="1"/>
              </p:cNvPicPr>
              <p:nvPr/>
            </p:nvPicPr>
            <p:blipFill>
              <a:blip r:embed="rId155">
                <a:extLst>
                  <a:ext uri="{28A0092B-C50C-407E-A947-70E740481C1C}">
                    <a14:useLocalDpi xmlns:a14="http://schemas.microsoft.com/office/drawing/2010/main" val="0"/>
                  </a:ext>
                </a:extLst>
              </a:blip>
              <a:srcRect/>
              <a:stretch>
                <a:fillRect/>
              </a:stretch>
            </p:blipFill>
            <p:spPr bwMode="auto">
              <a:xfrm>
                <a:off x="6030" y="1717"/>
                <a:ext cx="47"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8" name="Picture 1136"/>
              <p:cNvPicPr>
                <a:picLocks noChangeAspect="1" noChangeArrowheads="1"/>
              </p:cNvPicPr>
              <p:nvPr/>
            </p:nvPicPr>
            <p:blipFill>
              <a:blip r:embed="rId156">
                <a:extLst>
                  <a:ext uri="{28A0092B-C50C-407E-A947-70E740481C1C}">
                    <a14:useLocalDpi xmlns:a14="http://schemas.microsoft.com/office/drawing/2010/main" val="0"/>
                  </a:ext>
                </a:extLst>
              </a:blip>
              <a:srcRect/>
              <a:stretch>
                <a:fillRect/>
              </a:stretch>
            </p:blipFill>
            <p:spPr bwMode="auto">
              <a:xfrm>
                <a:off x="6060" y="1734"/>
                <a:ext cx="35"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57" name="Freeform 1137"/>
              <p:cNvSpPr>
                <a:spLocks noEditPoints="1"/>
              </p:cNvSpPr>
              <p:nvPr/>
            </p:nvSpPr>
            <p:spPr bwMode="auto">
              <a:xfrm>
                <a:off x="6025" y="1693"/>
                <a:ext cx="199" cy="116"/>
              </a:xfrm>
              <a:custGeom>
                <a:avLst/>
                <a:gdLst>
                  <a:gd name="T0" fmla="*/ 463 w 543"/>
                  <a:gd name="T1" fmla="*/ 183 h 320"/>
                  <a:gd name="T2" fmla="*/ 463 w 543"/>
                  <a:gd name="T3" fmla="*/ 217 h 320"/>
                  <a:gd name="T4" fmla="*/ 401 w 543"/>
                  <a:gd name="T5" fmla="*/ 253 h 320"/>
                  <a:gd name="T6" fmla="*/ 389 w 543"/>
                  <a:gd name="T7" fmla="*/ 263 h 320"/>
                  <a:gd name="T8" fmla="*/ 352 w 543"/>
                  <a:gd name="T9" fmla="*/ 284 h 320"/>
                  <a:gd name="T10" fmla="*/ 362 w 543"/>
                  <a:gd name="T11" fmla="*/ 316 h 320"/>
                  <a:gd name="T12" fmla="*/ 385 w 543"/>
                  <a:gd name="T13" fmla="*/ 315 h 320"/>
                  <a:gd name="T14" fmla="*/ 405 w 543"/>
                  <a:gd name="T15" fmla="*/ 305 h 320"/>
                  <a:gd name="T16" fmla="*/ 444 w 543"/>
                  <a:gd name="T17" fmla="*/ 295 h 320"/>
                  <a:gd name="T18" fmla="*/ 533 w 543"/>
                  <a:gd name="T19" fmla="*/ 243 h 320"/>
                  <a:gd name="T20" fmla="*/ 541 w 543"/>
                  <a:gd name="T21" fmla="*/ 216 h 320"/>
                  <a:gd name="T22" fmla="*/ 537 w 543"/>
                  <a:gd name="T23" fmla="*/ 138 h 320"/>
                  <a:gd name="T24" fmla="*/ 0 w 543"/>
                  <a:gd name="T25" fmla="*/ 110 h 320"/>
                  <a:gd name="T26" fmla="*/ 86 w 543"/>
                  <a:gd name="T27" fmla="*/ 162 h 320"/>
                  <a:gd name="T28" fmla="*/ 125 w 543"/>
                  <a:gd name="T29" fmla="*/ 171 h 320"/>
                  <a:gd name="T30" fmla="*/ 144 w 543"/>
                  <a:gd name="T31" fmla="*/ 181 h 320"/>
                  <a:gd name="T32" fmla="*/ 175 w 543"/>
                  <a:gd name="T33" fmla="*/ 173 h 320"/>
                  <a:gd name="T34" fmla="*/ 175 w 543"/>
                  <a:gd name="T35" fmla="*/ 151 h 320"/>
                  <a:gd name="T36" fmla="*/ 141 w 543"/>
                  <a:gd name="T37" fmla="*/ 130 h 320"/>
                  <a:gd name="T38" fmla="*/ 129 w 543"/>
                  <a:gd name="T39" fmla="*/ 120 h 320"/>
                  <a:gd name="T40" fmla="*/ 129 w 543"/>
                  <a:gd name="T41" fmla="*/ 120 h 320"/>
                  <a:gd name="T42" fmla="*/ 67 w 543"/>
                  <a:gd name="T43" fmla="*/ 84 h 320"/>
                  <a:gd name="T44" fmla="*/ 67 w 543"/>
                  <a:gd name="T45" fmla="*/ 50 h 320"/>
                  <a:gd name="T46" fmla="*/ 84 w 543"/>
                  <a:gd name="T47" fmla="*/ 181 h 320"/>
                  <a:gd name="T48" fmla="*/ 83 w 543"/>
                  <a:gd name="T49" fmla="*/ 201 h 320"/>
                  <a:gd name="T50" fmla="*/ 141 w 543"/>
                  <a:gd name="T51" fmla="*/ 128 h 320"/>
                  <a:gd name="T52" fmla="*/ 144 w 543"/>
                  <a:gd name="T53" fmla="*/ 0 h 320"/>
                  <a:gd name="T54" fmla="*/ 383 w 543"/>
                  <a:gd name="T55" fmla="*/ 202 h 320"/>
                  <a:gd name="T56" fmla="*/ 379 w 543"/>
                  <a:gd name="T57" fmla="*/ 129 h 320"/>
                  <a:gd name="T58" fmla="*/ 359 w 543"/>
                  <a:gd name="T59" fmla="*/ 135 h 320"/>
                  <a:gd name="T60" fmla="*/ 287 w 543"/>
                  <a:gd name="T61" fmla="*/ 119 h 320"/>
                  <a:gd name="T62" fmla="*/ 287 w 543"/>
                  <a:gd name="T63" fmla="*/ 120 h 320"/>
                  <a:gd name="T64" fmla="*/ 276 w 543"/>
                  <a:gd name="T65" fmla="*/ 114 h 320"/>
                  <a:gd name="T66" fmla="*/ 238 w 543"/>
                  <a:gd name="T67" fmla="*/ 129 h 320"/>
                  <a:gd name="T68" fmla="*/ 262 w 543"/>
                  <a:gd name="T69" fmla="*/ 163 h 320"/>
                  <a:gd name="T70" fmla="*/ 277 w 543"/>
                  <a:gd name="T71" fmla="*/ 164 h 320"/>
                  <a:gd name="T72" fmla="*/ 295 w 543"/>
                  <a:gd name="T73" fmla="*/ 175 h 320"/>
                  <a:gd name="T74" fmla="*/ 295 w 543"/>
                  <a:gd name="T75" fmla="*/ 175 h 320"/>
                  <a:gd name="T76" fmla="*/ 383 w 543"/>
                  <a:gd name="T77" fmla="*/ 20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3" h="320">
                    <a:moveTo>
                      <a:pt x="463" y="183"/>
                    </a:moveTo>
                    <a:lnTo>
                      <a:pt x="463" y="217"/>
                    </a:lnTo>
                    <a:lnTo>
                      <a:pt x="401" y="253"/>
                    </a:lnTo>
                    <a:cubicBezTo>
                      <a:pt x="395" y="255"/>
                      <a:pt x="391" y="259"/>
                      <a:pt x="389" y="263"/>
                    </a:cubicBezTo>
                    <a:cubicBezTo>
                      <a:pt x="374" y="263"/>
                      <a:pt x="360" y="271"/>
                      <a:pt x="352" y="284"/>
                    </a:cubicBezTo>
                    <a:cubicBezTo>
                      <a:pt x="346" y="295"/>
                      <a:pt x="351" y="310"/>
                      <a:pt x="362" y="316"/>
                    </a:cubicBezTo>
                    <a:cubicBezTo>
                      <a:pt x="370" y="320"/>
                      <a:pt x="378" y="319"/>
                      <a:pt x="385" y="315"/>
                    </a:cubicBezTo>
                    <a:cubicBezTo>
                      <a:pt x="392" y="313"/>
                      <a:pt x="399" y="310"/>
                      <a:pt x="405" y="305"/>
                    </a:cubicBezTo>
                    <a:cubicBezTo>
                      <a:pt x="418" y="311"/>
                      <a:pt x="434" y="307"/>
                      <a:pt x="444" y="295"/>
                    </a:cubicBezTo>
                    <a:lnTo>
                      <a:pt x="533" y="243"/>
                    </a:lnTo>
                    <a:cubicBezTo>
                      <a:pt x="540" y="236"/>
                      <a:pt x="543" y="226"/>
                      <a:pt x="541" y="216"/>
                    </a:cubicBezTo>
                    <a:cubicBezTo>
                      <a:pt x="540" y="190"/>
                      <a:pt x="538" y="164"/>
                      <a:pt x="537" y="138"/>
                    </a:cubicBezTo>
                    <a:moveTo>
                      <a:pt x="0" y="110"/>
                    </a:moveTo>
                    <a:lnTo>
                      <a:pt x="86" y="162"/>
                    </a:lnTo>
                    <a:cubicBezTo>
                      <a:pt x="95" y="173"/>
                      <a:pt x="111" y="177"/>
                      <a:pt x="125" y="171"/>
                    </a:cubicBezTo>
                    <a:cubicBezTo>
                      <a:pt x="130" y="176"/>
                      <a:pt x="137" y="180"/>
                      <a:pt x="144" y="181"/>
                    </a:cubicBezTo>
                    <a:cubicBezTo>
                      <a:pt x="155" y="187"/>
                      <a:pt x="169" y="184"/>
                      <a:pt x="175" y="173"/>
                    </a:cubicBezTo>
                    <a:cubicBezTo>
                      <a:pt x="178" y="166"/>
                      <a:pt x="179" y="158"/>
                      <a:pt x="175" y="151"/>
                    </a:cubicBezTo>
                    <a:cubicBezTo>
                      <a:pt x="168" y="138"/>
                      <a:pt x="155" y="130"/>
                      <a:pt x="141" y="130"/>
                    </a:cubicBezTo>
                    <a:cubicBezTo>
                      <a:pt x="138" y="125"/>
                      <a:pt x="134" y="121"/>
                      <a:pt x="129" y="120"/>
                    </a:cubicBezTo>
                    <a:lnTo>
                      <a:pt x="129" y="120"/>
                    </a:lnTo>
                    <a:lnTo>
                      <a:pt x="67" y="84"/>
                    </a:lnTo>
                    <a:lnTo>
                      <a:pt x="67" y="50"/>
                    </a:lnTo>
                    <a:moveTo>
                      <a:pt x="84" y="181"/>
                    </a:moveTo>
                    <a:lnTo>
                      <a:pt x="83" y="201"/>
                    </a:lnTo>
                    <a:moveTo>
                      <a:pt x="141" y="128"/>
                    </a:moveTo>
                    <a:lnTo>
                      <a:pt x="144" y="0"/>
                    </a:lnTo>
                    <a:moveTo>
                      <a:pt x="383" y="202"/>
                    </a:moveTo>
                    <a:lnTo>
                      <a:pt x="379" y="129"/>
                    </a:lnTo>
                    <a:moveTo>
                      <a:pt x="359" y="135"/>
                    </a:moveTo>
                    <a:cubicBezTo>
                      <a:pt x="335" y="129"/>
                      <a:pt x="311" y="124"/>
                      <a:pt x="287" y="119"/>
                    </a:cubicBezTo>
                    <a:lnTo>
                      <a:pt x="287" y="120"/>
                    </a:lnTo>
                    <a:cubicBezTo>
                      <a:pt x="284" y="117"/>
                      <a:pt x="280" y="116"/>
                      <a:pt x="276" y="114"/>
                    </a:cubicBezTo>
                    <a:cubicBezTo>
                      <a:pt x="261" y="108"/>
                      <a:pt x="244" y="115"/>
                      <a:pt x="238" y="129"/>
                    </a:cubicBezTo>
                    <a:cubicBezTo>
                      <a:pt x="236" y="145"/>
                      <a:pt x="247" y="160"/>
                      <a:pt x="262" y="163"/>
                    </a:cubicBezTo>
                    <a:cubicBezTo>
                      <a:pt x="267" y="164"/>
                      <a:pt x="272" y="164"/>
                      <a:pt x="277" y="164"/>
                    </a:cubicBezTo>
                    <a:cubicBezTo>
                      <a:pt x="282" y="170"/>
                      <a:pt x="288" y="173"/>
                      <a:pt x="295" y="175"/>
                    </a:cubicBezTo>
                    <a:lnTo>
                      <a:pt x="295" y="175"/>
                    </a:lnTo>
                    <a:lnTo>
                      <a:pt x="383" y="204"/>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58" name="Freeform 1138"/>
              <p:cNvSpPr>
                <a:spLocks/>
              </p:cNvSpPr>
              <p:nvPr/>
            </p:nvSpPr>
            <p:spPr bwMode="auto">
              <a:xfrm>
                <a:off x="6105" y="1738"/>
                <a:ext cx="33" cy="33"/>
              </a:xfrm>
              <a:custGeom>
                <a:avLst/>
                <a:gdLst>
                  <a:gd name="T0" fmla="*/ 9 w 33"/>
                  <a:gd name="T1" fmla="*/ 33 h 33"/>
                  <a:gd name="T2" fmla="*/ 33 w 33"/>
                  <a:gd name="T3" fmla="*/ 18 h 33"/>
                  <a:gd name="T4" fmla="*/ 0 w 33"/>
                  <a:gd name="T5" fmla="*/ 0 h 33"/>
                  <a:gd name="T6" fmla="*/ 9 w 33"/>
                  <a:gd name="T7" fmla="*/ 33 h 33"/>
                </a:gdLst>
                <a:ahLst/>
                <a:cxnLst>
                  <a:cxn ang="0">
                    <a:pos x="T0" y="T1"/>
                  </a:cxn>
                  <a:cxn ang="0">
                    <a:pos x="T2" y="T3"/>
                  </a:cxn>
                  <a:cxn ang="0">
                    <a:pos x="T4" y="T5"/>
                  </a:cxn>
                  <a:cxn ang="0">
                    <a:pos x="T6" y="T7"/>
                  </a:cxn>
                </a:cxnLst>
                <a:rect l="0" t="0" r="r" b="b"/>
                <a:pathLst>
                  <a:path w="33" h="33">
                    <a:moveTo>
                      <a:pt x="9" y="33"/>
                    </a:moveTo>
                    <a:lnTo>
                      <a:pt x="33" y="18"/>
                    </a:lnTo>
                    <a:lnTo>
                      <a:pt x="0" y="0"/>
                    </a:lnTo>
                    <a:lnTo>
                      <a:pt x="9" y="33"/>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59" name="Freeform 1139"/>
              <p:cNvSpPr>
                <a:spLocks/>
              </p:cNvSpPr>
              <p:nvPr/>
            </p:nvSpPr>
            <p:spPr bwMode="auto">
              <a:xfrm>
                <a:off x="6105" y="1738"/>
                <a:ext cx="33" cy="33"/>
              </a:xfrm>
              <a:custGeom>
                <a:avLst/>
                <a:gdLst>
                  <a:gd name="T0" fmla="*/ 9 w 33"/>
                  <a:gd name="T1" fmla="*/ 33 h 33"/>
                  <a:gd name="T2" fmla="*/ 33 w 33"/>
                  <a:gd name="T3" fmla="*/ 18 h 33"/>
                  <a:gd name="T4" fmla="*/ 0 w 33"/>
                  <a:gd name="T5" fmla="*/ 0 h 33"/>
                </a:gdLst>
                <a:ahLst/>
                <a:cxnLst>
                  <a:cxn ang="0">
                    <a:pos x="T0" y="T1"/>
                  </a:cxn>
                  <a:cxn ang="0">
                    <a:pos x="T2" y="T3"/>
                  </a:cxn>
                  <a:cxn ang="0">
                    <a:pos x="T4" y="T5"/>
                  </a:cxn>
                </a:cxnLst>
                <a:rect l="0" t="0" r="r" b="b"/>
                <a:pathLst>
                  <a:path w="33" h="33">
                    <a:moveTo>
                      <a:pt x="9" y="33"/>
                    </a:moveTo>
                    <a:lnTo>
                      <a:pt x="33" y="18"/>
                    </a:lnTo>
                    <a:lnTo>
                      <a:pt x="0" y="0"/>
                    </a:lnTo>
                  </a:path>
                </a:pathLst>
              </a:custGeom>
              <a:noFill/>
              <a:ln w="4763" cap="rnd">
                <a:solidFill>
                  <a:srgbClr val="26577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60" name="Freeform 1140"/>
              <p:cNvSpPr>
                <a:spLocks noEditPoints="1"/>
              </p:cNvSpPr>
              <p:nvPr/>
            </p:nvSpPr>
            <p:spPr bwMode="auto">
              <a:xfrm>
                <a:off x="6091" y="1742"/>
                <a:ext cx="32" cy="22"/>
              </a:xfrm>
              <a:custGeom>
                <a:avLst/>
                <a:gdLst>
                  <a:gd name="T0" fmla="*/ 17 w 32"/>
                  <a:gd name="T1" fmla="*/ 22 h 22"/>
                  <a:gd name="T2" fmla="*/ 32 w 32"/>
                  <a:gd name="T3" fmla="*/ 13 h 22"/>
                  <a:gd name="T4" fmla="*/ 17 w 32"/>
                  <a:gd name="T5" fmla="*/ 22 h 22"/>
                  <a:gd name="T6" fmla="*/ 10 w 32"/>
                  <a:gd name="T7" fmla="*/ 18 h 22"/>
                  <a:gd name="T8" fmla="*/ 25 w 32"/>
                  <a:gd name="T9" fmla="*/ 9 h 22"/>
                  <a:gd name="T10" fmla="*/ 10 w 32"/>
                  <a:gd name="T11" fmla="*/ 18 h 22"/>
                  <a:gd name="T12" fmla="*/ 3 w 32"/>
                  <a:gd name="T13" fmla="*/ 13 h 22"/>
                  <a:gd name="T14" fmla="*/ 17 w 32"/>
                  <a:gd name="T15" fmla="*/ 4 h 22"/>
                  <a:gd name="T16" fmla="*/ 3 w 32"/>
                  <a:gd name="T17" fmla="*/ 13 h 22"/>
                  <a:gd name="T18" fmla="*/ 0 w 32"/>
                  <a:gd name="T19" fmla="*/ 4 h 22"/>
                  <a:gd name="T20" fmla="*/ 7 w 32"/>
                  <a:gd name="T21" fmla="*/ 0 h 22"/>
                  <a:gd name="T22" fmla="*/ 0 w 32"/>
                  <a:gd name="T23"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 h="22">
                    <a:moveTo>
                      <a:pt x="17" y="22"/>
                    </a:moveTo>
                    <a:lnTo>
                      <a:pt x="32" y="13"/>
                    </a:lnTo>
                    <a:lnTo>
                      <a:pt x="17" y="22"/>
                    </a:lnTo>
                    <a:close/>
                    <a:moveTo>
                      <a:pt x="10" y="18"/>
                    </a:moveTo>
                    <a:lnTo>
                      <a:pt x="25" y="9"/>
                    </a:lnTo>
                    <a:lnTo>
                      <a:pt x="10" y="18"/>
                    </a:lnTo>
                    <a:close/>
                    <a:moveTo>
                      <a:pt x="3" y="13"/>
                    </a:moveTo>
                    <a:lnTo>
                      <a:pt x="17" y="4"/>
                    </a:lnTo>
                    <a:lnTo>
                      <a:pt x="3" y="13"/>
                    </a:lnTo>
                    <a:close/>
                    <a:moveTo>
                      <a:pt x="0" y="4"/>
                    </a:moveTo>
                    <a:lnTo>
                      <a:pt x="7" y="0"/>
                    </a:lnTo>
                    <a:lnTo>
                      <a:pt x="0" y="4"/>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61" name="Freeform 1141"/>
              <p:cNvSpPr>
                <a:spLocks noEditPoints="1"/>
              </p:cNvSpPr>
              <p:nvPr/>
            </p:nvSpPr>
            <p:spPr bwMode="auto">
              <a:xfrm>
                <a:off x="6091" y="1742"/>
                <a:ext cx="32" cy="22"/>
              </a:xfrm>
              <a:custGeom>
                <a:avLst/>
                <a:gdLst>
                  <a:gd name="T0" fmla="*/ 17 w 32"/>
                  <a:gd name="T1" fmla="*/ 22 h 22"/>
                  <a:gd name="T2" fmla="*/ 32 w 32"/>
                  <a:gd name="T3" fmla="*/ 13 h 22"/>
                  <a:gd name="T4" fmla="*/ 10 w 32"/>
                  <a:gd name="T5" fmla="*/ 18 h 22"/>
                  <a:gd name="T6" fmla="*/ 25 w 32"/>
                  <a:gd name="T7" fmla="*/ 9 h 22"/>
                  <a:gd name="T8" fmla="*/ 3 w 32"/>
                  <a:gd name="T9" fmla="*/ 13 h 22"/>
                  <a:gd name="T10" fmla="*/ 17 w 32"/>
                  <a:gd name="T11" fmla="*/ 4 h 22"/>
                  <a:gd name="T12" fmla="*/ 0 w 32"/>
                  <a:gd name="T13" fmla="*/ 4 h 22"/>
                  <a:gd name="T14" fmla="*/ 7 w 32"/>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22">
                    <a:moveTo>
                      <a:pt x="17" y="22"/>
                    </a:moveTo>
                    <a:lnTo>
                      <a:pt x="32" y="13"/>
                    </a:lnTo>
                    <a:moveTo>
                      <a:pt x="10" y="18"/>
                    </a:moveTo>
                    <a:lnTo>
                      <a:pt x="25" y="9"/>
                    </a:lnTo>
                    <a:moveTo>
                      <a:pt x="3" y="13"/>
                    </a:moveTo>
                    <a:lnTo>
                      <a:pt x="17" y="4"/>
                    </a:lnTo>
                    <a:moveTo>
                      <a:pt x="0" y="4"/>
                    </a:moveTo>
                    <a:lnTo>
                      <a:pt x="7" y="0"/>
                    </a:lnTo>
                  </a:path>
                </a:pathLst>
              </a:custGeom>
              <a:noFill/>
              <a:ln w="4763" cap="rnd">
                <a:solidFill>
                  <a:srgbClr val="6498B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62" name="Freeform 1142"/>
              <p:cNvSpPr>
                <a:spLocks noEditPoints="1"/>
              </p:cNvSpPr>
              <p:nvPr/>
            </p:nvSpPr>
            <p:spPr bwMode="auto">
              <a:xfrm>
                <a:off x="6020" y="1624"/>
                <a:ext cx="223" cy="242"/>
              </a:xfrm>
              <a:custGeom>
                <a:avLst/>
                <a:gdLst>
                  <a:gd name="T0" fmla="*/ 208 w 608"/>
                  <a:gd name="T1" fmla="*/ 301 h 669"/>
                  <a:gd name="T2" fmla="*/ 323 w 608"/>
                  <a:gd name="T3" fmla="*/ 367 h 669"/>
                  <a:gd name="T4" fmla="*/ 243 w 608"/>
                  <a:gd name="T5" fmla="*/ 416 h 669"/>
                  <a:gd name="T6" fmla="*/ 174 w 608"/>
                  <a:gd name="T7" fmla="*/ 375 h 669"/>
                  <a:gd name="T8" fmla="*/ 488 w 608"/>
                  <a:gd name="T9" fmla="*/ 243 h 669"/>
                  <a:gd name="T10" fmla="*/ 512 w 608"/>
                  <a:gd name="T11" fmla="*/ 194 h 669"/>
                  <a:gd name="T12" fmla="*/ 462 w 608"/>
                  <a:gd name="T13" fmla="*/ 134 h 669"/>
                  <a:gd name="T14" fmla="*/ 412 w 608"/>
                  <a:gd name="T15" fmla="*/ 194 h 669"/>
                  <a:gd name="T16" fmla="*/ 433 w 608"/>
                  <a:gd name="T17" fmla="*/ 242 h 669"/>
                  <a:gd name="T18" fmla="*/ 433 w 608"/>
                  <a:gd name="T19" fmla="*/ 242 h 669"/>
                  <a:gd name="T20" fmla="*/ 391 w 608"/>
                  <a:gd name="T21" fmla="*/ 265 h 669"/>
                  <a:gd name="T22" fmla="*/ 379 w 608"/>
                  <a:gd name="T23" fmla="*/ 290 h 669"/>
                  <a:gd name="T24" fmla="*/ 379 w 608"/>
                  <a:gd name="T25" fmla="*/ 290 h 669"/>
                  <a:gd name="T26" fmla="*/ 374 w 608"/>
                  <a:gd name="T27" fmla="*/ 328 h 669"/>
                  <a:gd name="T28" fmla="*/ 302 w 608"/>
                  <a:gd name="T29" fmla="*/ 312 h 669"/>
                  <a:gd name="T30" fmla="*/ 258 w 608"/>
                  <a:gd name="T31" fmla="*/ 315 h 669"/>
                  <a:gd name="T32" fmla="*/ 252 w 608"/>
                  <a:gd name="T33" fmla="*/ 326 h 669"/>
                  <a:gd name="T34" fmla="*/ 252 w 608"/>
                  <a:gd name="T35" fmla="*/ 326 h 669"/>
                  <a:gd name="T36" fmla="*/ 208 w 608"/>
                  <a:gd name="T37" fmla="*/ 301 h 669"/>
                  <a:gd name="T38" fmla="*/ 179 w 608"/>
                  <a:gd name="T39" fmla="*/ 317 h 669"/>
                  <a:gd name="T40" fmla="*/ 16 w 608"/>
                  <a:gd name="T41" fmla="*/ 448 h 669"/>
                  <a:gd name="T42" fmla="*/ 16 w 608"/>
                  <a:gd name="T43" fmla="*/ 460 h 669"/>
                  <a:gd name="T44" fmla="*/ 376 w 608"/>
                  <a:gd name="T45" fmla="*/ 669 h 669"/>
                  <a:gd name="T46" fmla="*/ 608 w 608"/>
                  <a:gd name="T47" fmla="*/ 533 h 669"/>
                  <a:gd name="T48" fmla="*/ 608 w 608"/>
                  <a:gd name="T49" fmla="*/ 519 h 669"/>
                  <a:gd name="T50" fmla="*/ 570 w 608"/>
                  <a:gd name="T51" fmla="*/ 496 h 669"/>
                  <a:gd name="T52" fmla="*/ 574 w 608"/>
                  <a:gd name="T53" fmla="*/ 345 h 669"/>
                  <a:gd name="T54" fmla="*/ 552 w 608"/>
                  <a:gd name="T55" fmla="*/ 331 h 669"/>
                  <a:gd name="T56" fmla="*/ 488 w 608"/>
                  <a:gd name="T57" fmla="*/ 247 h 669"/>
                  <a:gd name="T58" fmla="*/ 488 w 608"/>
                  <a:gd name="T59" fmla="*/ 247 h 669"/>
                  <a:gd name="T60" fmla="*/ 488 w 608"/>
                  <a:gd name="T61" fmla="*/ 243 h 669"/>
                  <a:gd name="T62" fmla="*/ 179 w 608"/>
                  <a:gd name="T63" fmla="*/ 317 h 669"/>
                  <a:gd name="T64" fmla="*/ 179 w 608"/>
                  <a:gd name="T65" fmla="*/ 158 h 669"/>
                  <a:gd name="T66" fmla="*/ 165 w 608"/>
                  <a:gd name="T67" fmla="*/ 132 h 669"/>
                  <a:gd name="T68" fmla="*/ 123 w 608"/>
                  <a:gd name="T69" fmla="*/ 109 h 669"/>
                  <a:gd name="T70" fmla="*/ 144 w 608"/>
                  <a:gd name="T71" fmla="*/ 60 h 669"/>
                  <a:gd name="T72" fmla="*/ 93 w 608"/>
                  <a:gd name="T73" fmla="*/ 0 h 669"/>
                  <a:gd name="T74" fmla="*/ 43 w 608"/>
                  <a:gd name="T75" fmla="*/ 60 h 669"/>
                  <a:gd name="T76" fmla="*/ 67 w 608"/>
                  <a:gd name="T77" fmla="*/ 110 h 669"/>
                  <a:gd name="T78" fmla="*/ 66 w 608"/>
                  <a:gd name="T79" fmla="*/ 110 h 669"/>
                  <a:gd name="T80" fmla="*/ 66 w 608"/>
                  <a:gd name="T81" fmla="*/ 116 h 669"/>
                  <a:gd name="T82" fmla="*/ 44 w 608"/>
                  <a:gd name="T83" fmla="*/ 132 h 669"/>
                  <a:gd name="T84" fmla="*/ 6 w 608"/>
                  <a:gd name="T85" fmla="*/ 200 h 669"/>
                  <a:gd name="T86" fmla="*/ 1 w 608"/>
                  <a:gd name="T87" fmla="*/ 295 h 669"/>
                  <a:gd name="T88" fmla="*/ 10 w 608"/>
                  <a:gd name="T89" fmla="*/ 302 h 669"/>
                  <a:gd name="T90" fmla="*/ 10 w 608"/>
                  <a:gd name="T91" fmla="*/ 302 h 669"/>
                  <a:gd name="T92" fmla="*/ 16 w 608"/>
                  <a:gd name="T93" fmla="*/ 448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8" h="669">
                    <a:moveTo>
                      <a:pt x="208" y="301"/>
                    </a:moveTo>
                    <a:lnTo>
                      <a:pt x="323" y="367"/>
                    </a:lnTo>
                    <a:lnTo>
                      <a:pt x="243" y="416"/>
                    </a:lnTo>
                    <a:lnTo>
                      <a:pt x="174" y="375"/>
                    </a:lnTo>
                    <a:moveTo>
                      <a:pt x="488" y="243"/>
                    </a:moveTo>
                    <a:cubicBezTo>
                      <a:pt x="503" y="231"/>
                      <a:pt x="512" y="213"/>
                      <a:pt x="512" y="194"/>
                    </a:cubicBezTo>
                    <a:cubicBezTo>
                      <a:pt x="514" y="164"/>
                      <a:pt x="492" y="137"/>
                      <a:pt x="462" y="134"/>
                    </a:cubicBezTo>
                    <a:cubicBezTo>
                      <a:pt x="432" y="137"/>
                      <a:pt x="410" y="164"/>
                      <a:pt x="412" y="194"/>
                    </a:cubicBezTo>
                    <a:cubicBezTo>
                      <a:pt x="412" y="212"/>
                      <a:pt x="419" y="229"/>
                      <a:pt x="433" y="242"/>
                    </a:cubicBezTo>
                    <a:lnTo>
                      <a:pt x="433" y="242"/>
                    </a:lnTo>
                    <a:lnTo>
                      <a:pt x="391" y="265"/>
                    </a:lnTo>
                    <a:cubicBezTo>
                      <a:pt x="383" y="271"/>
                      <a:pt x="379" y="280"/>
                      <a:pt x="379" y="290"/>
                    </a:cubicBezTo>
                    <a:lnTo>
                      <a:pt x="379" y="290"/>
                    </a:lnTo>
                    <a:lnTo>
                      <a:pt x="374" y="328"/>
                    </a:lnTo>
                    <a:lnTo>
                      <a:pt x="302" y="312"/>
                    </a:lnTo>
                    <a:cubicBezTo>
                      <a:pt x="289" y="301"/>
                      <a:pt x="270" y="302"/>
                      <a:pt x="258" y="315"/>
                    </a:cubicBezTo>
                    <a:cubicBezTo>
                      <a:pt x="256" y="318"/>
                      <a:pt x="254" y="322"/>
                      <a:pt x="252" y="326"/>
                    </a:cubicBezTo>
                    <a:lnTo>
                      <a:pt x="252" y="326"/>
                    </a:lnTo>
                    <a:lnTo>
                      <a:pt x="208" y="301"/>
                    </a:lnTo>
                    <a:lnTo>
                      <a:pt x="179" y="317"/>
                    </a:lnTo>
                    <a:moveTo>
                      <a:pt x="16" y="448"/>
                    </a:moveTo>
                    <a:lnTo>
                      <a:pt x="16" y="460"/>
                    </a:lnTo>
                    <a:lnTo>
                      <a:pt x="376" y="669"/>
                    </a:lnTo>
                    <a:lnTo>
                      <a:pt x="608" y="533"/>
                    </a:lnTo>
                    <a:lnTo>
                      <a:pt x="608" y="519"/>
                    </a:lnTo>
                    <a:lnTo>
                      <a:pt x="570" y="496"/>
                    </a:lnTo>
                    <a:lnTo>
                      <a:pt x="574" y="345"/>
                    </a:lnTo>
                    <a:lnTo>
                      <a:pt x="552" y="331"/>
                    </a:lnTo>
                    <a:cubicBezTo>
                      <a:pt x="545" y="295"/>
                      <a:pt x="521" y="264"/>
                      <a:pt x="488" y="247"/>
                    </a:cubicBezTo>
                    <a:lnTo>
                      <a:pt x="488" y="247"/>
                    </a:lnTo>
                    <a:lnTo>
                      <a:pt x="488" y="243"/>
                    </a:lnTo>
                    <a:moveTo>
                      <a:pt x="179" y="317"/>
                    </a:moveTo>
                    <a:lnTo>
                      <a:pt x="179" y="158"/>
                    </a:lnTo>
                    <a:cubicBezTo>
                      <a:pt x="179" y="148"/>
                      <a:pt x="174" y="138"/>
                      <a:pt x="165" y="132"/>
                    </a:cubicBezTo>
                    <a:lnTo>
                      <a:pt x="123" y="109"/>
                    </a:lnTo>
                    <a:cubicBezTo>
                      <a:pt x="137" y="96"/>
                      <a:pt x="144" y="79"/>
                      <a:pt x="144" y="60"/>
                    </a:cubicBezTo>
                    <a:cubicBezTo>
                      <a:pt x="146" y="30"/>
                      <a:pt x="124" y="3"/>
                      <a:pt x="93" y="0"/>
                    </a:cubicBezTo>
                    <a:cubicBezTo>
                      <a:pt x="63" y="3"/>
                      <a:pt x="41" y="30"/>
                      <a:pt x="43" y="60"/>
                    </a:cubicBezTo>
                    <a:cubicBezTo>
                      <a:pt x="43" y="80"/>
                      <a:pt x="52" y="98"/>
                      <a:pt x="67" y="110"/>
                    </a:cubicBezTo>
                    <a:moveTo>
                      <a:pt x="66" y="110"/>
                    </a:moveTo>
                    <a:lnTo>
                      <a:pt x="66" y="116"/>
                    </a:lnTo>
                    <a:cubicBezTo>
                      <a:pt x="58" y="121"/>
                      <a:pt x="51" y="126"/>
                      <a:pt x="44" y="132"/>
                    </a:cubicBezTo>
                    <a:cubicBezTo>
                      <a:pt x="23" y="149"/>
                      <a:pt x="9" y="173"/>
                      <a:pt x="6" y="200"/>
                    </a:cubicBezTo>
                    <a:cubicBezTo>
                      <a:pt x="2" y="232"/>
                      <a:pt x="0" y="263"/>
                      <a:pt x="1" y="295"/>
                    </a:cubicBezTo>
                    <a:cubicBezTo>
                      <a:pt x="3" y="298"/>
                      <a:pt x="6" y="301"/>
                      <a:pt x="10" y="302"/>
                    </a:cubicBezTo>
                    <a:lnTo>
                      <a:pt x="10" y="302"/>
                    </a:lnTo>
                    <a:lnTo>
                      <a:pt x="16" y="448"/>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63" name="Rectangle 1143"/>
              <p:cNvSpPr>
                <a:spLocks noChangeArrowheads="1"/>
              </p:cNvSpPr>
              <p:nvPr/>
            </p:nvSpPr>
            <p:spPr bwMode="auto">
              <a:xfrm>
                <a:off x="5631" y="1595"/>
                <a:ext cx="25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164" name="Rectangle 1144"/>
              <p:cNvSpPr>
                <a:spLocks noChangeArrowheads="1"/>
              </p:cNvSpPr>
              <p:nvPr/>
            </p:nvSpPr>
            <p:spPr bwMode="auto">
              <a:xfrm>
                <a:off x="5532" y="1682"/>
                <a:ext cx="46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Assigned to an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165" name="Rectangle 1145"/>
              <p:cNvSpPr>
                <a:spLocks noChangeArrowheads="1"/>
              </p:cNvSpPr>
              <p:nvPr/>
            </p:nvSpPr>
            <p:spPr bwMode="auto">
              <a:xfrm>
                <a:off x="5602" y="1763"/>
                <a:ext cx="30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166" name="Line 1146"/>
              <p:cNvSpPr>
                <a:spLocks noChangeShapeType="1"/>
              </p:cNvSpPr>
              <p:nvPr/>
            </p:nvSpPr>
            <p:spPr bwMode="auto">
              <a:xfrm>
                <a:off x="6131" y="1312"/>
                <a:ext cx="0" cy="415"/>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67" name="Rectangle 1147"/>
              <p:cNvSpPr>
                <a:spLocks noChangeArrowheads="1"/>
              </p:cNvSpPr>
              <p:nvPr/>
            </p:nvSpPr>
            <p:spPr bwMode="auto">
              <a:xfrm>
                <a:off x="5927" y="1369"/>
                <a:ext cx="407" cy="16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70" name="Rectangle 1148"/>
              <p:cNvSpPr>
                <a:spLocks noChangeArrowheads="1"/>
              </p:cNvSpPr>
              <p:nvPr/>
            </p:nvSpPr>
            <p:spPr bwMode="auto">
              <a:xfrm>
                <a:off x="5925" y="1369"/>
                <a:ext cx="4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Status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171" name="Rectangle 1149"/>
              <p:cNvSpPr>
                <a:spLocks noChangeArrowheads="1"/>
              </p:cNvSpPr>
              <p:nvPr/>
            </p:nvSpPr>
            <p:spPr bwMode="auto">
              <a:xfrm>
                <a:off x="5954" y="1450"/>
                <a:ext cx="38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is “Planned”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172" name="Freeform 1150"/>
              <p:cNvSpPr>
                <a:spLocks/>
              </p:cNvSpPr>
              <p:nvPr/>
            </p:nvSpPr>
            <p:spPr bwMode="auto">
              <a:xfrm>
                <a:off x="5721" y="2922"/>
                <a:ext cx="249" cy="219"/>
              </a:xfrm>
              <a:custGeom>
                <a:avLst/>
                <a:gdLst>
                  <a:gd name="T0" fmla="*/ 679 w 679"/>
                  <a:gd name="T1" fmla="*/ 437 h 605"/>
                  <a:gd name="T2" fmla="*/ 678 w 679"/>
                  <a:gd name="T3" fmla="*/ 437 h 605"/>
                  <a:gd name="T4" fmla="*/ 678 w 679"/>
                  <a:gd name="T5" fmla="*/ 437 h 605"/>
                  <a:gd name="T6" fmla="*/ 643 w 679"/>
                  <a:gd name="T7" fmla="*/ 245 h 605"/>
                  <a:gd name="T8" fmla="*/ 643 w 679"/>
                  <a:gd name="T9" fmla="*/ 242 h 605"/>
                  <a:gd name="T10" fmla="*/ 596 w 679"/>
                  <a:gd name="T11" fmla="*/ 178 h 605"/>
                  <a:gd name="T12" fmla="*/ 595 w 679"/>
                  <a:gd name="T13" fmla="*/ 177 h 605"/>
                  <a:gd name="T14" fmla="*/ 571 w 679"/>
                  <a:gd name="T15" fmla="*/ 150 h 605"/>
                  <a:gd name="T16" fmla="*/ 550 w 679"/>
                  <a:gd name="T17" fmla="*/ 124 h 605"/>
                  <a:gd name="T18" fmla="*/ 572 w 679"/>
                  <a:gd name="T19" fmla="*/ 62 h 605"/>
                  <a:gd name="T20" fmla="*/ 458 w 679"/>
                  <a:gd name="T21" fmla="*/ 68 h 605"/>
                  <a:gd name="T22" fmla="*/ 482 w 679"/>
                  <a:gd name="T23" fmla="*/ 124 h 605"/>
                  <a:gd name="T24" fmla="*/ 436 w 679"/>
                  <a:gd name="T25" fmla="*/ 150 h 605"/>
                  <a:gd name="T26" fmla="*/ 430 w 679"/>
                  <a:gd name="T27" fmla="*/ 155 h 605"/>
                  <a:gd name="T28" fmla="*/ 424 w 679"/>
                  <a:gd name="T29" fmla="*/ 166 h 605"/>
                  <a:gd name="T30" fmla="*/ 418 w 679"/>
                  <a:gd name="T31" fmla="*/ 241 h 605"/>
                  <a:gd name="T32" fmla="*/ 419 w 679"/>
                  <a:gd name="T33" fmla="*/ 241 h 605"/>
                  <a:gd name="T34" fmla="*/ 418 w 679"/>
                  <a:gd name="T35" fmla="*/ 241 h 605"/>
                  <a:gd name="T36" fmla="*/ 378 w 679"/>
                  <a:gd name="T37" fmla="*/ 265 h 605"/>
                  <a:gd name="T38" fmla="*/ 295 w 679"/>
                  <a:gd name="T39" fmla="*/ 216 h 605"/>
                  <a:gd name="T40" fmla="*/ 74 w 679"/>
                  <a:gd name="T41" fmla="*/ 231 h 605"/>
                  <a:gd name="T42" fmla="*/ 74 w 679"/>
                  <a:gd name="T43" fmla="*/ 248 h 605"/>
                  <a:gd name="T44" fmla="*/ 74 w 679"/>
                  <a:gd name="T45" fmla="*/ 265 h 605"/>
                  <a:gd name="T46" fmla="*/ 74 w 679"/>
                  <a:gd name="T47" fmla="*/ 281 h 605"/>
                  <a:gd name="T48" fmla="*/ 74 w 679"/>
                  <a:gd name="T49" fmla="*/ 298 h 605"/>
                  <a:gd name="T50" fmla="*/ 2 w 679"/>
                  <a:gd name="T51" fmla="*/ 356 h 605"/>
                  <a:gd name="T52" fmla="*/ 1 w 679"/>
                  <a:gd name="T53" fmla="*/ 356 h 605"/>
                  <a:gd name="T54" fmla="*/ 1 w 679"/>
                  <a:gd name="T55" fmla="*/ 357 h 605"/>
                  <a:gd name="T56" fmla="*/ 0 w 679"/>
                  <a:gd name="T57" fmla="*/ 368 h 605"/>
                  <a:gd name="T58" fmla="*/ 1 w 679"/>
                  <a:gd name="T59" fmla="*/ 369 h 605"/>
                  <a:gd name="T60" fmla="*/ 412 w 679"/>
                  <a:gd name="T61" fmla="*/ 605 h 605"/>
                  <a:gd name="T62" fmla="*/ 412 w 679"/>
                  <a:gd name="T63" fmla="*/ 605 h 605"/>
                  <a:gd name="T64" fmla="*/ 678 w 679"/>
                  <a:gd name="T65" fmla="*/ 452 h 605"/>
                  <a:gd name="T66" fmla="*/ 678 w 679"/>
                  <a:gd name="T67" fmla="*/ 451 h 605"/>
                  <a:gd name="T68" fmla="*/ 679 w 679"/>
                  <a:gd name="T69" fmla="*/ 437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79" h="605">
                    <a:moveTo>
                      <a:pt x="679" y="437"/>
                    </a:moveTo>
                    <a:lnTo>
                      <a:pt x="679" y="437"/>
                    </a:lnTo>
                    <a:lnTo>
                      <a:pt x="679" y="437"/>
                    </a:lnTo>
                    <a:lnTo>
                      <a:pt x="678" y="437"/>
                    </a:lnTo>
                    <a:lnTo>
                      <a:pt x="678" y="437"/>
                    </a:lnTo>
                    <a:lnTo>
                      <a:pt x="678" y="437"/>
                    </a:lnTo>
                    <a:lnTo>
                      <a:pt x="638" y="414"/>
                    </a:lnTo>
                    <a:lnTo>
                      <a:pt x="643" y="245"/>
                    </a:lnTo>
                    <a:lnTo>
                      <a:pt x="643" y="242"/>
                    </a:lnTo>
                    <a:lnTo>
                      <a:pt x="643" y="242"/>
                    </a:lnTo>
                    <a:lnTo>
                      <a:pt x="614" y="222"/>
                    </a:lnTo>
                    <a:cubicBezTo>
                      <a:pt x="611" y="206"/>
                      <a:pt x="605" y="191"/>
                      <a:pt x="596" y="178"/>
                    </a:cubicBezTo>
                    <a:lnTo>
                      <a:pt x="596" y="178"/>
                    </a:lnTo>
                    <a:lnTo>
                      <a:pt x="595" y="177"/>
                    </a:lnTo>
                    <a:cubicBezTo>
                      <a:pt x="594" y="175"/>
                      <a:pt x="592" y="173"/>
                      <a:pt x="591" y="171"/>
                    </a:cubicBezTo>
                    <a:cubicBezTo>
                      <a:pt x="585" y="164"/>
                      <a:pt x="578" y="157"/>
                      <a:pt x="571" y="150"/>
                    </a:cubicBezTo>
                    <a:cubicBezTo>
                      <a:pt x="564" y="145"/>
                      <a:pt x="557" y="139"/>
                      <a:pt x="550" y="135"/>
                    </a:cubicBezTo>
                    <a:lnTo>
                      <a:pt x="550" y="124"/>
                    </a:lnTo>
                    <a:cubicBezTo>
                      <a:pt x="565" y="110"/>
                      <a:pt x="573" y="90"/>
                      <a:pt x="573" y="69"/>
                    </a:cubicBezTo>
                    <a:cubicBezTo>
                      <a:pt x="573" y="67"/>
                      <a:pt x="572" y="64"/>
                      <a:pt x="572" y="62"/>
                    </a:cubicBezTo>
                    <a:cubicBezTo>
                      <a:pt x="572" y="29"/>
                      <a:pt x="547" y="3"/>
                      <a:pt x="515" y="0"/>
                    </a:cubicBezTo>
                    <a:cubicBezTo>
                      <a:pt x="481" y="3"/>
                      <a:pt x="455" y="33"/>
                      <a:pt x="458" y="68"/>
                    </a:cubicBezTo>
                    <a:cubicBezTo>
                      <a:pt x="458" y="76"/>
                      <a:pt x="459" y="84"/>
                      <a:pt x="462" y="92"/>
                    </a:cubicBezTo>
                    <a:cubicBezTo>
                      <a:pt x="465" y="104"/>
                      <a:pt x="472" y="115"/>
                      <a:pt x="482" y="124"/>
                    </a:cubicBezTo>
                    <a:lnTo>
                      <a:pt x="434" y="150"/>
                    </a:lnTo>
                    <a:cubicBezTo>
                      <a:pt x="435" y="150"/>
                      <a:pt x="436" y="150"/>
                      <a:pt x="436" y="150"/>
                    </a:cubicBezTo>
                    <a:lnTo>
                      <a:pt x="435" y="151"/>
                    </a:lnTo>
                    <a:cubicBezTo>
                      <a:pt x="433" y="152"/>
                      <a:pt x="431" y="153"/>
                      <a:pt x="430" y="155"/>
                    </a:cubicBezTo>
                    <a:cubicBezTo>
                      <a:pt x="428" y="156"/>
                      <a:pt x="427" y="158"/>
                      <a:pt x="426" y="160"/>
                    </a:cubicBezTo>
                    <a:cubicBezTo>
                      <a:pt x="425" y="161"/>
                      <a:pt x="424" y="163"/>
                      <a:pt x="424" y="166"/>
                    </a:cubicBezTo>
                    <a:cubicBezTo>
                      <a:pt x="422" y="170"/>
                      <a:pt x="422" y="175"/>
                      <a:pt x="421" y="179"/>
                    </a:cubicBezTo>
                    <a:lnTo>
                      <a:pt x="418" y="241"/>
                    </a:lnTo>
                    <a:lnTo>
                      <a:pt x="419" y="241"/>
                    </a:lnTo>
                    <a:lnTo>
                      <a:pt x="419" y="241"/>
                    </a:lnTo>
                    <a:lnTo>
                      <a:pt x="419" y="242"/>
                    </a:lnTo>
                    <a:lnTo>
                      <a:pt x="418" y="241"/>
                    </a:lnTo>
                    <a:cubicBezTo>
                      <a:pt x="405" y="249"/>
                      <a:pt x="392" y="257"/>
                      <a:pt x="378" y="265"/>
                    </a:cubicBezTo>
                    <a:lnTo>
                      <a:pt x="378" y="265"/>
                    </a:lnTo>
                    <a:lnTo>
                      <a:pt x="294" y="216"/>
                    </a:lnTo>
                    <a:lnTo>
                      <a:pt x="295" y="216"/>
                    </a:lnTo>
                    <a:lnTo>
                      <a:pt x="197" y="160"/>
                    </a:lnTo>
                    <a:lnTo>
                      <a:pt x="74" y="231"/>
                    </a:lnTo>
                    <a:lnTo>
                      <a:pt x="88" y="240"/>
                    </a:lnTo>
                    <a:lnTo>
                      <a:pt x="74" y="248"/>
                    </a:lnTo>
                    <a:lnTo>
                      <a:pt x="88" y="256"/>
                    </a:lnTo>
                    <a:lnTo>
                      <a:pt x="74" y="265"/>
                    </a:lnTo>
                    <a:lnTo>
                      <a:pt x="88" y="273"/>
                    </a:lnTo>
                    <a:lnTo>
                      <a:pt x="74" y="281"/>
                    </a:lnTo>
                    <a:lnTo>
                      <a:pt x="88" y="290"/>
                    </a:lnTo>
                    <a:lnTo>
                      <a:pt x="74" y="298"/>
                    </a:lnTo>
                    <a:lnTo>
                      <a:pt x="88" y="306"/>
                    </a:lnTo>
                    <a:lnTo>
                      <a:pt x="2" y="356"/>
                    </a:lnTo>
                    <a:cubicBezTo>
                      <a:pt x="2" y="356"/>
                      <a:pt x="2" y="356"/>
                      <a:pt x="1" y="356"/>
                    </a:cubicBezTo>
                    <a:cubicBezTo>
                      <a:pt x="1" y="356"/>
                      <a:pt x="1" y="356"/>
                      <a:pt x="1" y="356"/>
                    </a:cubicBezTo>
                    <a:lnTo>
                      <a:pt x="1" y="356"/>
                    </a:lnTo>
                    <a:lnTo>
                      <a:pt x="1" y="357"/>
                    </a:lnTo>
                    <a:lnTo>
                      <a:pt x="1" y="357"/>
                    </a:lnTo>
                    <a:lnTo>
                      <a:pt x="0" y="368"/>
                    </a:lnTo>
                    <a:cubicBezTo>
                      <a:pt x="0" y="368"/>
                      <a:pt x="0" y="369"/>
                      <a:pt x="1" y="369"/>
                    </a:cubicBezTo>
                    <a:lnTo>
                      <a:pt x="1" y="369"/>
                    </a:lnTo>
                    <a:lnTo>
                      <a:pt x="411" y="605"/>
                    </a:lnTo>
                    <a:cubicBezTo>
                      <a:pt x="412" y="605"/>
                      <a:pt x="412" y="605"/>
                      <a:pt x="412" y="605"/>
                    </a:cubicBezTo>
                    <a:lnTo>
                      <a:pt x="412" y="605"/>
                    </a:lnTo>
                    <a:lnTo>
                      <a:pt x="412" y="605"/>
                    </a:lnTo>
                    <a:cubicBezTo>
                      <a:pt x="412" y="605"/>
                      <a:pt x="413" y="605"/>
                      <a:pt x="413" y="605"/>
                    </a:cubicBezTo>
                    <a:lnTo>
                      <a:pt x="678" y="452"/>
                    </a:lnTo>
                    <a:cubicBezTo>
                      <a:pt x="678" y="451"/>
                      <a:pt x="678" y="451"/>
                      <a:pt x="678" y="451"/>
                    </a:cubicBezTo>
                    <a:lnTo>
                      <a:pt x="678" y="451"/>
                    </a:lnTo>
                    <a:lnTo>
                      <a:pt x="679" y="438"/>
                    </a:lnTo>
                    <a:cubicBezTo>
                      <a:pt x="679" y="438"/>
                      <a:pt x="679" y="438"/>
                      <a:pt x="679" y="437"/>
                    </a:cubicBez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73" name="Freeform 1151"/>
              <p:cNvSpPr>
                <a:spLocks noEditPoints="1"/>
              </p:cNvSpPr>
              <p:nvPr/>
            </p:nvSpPr>
            <p:spPr bwMode="auto">
              <a:xfrm>
                <a:off x="5722" y="3052"/>
                <a:ext cx="248" cy="89"/>
              </a:xfrm>
              <a:custGeom>
                <a:avLst/>
                <a:gdLst>
                  <a:gd name="T0" fmla="*/ 0 w 248"/>
                  <a:gd name="T1" fmla="*/ 4 h 89"/>
                  <a:gd name="T2" fmla="*/ 150 w 248"/>
                  <a:gd name="T3" fmla="*/ 89 h 89"/>
                  <a:gd name="T4" fmla="*/ 150 w 248"/>
                  <a:gd name="T5" fmla="*/ 85 h 89"/>
                  <a:gd name="T6" fmla="*/ 0 w 248"/>
                  <a:gd name="T7" fmla="*/ 0 h 89"/>
                  <a:gd name="T8" fmla="*/ 0 w 248"/>
                  <a:gd name="T9" fmla="*/ 4 h 89"/>
                  <a:gd name="T10" fmla="*/ 151 w 248"/>
                  <a:gd name="T11" fmla="*/ 85 h 89"/>
                  <a:gd name="T12" fmla="*/ 151 w 248"/>
                  <a:gd name="T13" fmla="*/ 89 h 89"/>
                  <a:gd name="T14" fmla="*/ 247 w 248"/>
                  <a:gd name="T15" fmla="*/ 33 h 89"/>
                  <a:gd name="T16" fmla="*/ 248 w 248"/>
                  <a:gd name="T17" fmla="*/ 29 h 89"/>
                  <a:gd name="T18" fmla="*/ 151 w 248"/>
                  <a:gd name="T19"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89">
                    <a:moveTo>
                      <a:pt x="0" y="4"/>
                    </a:moveTo>
                    <a:lnTo>
                      <a:pt x="150" y="89"/>
                    </a:lnTo>
                    <a:lnTo>
                      <a:pt x="150" y="85"/>
                    </a:lnTo>
                    <a:lnTo>
                      <a:pt x="0" y="0"/>
                    </a:lnTo>
                    <a:lnTo>
                      <a:pt x="0" y="4"/>
                    </a:lnTo>
                    <a:close/>
                    <a:moveTo>
                      <a:pt x="151" y="85"/>
                    </a:moveTo>
                    <a:lnTo>
                      <a:pt x="151" y="89"/>
                    </a:lnTo>
                    <a:lnTo>
                      <a:pt x="247" y="33"/>
                    </a:lnTo>
                    <a:lnTo>
                      <a:pt x="248" y="29"/>
                    </a:lnTo>
                    <a:lnTo>
                      <a:pt x="151" y="85"/>
                    </a:lnTo>
                    <a:close/>
                  </a:path>
                </a:pathLst>
              </a:custGeom>
              <a:solidFill>
                <a:srgbClr val="CA7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224" name="Picture 1152"/>
              <p:cNvPicPr>
                <a:picLocks noChangeAspect="1" noChangeArrowheads="1"/>
              </p:cNvPicPr>
              <p:nvPr/>
            </p:nvPicPr>
            <p:blipFill>
              <a:blip r:embed="rId157">
                <a:extLst>
                  <a:ext uri="{28A0092B-C50C-407E-A947-70E740481C1C}">
                    <a14:useLocalDpi xmlns:a14="http://schemas.microsoft.com/office/drawing/2010/main" val="0"/>
                  </a:ext>
                </a:extLst>
              </a:blip>
              <a:srcRect/>
              <a:stretch>
                <a:fillRect/>
              </a:stretch>
            </p:blipFill>
            <p:spPr bwMode="auto">
              <a:xfrm>
                <a:off x="5713" y="2984"/>
                <a:ext cx="264"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4" name="Freeform 1153"/>
              <p:cNvSpPr>
                <a:spLocks/>
              </p:cNvSpPr>
              <p:nvPr/>
            </p:nvSpPr>
            <p:spPr bwMode="auto">
              <a:xfrm>
                <a:off x="5722" y="2995"/>
                <a:ext cx="248" cy="142"/>
              </a:xfrm>
              <a:custGeom>
                <a:avLst/>
                <a:gdLst>
                  <a:gd name="T0" fmla="*/ 0 w 248"/>
                  <a:gd name="T1" fmla="*/ 57 h 142"/>
                  <a:gd name="T2" fmla="*/ 97 w 248"/>
                  <a:gd name="T3" fmla="*/ 0 h 142"/>
                  <a:gd name="T4" fmla="*/ 248 w 248"/>
                  <a:gd name="T5" fmla="*/ 86 h 142"/>
                  <a:gd name="T6" fmla="*/ 248 w 248"/>
                  <a:gd name="T7" fmla="*/ 86 h 142"/>
                  <a:gd name="T8" fmla="*/ 150 w 248"/>
                  <a:gd name="T9" fmla="*/ 142 h 142"/>
                  <a:gd name="T10" fmla="*/ 0 w 248"/>
                  <a:gd name="T11" fmla="*/ 56 h 142"/>
                  <a:gd name="T12" fmla="*/ 0 w 248"/>
                  <a:gd name="T13" fmla="*/ 57 h 142"/>
                </a:gdLst>
                <a:ahLst/>
                <a:cxnLst>
                  <a:cxn ang="0">
                    <a:pos x="T0" y="T1"/>
                  </a:cxn>
                  <a:cxn ang="0">
                    <a:pos x="T2" y="T3"/>
                  </a:cxn>
                  <a:cxn ang="0">
                    <a:pos x="T4" y="T5"/>
                  </a:cxn>
                  <a:cxn ang="0">
                    <a:pos x="T6" y="T7"/>
                  </a:cxn>
                  <a:cxn ang="0">
                    <a:pos x="T8" y="T9"/>
                  </a:cxn>
                  <a:cxn ang="0">
                    <a:pos x="T10" y="T11"/>
                  </a:cxn>
                  <a:cxn ang="0">
                    <a:pos x="T12" y="T13"/>
                  </a:cxn>
                </a:cxnLst>
                <a:rect l="0" t="0" r="r" b="b"/>
                <a:pathLst>
                  <a:path w="248" h="142">
                    <a:moveTo>
                      <a:pt x="0" y="57"/>
                    </a:moveTo>
                    <a:lnTo>
                      <a:pt x="97" y="0"/>
                    </a:lnTo>
                    <a:lnTo>
                      <a:pt x="248" y="86"/>
                    </a:lnTo>
                    <a:lnTo>
                      <a:pt x="248" y="86"/>
                    </a:lnTo>
                    <a:lnTo>
                      <a:pt x="150" y="142"/>
                    </a:lnTo>
                    <a:lnTo>
                      <a:pt x="0" y="56"/>
                    </a:lnTo>
                    <a:lnTo>
                      <a:pt x="0" y="57"/>
                    </a:lnTo>
                    <a:close/>
                  </a:path>
                </a:pathLst>
              </a:custGeom>
              <a:noFill/>
              <a:ln w="4763" cap="flat">
                <a:solidFill>
                  <a:srgbClr val="CA7F5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175" name="Freeform 1154"/>
              <p:cNvSpPr>
                <a:spLocks/>
              </p:cNvSpPr>
              <p:nvPr/>
            </p:nvSpPr>
            <p:spPr bwMode="auto">
              <a:xfrm>
                <a:off x="5943" y="3001"/>
                <a:ext cx="14" cy="71"/>
              </a:xfrm>
              <a:custGeom>
                <a:avLst/>
                <a:gdLst>
                  <a:gd name="T0" fmla="*/ 0 w 14"/>
                  <a:gd name="T1" fmla="*/ 64 h 71"/>
                  <a:gd name="T2" fmla="*/ 1 w 14"/>
                  <a:gd name="T3" fmla="*/ 0 h 71"/>
                  <a:gd name="T4" fmla="*/ 14 w 14"/>
                  <a:gd name="T5" fmla="*/ 9 h 71"/>
                  <a:gd name="T6" fmla="*/ 12 w 14"/>
                  <a:gd name="T7" fmla="*/ 71 h 71"/>
                  <a:gd name="T8" fmla="*/ 6 w 14"/>
                  <a:gd name="T9" fmla="*/ 68 h 71"/>
                  <a:gd name="T10" fmla="*/ 0 w 14"/>
                  <a:gd name="T11" fmla="*/ 64 h 71"/>
                </a:gdLst>
                <a:ahLst/>
                <a:cxnLst>
                  <a:cxn ang="0">
                    <a:pos x="T0" y="T1"/>
                  </a:cxn>
                  <a:cxn ang="0">
                    <a:pos x="T2" y="T3"/>
                  </a:cxn>
                  <a:cxn ang="0">
                    <a:pos x="T4" y="T5"/>
                  </a:cxn>
                  <a:cxn ang="0">
                    <a:pos x="T6" y="T7"/>
                  </a:cxn>
                  <a:cxn ang="0">
                    <a:pos x="T8" y="T9"/>
                  </a:cxn>
                  <a:cxn ang="0">
                    <a:pos x="T10" y="T11"/>
                  </a:cxn>
                </a:cxnLst>
                <a:rect l="0" t="0" r="r" b="b"/>
                <a:pathLst>
                  <a:path w="14" h="71">
                    <a:moveTo>
                      <a:pt x="0" y="64"/>
                    </a:moveTo>
                    <a:lnTo>
                      <a:pt x="1" y="0"/>
                    </a:lnTo>
                    <a:lnTo>
                      <a:pt x="14" y="9"/>
                    </a:lnTo>
                    <a:lnTo>
                      <a:pt x="12" y="71"/>
                    </a:lnTo>
                    <a:lnTo>
                      <a:pt x="6" y="68"/>
                    </a:lnTo>
                    <a:lnTo>
                      <a:pt x="0" y="64"/>
                    </a:lnTo>
                    <a:close/>
                  </a:path>
                </a:pathLst>
              </a:custGeom>
              <a:solidFill>
                <a:srgbClr val="CA7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76" name="Rectangle 1155"/>
              <p:cNvSpPr>
                <a:spLocks noChangeArrowheads="1"/>
              </p:cNvSpPr>
              <p:nvPr/>
            </p:nvSpPr>
            <p:spPr bwMode="auto">
              <a:xfrm>
                <a:off x="5936" y="2996"/>
                <a:ext cx="24" cy="6"/>
              </a:xfrm>
              <a:prstGeom prst="rect">
                <a:avLst/>
              </a:prstGeom>
              <a:solidFill>
                <a:srgbClr val="F2EB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77" name="Rectangle 1156"/>
              <p:cNvSpPr>
                <a:spLocks noChangeArrowheads="1"/>
              </p:cNvSpPr>
              <p:nvPr/>
            </p:nvSpPr>
            <p:spPr bwMode="auto">
              <a:xfrm>
                <a:off x="5936" y="3002"/>
                <a:ext cx="24" cy="5"/>
              </a:xfrm>
              <a:prstGeom prst="rect">
                <a:avLst/>
              </a:prstGeom>
              <a:solidFill>
                <a:srgbClr val="DDC49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78" name="Rectangle 1157"/>
              <p:cNvSpPr>
                <a:spLocks noChangeArrowheads="1"/>
              </p:cNvSpPr>
              <p:nvPr/>
            </p:nvSpPr>
            <p:spPr bwMode="auto">
              <a:xfrm>
                <a:off x="5936" y="3007"/>
                <a:ext cx="24" cy="6"/>
              </a:xfrm>
              <a:prstGeom prst="rect">
                <a:avLst/>
              </a:prstGeom>
              <a:solidFill>
                <a:srgbClr val="E5D3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79" name="Rectangle 1158"/>
              <p:cNvSpPr>
                <a:spLocks noChangeArrowheads="1"/>
              </p:cNvSpPr>
              <p:nvPr/>
            </p:nvSpPr>
            <p:spPr bwMode="auto">
              <a:xfrm>
                <a:off x="5936" y="3013"/>
                <a:ext cx="24" cy="6"/>
              </a:xfrm>
              <a:prstGeom prst="rect">
                <a:avLst/>
              </a:prstGeom>
              <a:solidFill>
                <a:srgbClr val="EEE2A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231" name="Picture 1159"/>
              <p:cNvPicPr>
                <a:picLocks noChangeAspect="1" noChangeArrowheads="1"/>
              </p:cNvPicPr>
              <p:nvPr/>
            </p:nvPicPr>
            <p:blipFill>
              <a:blip r:embed="rId158">
                <a:extLst>
                  <a:ext uri="{28A0092B-C50C-407E-A947-70E740481C1C}">
                    <a14:useLocalDpi xmlns:a14="http://schemas.microsoft.com/office/drawing/2010/main" val="0"/>
                  </a:ext>
                </a:extLst>
              </a:blip>
              <a:srcRect/>
              <a:stretch>
                <a:fillRect/>
              </a:stretch>
            </p:blipFill>
            <p:spPr bwMode="auto">
              <a:xfrm>
                <a:off x="5866" y="2967"/>
                <a:ext cx="70"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80" name="Rectangle 1160"/>
              <p:cNvSpPr>
                <a:spLocks noChangeArrowheads="1"/>
              </p:cNvSpPr>
              <p:nvPr/>
            </p:nvSpPr>
            <p:spPr bwMode="auto">
              <a:xfrm>
                <a:off x="5872" y="2955"/>
                <a:ext cx="6" cy="58"/>
              </a:xfrm>
              <a:prstGeom prst="rect">
                <a:avLst/>
              </a:prstGeom>
              <a:solidFill>
                <a:srgbClr val="B8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1" name="Rectangle 1161"/>
              <p:cNvSpPr>
                <a:spLocks noChangeArrowheads="1"/>
              </p:cNvSpPr>
              <p:nvPr/>
            </p:nvSpPr>
            <p:spPr bwMode="auto">
              <a:xfrm>
                <a:off x="5878" y="2955"/>
                <a:ext cx="6" cy="58"/>
              </a:xfrm>
              <a:prstGeom prst="rect">
                <a:avLst/>
              </a:prstGeom>
              <a:solidFill>
                <a:srgbClr val="F0EE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3" name="Rectangle 1162"/>
              <p:cNvSpPr>
                <a:spLocks noChangeArrowheads="1"/>
              </p:cNvSpPr>
              <p:nvPr/>
            </p:nvSpPr>
            <p:spPr bwMode="auto">
              <a:xfrm>
                <a:off x="5884" y="2955"/>
                <a:ext cx="5" cy="58"/>
              </a:xfrm>
              <a:prstGeom prst="rect">
                <a:avLst/>
              </a:prstGeom>
              <a:solidFill>
                <a:srgbClr val="EBEE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4" name="Rectangle 1163"/>
              <p:cNvSpPr>
                <a:spLocks noChangeArrowheads="1"/>
              </p:cNvSpPr>
              <p:nvPr/>
            </p:nvSpPr>
            <p:spPr bwMode="auto">
              <a:xfrm>
                <a:off x="5889" y="2955"/>
                <a:ext cx="6" cy="58"/>
              </a:xfrm>
              <a:prstGeom prst="rect">
                <a:avLst/>
              </a:prstGeom>
              <a:solidFill>
                <a:srgbClr val="E7ED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5" name="Rectangle 1164"/>
              <p:cNvSpPr>
                <a:spLocks noChangeArrowheads="1"/>
              </p:cNvSpPr>
              <p:nvPr/>
            </p:nvSpPr>
            <p:spPr bwMode="auto">
              <a:xfrm>
                <a:off x="5895" y="2955"/>
                <a:ext cx="6" cy="58"/>
              </a:xfrm>
              <a:prstGeom prst="rect">
                <a:avLst/>
              </a:prstGeom>
              <a:solidFill>
                <a:srgbClr val="E2ED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6" name="Rectangle 1165"/>
              <p:cNvSpPr>
                <a:spLocks noChangeArrowheads="1"/>
              </p:cNvSpPr>
              <p:nvPr/>
            </p:nvSpPr>
            <p:spPr bwMode="auto">
              <a:xfrm>
                <a:off x="5901" y="2955"/>
                <a:ext cx="6" cy="58"/>
              </a:xfrm>
              <a:prstGeom prst="rect">
                <a:avLst/>
              </a:prstGeom>
              <a:solidFill>
                <a:srgbClr val="DDEC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7" name="Rectangle 1166"/>
              <p:cNvSpPr>
                <a:spLocks noChangeArrowheads="1"/>
              </p:cNvSpPr>
              <p:nvPr/>
            </p:nvSpPr>
            <p:spPr bwMode="auto">
              <a:xfrm>
                <a:off x="5907" y="2955"/>
                <a:ext cx="6" cy="58"/>
              </a:xfrm>
              <a:prstGeom prst="rect">
                <a:avLst/>
              </a:prstGeom>
              <a:solidFill>
                <a:srgbClr val="D9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8" name="Rectangle 1167"/>
              <p:cNvSpPr>
                <a:spLocks noChangeArrowheads="1"/>
              </p:cNvSpPr>
              <p:nvPr/>
            </p:nvSpPr>
            <p:spPr bwMode="auto">
              <a:xfrm>
                <a:off x="5913" y="2955"/>
                <a:ext cx="6" cy="58"/>
              </a:xfrm>
              <a:prstGeom prst="rect">
                <a:avLst/>
              </a:prstGeom>
              <a:solidFill>
                <a:srgbClr val="D5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9" name="Rectangle 1168"/>
              <p:cNvSpPr>
                <a:spLocks noChangeArrowheads="1"/>
              </p:cNvSpPr>
              <p:nvPr/>
            </p:nvSpPr>
            <p:spPr bwMode="auto">
              <a:xfrm>
                <a:off x="5919" y="2955"/>
                <a:ext cx="6" cy="58"/>
              </a:xfrm>
              <a:prstGeom prst="rect">
                <a:avLst/>
              </a:prstGeom>
              <a:solidFill>
                <a:srgbClr val="D0EA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0" name="Rectangle 1169"/>
              <p:cNvSpPr>
                <a:spLocks noChangeArrowheads="1"/>
              </p:cNvSpPr>
              <p:nvPr/>
            </p:nvSpPr>
            <p:spPr bwMode="auto">
              <a:xfrm>
                <a:off x="5925" y="2955"/>
                <a:ext cx="5" cy="58"/>
              </a:xfrm>
              <a:prstGeom prst="rect">
                <a:avLst/>
              </a:prstGeom>
              <a:solidFill>
                <a:srgbClr val="CB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1" name="Rectangle 1170"/>
              <p:cNvSpPr>
                <a:spLocks noChangeArrowheads="1"/>
              </p:cNvSpPr>
              <p:nvPr/>
            </p:nvSpPr>
            <p:spPr bwMode="auto">
              <a:xfrm>
                <a:off x="5930" y="2955"/>
                <a:ext cx="6" cy="58"/>
              </a:xfrm>
              <a:prstGeom prst="rect">
                <a:avLst/>
              </a:prstGeom>
              <a:solidFill>
                <a:srgbClr val="C6E8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2" name="Rectangle 1171"/>
              <p:cNvSpPr>
                <a:spLocks noChangeArrowheads="1"/>
              </p:cNvSpPr>
              <p:nvPr/>
            </p:nvSpPr>
            <p:spPr bwMode="auto">
              <a:xfrm>
                <a:off x="5936" y="2955"/>
                <a:ext cx="6" cy="58"/>
              </a:xfrm>
              <a:prstGeom prst="rect">
                <a:avLst/>
              </a:prstGeom>
              <a:solidFill>
                <a:srgbClr val="C1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3" name="Rectangle 1172"/>
              <p:cNvSpPr>
                <a:spLocks noChangeArrowheads="1"/>
              </p:cNvSpPr>
              <p:nvPr/>
            </p:nvSpPr>
            <p:spPr bwMode="auto">
              <a:xfrm>
                <a:off x="5942" y="2955"/>
                <a:ext cx="6" cy="58"/>
              </a:xfrm>
              <a:prstGeom prst="rect">
                <a:avLst/>
              </a:prstGeom>
              <a:solidFill>
                <a:srgbClr val="BDE7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245" name="Picture 1173"/>
              <p:cNvPicPr>
                <a:picLocks noChangeAspect="1" noChangeArrowheads="1"/>
              </p:cNvPicPr>
              <p:nvPr/>
            </p:nvPicPr>
            <p:blipFill>
              <a:blip r:embed="rId159">
                <a:extLst>
                  <a:ext uri="{28A0092B-C50C-407E-A947-70E740481C1C}">
                    <a14:useLocalDpi xmlns:a14="http://schemas.microsoft.com/office/drawing/2010/main" val="0"/>
                  </a:ext>
                </a:extLst>
              </a:blip>
              <a:srcRect/>
              <a:stretch>
                <a:fillRect/>
              </a:stretch>
            </p:blipFill>
            <p:spPr bwMode="auto">
              <a:xfrm>
                <a:off x="5919" y="2990"/>
                <a:ext cx="35"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46" name="Picture 1174"/>
              <p:cNvPicPr>
                <a:picLocks noChangeAspect="1" noChangeArrowheads="1"/>
              </p:cNvPicPr>
              <p:nvPr/>
            </p:nvPicPr>
            <p:blipFill>
              <a:blip r:embed="rId160">
                <a:extLst>
                  <a:ext uri="{28A0092B-C50C-407E-A947-70E740481C1C}">
                    <a14:useLocalDpi xmlns:a14="http://schemas.microsoft.com/office/drawing/2010/main" val="0"/>
                  </a:ext>
                </a:extLst>
              </a:blip>
              <a:srcRect/>
              <a:stretch>
                <a:fillRect/>
              </a:stretch>
            </p:blipFill>
            <p:spPr bwMode="auto">
              <a:xfrm>
                <a:off x="5919" y="2990"/>
                <a:ext cx="35"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4" name="Freeform 1175"/>
              <p:cNvSpPr>
                <a:spLocks/>
              </p:cNvSpPr>
              <p:nvPr/>
            </p:nvSpPr>
            <p:spPr bwMode="auto">
              <a:xfrm>
                <a:off x="5927" y="3046"/>
                <a:ext cx="17" cy="20"/>
              </a:xfrm>
              <a:custGeom>
                <a:avLst/>
                <a:gdLst>
                  <a:gd name="T0" fmla="*/ 0 w 17"/>
                  <a:gd name="T1" fmla="*/ 11 h 20"/>
                  <a:gd name="T2" fmla="*/ 17 w 17"/>
                  <a:gd name="T3" fmla="*/ 0 h 20"/>
                  <a:gd name="T4" fmla="*/ 17 w 17"/>
                  <a:gd name="T5" fmla="*/ 20 h 20"/>
                  <a:gd name="T6" fmla="*/ 0 w 17"/>
                  <a:gd name="T7" fmla="*/ 11 h 20"/>
                </a:gdLst>
                <a:ahLst/>
                <a:cxnLst>
                  <a:cxn ang="0">
                    <a:pos x="T0" y="T1"/>
                  </a:cxn>
                  <a:cxn ang="0">
                    <a:pos x="T2" y="T3"/>
                  </a:cxn>
                  <a:cxn ang="0">
                    <a:pos x="T4" y="T5"/>
                  </a:cxn>
                  <a:cxn ang="0">
                    <a:pos x="T6" y="T7"/>
                  </a:cxn>
                </a:cxnLst>
                <a:rect l="0" t="0" r="r" b="b"/>
                <a:pathLst>
                  <a:path w="17" h="20">
                    <a:moveTo>
                      <a:pt x="0" y="11"/>
                    </a:moveTo>
                    <a:lnTo>
                      <a:pt x="17" y="0"/>
                    </a:lnTo>
                    <a:lnTo>
                      <a:pt x="17" y="20"/>
                    </a:lnTo>
                    <a:lnTo>
                      <a:pt x="0" y="11"/>
                    </a:lnTo>
                    <a:close/>
                  </a:path>
                </a:pathLst>
              </a:custGeom>
              <a:solidFill>
                <a:srgbClr val="648D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5" name="Rectangle 1176"/>
              <p:cNvSpPr>
                <a:spLocks noChangeArrowheads="1"/>
              </p:cNvSpPr>
              <p:nvPr/>
            </p:nvSpPr>
            <p:spPr bwMode="auto">
              <a:xfrm>
                <a:off x="5889" y="2955"/>
                <a:ext cx="6" cy="24"/>
              </a:xfrm>
              <a:prstGeom prst="rect">
                <a:avLst/>
              </a:prstGeom>
              <a:solidFill>
                <a:srgbClr val="6691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6" name="Rectangle 1177"/>
              <p:cNvSpPr>
                <a:spLocks noChangeArrowheads="1"/>
              </p:cNvSpPr>
              <p:nvPr/>
            </p:nvSpPr>
            <p:spPr bwMode="auto">
              <a:xfrm>
                <a:off x="5895" y="2955"/>
                <a:ext cx="6" cy="24"/>
              </a:xfrm>
              <a:prstGeom prst="rect">
                <a:avLst/>
              </a:prstGeom>
              <a:solidFill>
                <a:srgbClr val="7AB2D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7" name="Rectangle 1178"/>
              <p:cNvSpPr>
                <a:spLocks noChangeArrowheads="1"/>
              </p:cNvSpPr>
              <p:nvPr/>
            </p:nvSpPr>
            <p:spPr bwMode="auto">
              <a:xfrm>
                <a:off x="5901" y="2955"/>
                <a:ext cx="6" cy="24"/>
              </a:xfrm>
              <a:prstGeom prst="rect">
                <a:avLst/>
              </a:prstGeom>
              <a:solidFill>
                <a:srgbClr val="75ABC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05" name="Rectangle 1179"/>
              <p:cNvSpPr>
                <a:spLocks noChangeArrowheads="1"/>
              </p:cNvSpPr>
              <p:nvPr/>
            </p:nvSpPr>
            <p:spPr bwMode="auto">
              <a:xfrm>
                <a:off x="5907" y="2955"/>
                <a:ext cx="6" cy="24"/>
              </a:xfrm>
              <a:prstGeom prst="rect">
                <a:avLst/>
              </a:prstGeom>
              <a:solidFill>
                <a:srgbClr val="72A4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09" name="Rectangle 1180"/>
              <p:cNvSpPr>
                <a:spLocks noChangeArrowheads="1"/>
              </p:cNvSpPr>
              <p:nvPr/>
            </p:nvSpPr>
            <p:spPr bwMode="auto">
              <a:xfrm>
                <a:off x="5913" y="2955"/>
                <a:ext cx="6" cy="24"/>
              </a:xfrm>
              <a:prstGeom prst="rect">
                <a:avLst/>
              </a:prstGeom>
              <a:solidFill>
                <a:srgbClr val="6E9EC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10" name="Rectangle 1181"/>
              <p:cNvSpPr>
                <a:spLocks noChangeArrowheads="1"/>
              </p:cNvSpPr>
              <p:nvPr/>
            </p:nvSpPr>
            <p:spPr bwMode="auto">
              <a:xfrm>
                <a:off x="5919" y="2955"/>
                <a:ext cx="6" cy="24"/>
              </a:xfrm>
              <a:prstGeom prst="rect">
                <a:avLst/>
              </a:prstGeom>
              <a:solidFill>
                <a:srgbClr val="6A97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11" name="Rectangle 1182"/>
              <p:cNvSpPr>
                <a:spLocks noChangeArrowheads="1"/>
              </p:cNvSpPr>
              <p:nvPr/>
            </p:nvSpPr>
            <p:spPr bwMode="auto">
              <a:xfrm>
                <a:off x="5925" y="2955"/>
                <a:ext cx="5" cy="24"/>
              </a:xfrm>
              <a:prstGeom prst="rect">
                <a:avLst/>
              </a:prstGeom>
              <a:solidFill>
                <a:srgbClr val="6691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255" name="Picture 1183"/>
              <p:cNvPicPr>
                <a:picLocks noChangeAspect="1" noChangeArrowheads="1"/>
              </p:cNvPicPr>
              <p:nvPr/>
            </p:nvPicPr>
            <p:blipFill>
              <a:blip r:embed="rId161">
                <a:extLst>
                  <a:ext uri="{28A0092B-C50C-407E-A947-70E740481C1C}">
                    <a14:useLocalDpi xmlns:a14="http://schemas.microsoft.com/office/drawing/2010/main" val="0"/>
                  </a:ext>
                </a:extLst>
              </a:blip>
              <a:srcRect/>
              <a:stretch>
                <a:fillRect/>
              </a:stretch>
            </p:blipFill>
            <p:spPr bwMode="auto">
              <a:xfrm>
                <a:off x="5878" y="2915"/>
                <a:ext cx="58"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56" name="Picture 1184"/>
              <p:cNvPicPr>
                <a:picLocks noChangeAspect="1" noChangeArrowheads="1"/>
              </p:cNvPicPr>
              <p:nvPr/>
            </p:nvPicPr>
            <p:blipFill>
              <a:blip r:embed="rId162">
                <a:extLst>
                  <a:ext uri="{28A0092B-C50C-407E-A947-70E740481C1C}">
                    <a14:useLocalDpi xmlns:a14="http://schemas.microsoft.com/office/drawing/2010/main" val="0"/>
                  </a:ext>
                </a:extLst>
              </a:blip>
              <a:srcRect/>
              <a:stretch>
                <a:fillRect/>
              </a:stretch>
            </p:blipFill>
            <p:spPr bwMode="auto">
              <a:xfrm>
                <a:off x="5878" y="2915"/>
                <a:ext cx="58"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12" name="Freeform 1185"/>
              <p:cNvSpPr>
                <a:spLocks/>
              </p:cNvSpPr>
              <p:nvPr/>
            </p:nvSpPr>
            <p:spPr bwMode="auto">
              <a:xfrm>
                <a:off x="5888" y="2922"/>
                <a:ext cx="44" cy="49"/>
              </a:xfrm>
              <a:custGeom>
                <a:avLst/>
                <a:gdLst>
                  <a:gd name="T0" fmla="*/ 43 w 44"/>
                  <a:gd name="T1" fmla="*/ 25 h 49"/>
                  <a:gd name="T2" fmla="*/ 22 w 44"/>
                  <a:gd name="T3" fmla="*/ 49 h 49"/>
                  <a:gd name="T4" fmla="*/ 1 w 44"/>
                  <a:gd name="T5" fmla="*/ 25 h 49"/>
                  <a:gd name="T6" fmla="*/ 22 w 44"/>
                  <a:gd name="T7" fmla="*/ 0 h 49"/>
                  <a:gd name="T8" fmla="*/ 43 w 44"/>
                  <a:gd name="T9" fmla="*/ 25 h 49"/>
                </a:gdLst>
                <a:ahLst/>
                <a:cxnLst>
                  <a:cxn ang="0">
                    <a:pos x="T0" y="T1"/>
                  </a:cxn>
                  <a:cxn ang="0">
                    <a:pos x="T2" y="T3"/>
                  </a:cxn>
                  <a:cxn ang="0">
                    <a:pos x="T4" y="T5"/>
                  </a:cxn>
                  <a:cxn ang="0">
                    <a:pos x="T6" y="T7"/>
                  </a:cxn>
                  <a:cxn ang="0">
                    <a:pos x="T8" y="T9"/>
                  </a:cxn>
                </a:cxnLst>
                <a:rect l="0" t="0" r="r" b="b"/>
                <a:pathLst>
                  <a:path w="44" h="49">
                    <a:moveTo>
                      <a:pt x="43" y="25"/>
                    </a:moveTo>
                    <a:cubicBezTo>
                      <a:pt x="44" y="37"/>
                      <a:pt x="35" y="48"/>
                      <a:pt x="22" y="49"/>
                    </a:cubicBezTo>
                    <a:cubicBezTo>
                      <a:pt x="9" y="48"/>
                      <a:pt x="0" y="37"/>
                      <a:pt x="1" y="25"/>
                    </a:cubicBezTo>
                    <a:cubicBezTo>
                      <a:pt x="0" y="12"/>
                      <a:pt x="9" y="2"/>
                      <a:pt x="22" y="0"/>
                    </a:cubicBezTo>
                    <a:cubicBezTo>
                      <a:pt x="35" y="2"/>
                      <a:pt x="44" y="12"/>
                      <a:pt x="43" y="25"/>
                    </a:cubicBezTo>
                  </a:path>
                </a:pathLst>
              </a:custGeom>
              <a:noFill/>
              <a:ln w="4763" cap="flat">
                <a:solidFill>
                  <a:srgbClr val="D7513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13" name="Freeform 1186"/>
              <p:cNvSpPr>
                <a:spLocks noEditPoints="1"/>
              </p:cNvSpPr>
              <p:nvPr/>
            </p:nvSpPr>
            <p:spPr bwMode="auto">
              <a:xfrm>
                <a:off x="5843" y="3010"/>
                <a:ext cx="85" cy="46"/>
              </a:xfrm>
              <a:custGeom>
                <a:avLst/>
                <a:gdLst>
                  <a:gd name="T0" fmla="*/ 230 w 230"/>
                  <a:gd name="T1" fmla="*/ 81 h 129"/>
                  <a:gd name="T2" fmla="*/ 209 w 230"/>
                  <a:gd name="T3" fmla="*/ 68 h 129"/>
                  <a:gd name="T4" fmla="*/ 132 w 230"/>
                  <a:gd name="T5" fmla="*/ 112 h 129"/>
                  <a:gd name="T6" fmla="*/ 124 w 230"/>
                  <a:gd name="T7" fmla="*/ 120 h 129"/>
                  <a:gd name="T8" fmla="*/ 149 w 230"/>
                  <a:gd name="T9" fmla="*/ 129 h 129"/>
                  <a:gd name="T10" fmla="*/ 230 w 230"/>
                  <a:gd name="T11" fmla="*/ 81 h 129"/>
                  <a:gd name="T12" fmla="*/ 107 w 230"/>
                  <a:gd name="T13" fmla="*/ 13 h 129"/>
                  <a:gd name="T14" fmla="*/ 85 w 230"/>
                  <a:gd name="T15" fmla="*/ 0 h 129"/>
                  <a:gd name="T16" fmla="*/ 9 w 230"/>
                  <a:gd name="T17" fmla="*/ 45 h 129"/>
                  <a:gd name="T18" fmla="*/ 0 w 230"/>
                  <a:gd name="T19" fmla="*/ 53 h 129"/>
                  <a:gd name="T20" fmla="*/ 25 w 230"/>
                  <a:gd name="T21" fmla="*/ 62 h 129"/>
                  <a:gd name="T22" fmla="*/ 25 w 230"/>
                  <a:gd name="T23" fmla="*/ 62 h 129"/>
                  <a:gd name="T24" fmla="*/ 107 w 230"/>
                  <a:gd name="T25" fmla="*/ 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0" h="129">
                    <a:moveTo>
                      <a:pt x="230" y="81"/>
                    </a:moveTo>
                    <a:lnTo>
                      <a:pt x="209" y="68"/>
                    </a:lnTo>
                    <a:cubicBezTo>
                      <a:pt x="183" y="83"/>
                      <a:pt x="158" y="98"/>
                      <a:pt x="132" y="112"/>
                    </a:cubicBezTo>
                    <a:cubicBezTo>
                      <a:pt x="129" y="114"/>
                      <a:pt x="125" y="117"/>
                      <a:pt x="124" y="120"/>
                    </a:cubicBezTo>
                    <a:cubicBezTo>
                      <a:pt x="133" y="119"/>
                      <a:pt x="142" y="122"/>
                      <a:pt x="149" y="129"/>
                    </a:cubicBezTo>
                    <a:lnTo>
                      <a:pt x="230" y="81"/>
                    </a:lnTo>
                    <a:close/>
                    <a:moveTo>
                      <a:pt x="107" y="13"/>
                    </a:moveTo>
                    <a:lnTo>
                      <a:pt x="85" y="0"/>
                    </a:lnTo>
                    <a:cubicBezTo>
                      <a:pt x="60" y="15"/>
                      <a:pt x="34" y="30"/>
                      <a:pt x="9" y="45"/>
                    </a:cubicBezTo>
                    <a:cubicBezTo>
                      <a:pt x="5" y="46"/>
                      <a:pt x="2" y="49"/>
                      <a:pt x="0" y="53"/>
                    </a:cubicBezTo>
                    <a:cubicBezTo>
                      <a:pt x="10" y="51"/>
                      <a:pt x="19" y="55"/>
                      <a:pt x="25" y="62"/>
                    </a:cubicBezTo>
                    <a:lnTo>
                      <a:pt x="25" y="62"/>
                    </a:lnTo>
                    <a:lnTo>
                      <a:pt x="107" y="13"/>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14" name="Freeform 1187"/>
              <p:cNvSpPr>
                <a:spLocks noEditPoints="1"/>
              </p:cNvSpPr>
              <p:nvPr/>
            </p:nvSpPr>
            <p:spPr bwMode="auto">
              <a:xfrm>
                <a:off x="5851" y="3014"/>
                <a:ext cx="78" cy="58"/>
              </a:xfrm>
              <a:custGeom>
                <a:avLst/>
                <a:gdLst>
                  <a:gd name="T0" fmla="*/ 88 w 212"/>
                  <a:gd name="T1" fmla="*/ 0 h 159"/>
                  <a:gd name="T2" fmla="*/ 89 w 212"/>
                  <a:gd name="T3" fmla="*/ 45 h 159"/>
                  <a:gd name="T4" fmla="*/ 32 w 212"/>
                  <a:gd name="T5" fmla="*/ 80 h 159"/>
                  <a:gd name="T6" fmla="*/ 2 w 212"/>
                  <a:gd name="T7" fmla="*/ 85 h 159"/>
                  <a:gd name="T8" fmla="*/ 0 w 212"/>
                  <a:gd name="T9" fmla="*/ 83 h 159"/>
                  <a:gd name="T10" fmla="*/ 5 w 212"/>
                  <a:gd name="T11" fmla="*/ 49 h 159"/>
                  <a:gd name="T12" fmla="*/ 4 w 212"/>
                  <a:gd name="T13" fmla="*/ 48 h 159"/>
                  <a:gd name="T14" fmla="*/ 88 w 212"/>
                  <a:gd name="T15" fmla="*/ 0 h 159"/>
                  <a:gd name="T16" fmla="*/ 211 w 212"/>
                  <a:gd name="T17" fmla="*/ 67 h 159"/>
                  <a:gd name="T18" fmla="*/ 212 w 212"/>
                  <a:gd name="T19" fmla="*/ 113 h 159"/>
                  <a:gd name="T20" fmla="*/ 155 w 212"/>
                  <a:gd name="T21" fmla="*/ 147 h 159"/>
                  <a:gd name="T22" fmla="*/ 126 w 212"/>
                  <a:gd name="T23" fmla="*/ 152 h 159"/>
                  <a:gd name="T24" fmla="*/ 124 w 212"/>
                  <a:gd name="T25" fmla="*/ 151 h 159"/>
                  <a:gd name="T26" fmla="*/ 128 w 212"/>
                  <a:gd name="T27" fmla="*/ 116 h 159"/>
                  <a:gd name="T28" fmla="*/ 128 w 212"/>
                  <a:gd name="T29" fmla="*/ 116 h 159"/>
                  <a:gd name="T30" fmla="*/ 128 w 212"/>
                  <a:gd name="T31" fmla="*/ 116 h 159"/>
                  <a:gd name="T32" fmla="*/ 211 w 212"/>
                  <a:gd name="T33" fmla="*/ 6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159">
                    <a:moveTo>
                      <a:pt x="88" y="0"/>
                    </a:moveTo>
                    <a:lnTo>
                      <a:pt x="89" y="45"/>
                    </a:lnTo>
                    <a:lnTo>
                      <a:pt x="32" y="80"/>
                    </a:lnTo>
                    <a:cubicBezTo>
                      <a:pt x="25" y="89"/>
                      <a:pt x="12" y="92"/>
                      <a:pt x="2" y="85"/>
                    </a:cubicBezTo>
                    <a:cubicBezTo>
                      <a:pt x="2" y="85"/>
                      <a:pt x="1" y="84"/>
                      <a:pt x="0" y="83"/>
                    </a:cubicBezTo>
                    <a:cubicBezTo>
                      <a:pt x="11" y="75"/>
                      <a:pt x="13" y="60"/>
                      <a:pt x="5" y="49"/>
                    </a:cubicBezTo>
                    <a:cubicBezTo>
                      <a:pt x="5" y="49"/>
                      <a:pt x="5" y="49"/>
                      <a:pt x="4" y="48"/>
                    </a:cubicBezTo>
                    <a:lnTo>
                      <a:pt x="88" y="0"/>
                    </a:lnTo>
                    <a:close/>
                    <a:moveTo>
                      <a:pt x="211" y="67"/>
                    </a:moveTo>
                    <a:lnTo>
                      <a:pt x="212" y="113"/>
                    </a:lnTo>
                    <a:lnTo>
                      <a:pt x="155" y="147"/>
                    </a:lnTo>
                    <a:cubicBezTo>
                      <a:pt x="149" y="157"/>
                      <a:pt x="135" y="159"/>
                      <a:pt x="126" y="152"/>
                    </a:cubicBezTo>
                    <a:cubicBezTo>
                      <a:pt x="125" y="152"/>
                      <a:pt x="124" y="151"/>
                      <a:pt x="124" y="151"/>
                    </a:cubicBezTo>
                    <a:cubicBezTo>
                      <a:pt x="135" y="143"/>
                      <a:pt x="137" y="127"/>
                      <a:pt x="128" y="116"/>
                    </a:cubicBezTo>
                    <a:cubicBezTo>
                      <a:pt x="128" y="116"/>
                      <a:pt x="128" y="116"/>
                      <a:pt x="128" y="116"/>
                    </a:cubicBezTo>
                    <a:lnTo>
                      <a:pt x="128" y="116"/>
                    </a:lnTo>
                    <a:lnTo>
                      <a:pt x="211" y="67"/>
                    </a:lnTo>
                    <a:close/>
                  </a:path>
                </a:pathLst>
              </a:custGeom>
              <a:solidFill>
                <a:srgbClr val="7BB4D2"/>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15" name="Freeform 1188"/>
              <p:cNvSpPr>
                <a:spLocks/>
              </p:cNvSpPr>
              <p:nvPr/>
            </p:nvSpPr>
            <p:spPr bwMode="auto">
              <a:xfrm>
                <a:off x="5748" y="3010"/>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16" name="Freeform 1189"/>
              <p:cNvSpPr>
                <a:spLocks/>
              </p:cNvSpPr>
              <p:nvPr/>
            </p:nvSpPr>
            <p:spPr bwMode="auto">
              <a:xfrm>
                <a:off x="5748" y="3010"/>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17" name="Freeform 1190"/>
              <p:cNvSpPr>
                <a:spLocks/>
              </p:cNvSpPr>
              <p:nvPr/>
            </p:nvSpPr>
            <p:spPr bwMode="auto">
              <a:xfrm>
                <a:off x="5748" y="3005"/>
                <a:ext cx="81" cy="46"/>
              </a:xfrm>
              <a:custGeom>
                <a:avLst/>
                <a:gdLst>
                  <a:gd name="T0" fmla="*/ 45 w 81"/>
                  <a:gd name="T1" fmla="*/ 0 h 46"/>
                  <a:gd name="T2" fmla="*/ 81 w 81"/>
                  <a:gd name="T3" fmla="*/ 20 h 46"/>
                  <a:gd name="T4" fmla="*/ 36 w 81"/>
                  <a:gd name="T5" fmla="*/ 46 h 46"/>
                  <a:gd name="T6" fmla="*/ 0 w 81"/>
                  <a:gd name="T7" fmla="*/ 25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0"/>
                    </a:lnTo>
                    <a:lnTo>
                      <a:pt x="36" y="46"/>
                    </a:lnTo>
                    <a:lnTo>
                      <a:pt x="0" y="25"/>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18" name="Freeform 1191"/>
              <p:cNvSpPr>
                <a:spLocks/>
              </p:cNvSpPr>
              <p:nvPr/>
            </p:nvSpPr>
            <p:spPr bwMode="auto">
              <a:xfrm>
                <a:off x="5748" y="3005"/>
                <a:ext cx="81" cy="46"/>
              </a:xfrm>
              <a:custGeom>
                <a:avLst/>
                <a:gdLst>
                  <a:gd name="T0" fmla="*/ 45 w 81"/>
                  <a:gd name="T1" fmla="*/ 0 h 46"/>
                  <a:gd name="T2" fmla="*/ 81 w 81"/>
                  <a:gd name="T3" fmla="*/ 20 h 46"/>
                  <a:gd name="T4" fmla="*/ 36 w 81"/>
                  <a:gd name="T5" fmla="*/ 46 h 46"/>
                  <a:gd name="T6" fmla="*/ 0 w 81"/>
                  <a:gd name="T7" fmla="*/ 25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0"/>
                    </a:lnTo>
                    <a:lnTo>
                      <a:pt x="36" y="46"/>
                    </a:lnTo>
                    <a:lnTo>
                      <a:pt x="0" y="25"/>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19" name="Freeform 1192"/>
              <p:cNvSpPr>
                <a:spLocks/>
              </p:cNvSpPr>
              <p:nvPr/>
            </p:nvSpPr>
            <p:spPr bwMode="auto">
              <a:xfrm>
                <a:off x="5748" y="2998"/>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20" name="Freeform 1193"/>
              <p:cNvSpPr>
                <a:spLocks/>
              </p:cNvSpPr>
              <p:nvPr/>
            </p:nvSpPr>
            <p:spPr bwMode="auto">
              <a:xfrm>
                <a:off x="5748" y="2998"/>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21" name="Freeform 1194"/>
              <p:cNvSpPr>
                <a:spLocks/>
              </p:cNvSpPr>
              <p:nvPr/>
            </p:nvSpPr>
            <p:spPr bwMode="auto">
              <a:xfrm>
                <a:off x="5748" y="2992"/>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22" name="Freeform 1195"/>
              <p:cNvSpPr>
                <a:spLocks/>
              </p:cNvSpPr>
              <p:nvPr/>
            </p:nvSpPr>
            <p:spPr bwMode="auto">
              <a:xfrm>
                <a:off x="5748" y="2992"/>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23" name="Freeform 1196"/>
              <p:cNvSpPr>
                <a:spLocks/>
              </p:cNvSpPr>
              <p:nvPr/>
            </p:nvSpPr>
            <p:spPr bwMode="auto">
              <a:xfrm>
                <a:off x="5748" y="2986"/>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25" name="Freeform 1197"/>
              <p:cNvSpPr>
                <a:spLocks/>
              </p:cNvSpPr>
              <p:nvPr/>
            </p:nvSpPr>
            <p:spPr bwMode="auto">
              <a:xfrm>
                <a:off x="5748" y="2986"/>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26" name="Freeform 1198"/>
              <p:cNvSpPr>
                <a:spLocks/>
              </p:cNvSpPr>
              <p:nvPr/>
            </p:nvSpPr>
            <p:spPr bwMode="auto">
              <a:xfrm>
                <a:off x="5748" y="2980"/>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27" name="Freeform 1199"/>
              <p:cNvSpPr>
                <a:spLocks/>
              </p:cNvSpPr>
              <p:nvPr/>
            </p:nvSpPr>
            <p:spPr bwMode="auto">
              <a:xfrm>
                <a:off x="5748" y="2980"/>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28" name="Freeform 1200"/>
              <p:cNvSpPr>
                <a:spLocks/>
              </p:cNvSpPr>
              <p:nvPr/>
            </p:nvSpPr>
            <p:spPr bwMode="auto">
              <a:xfrm>
                <a:off x="5766" y="2996"/>
                <a:ext cx="37" cy="14"/>
              </a:xfrm>
              <a:custGeom>
                <a:avLst/>
                <a:gdLst>
                  <a:gd name="T0" fmla="*/ 93 w 102"/>
                  <a:gd name="T1" fmla="*/ 37 h 37"/>
                  <a:gd name="T2" fmla="*/ 102 w 102"/>
                  <a:gd name="T3" fmla="*/ 0 h 37"/>
                  <a:gd name="T4" fmla="*/ 0 w 102"/>
                  <a:gd name="T5" fmla="*/ 14 h 37"/>
                </a:gdLst>
                <a:ahLst/>
                <a:cxnLst>
                  <a:cxn ang="0">
                    <a:pos x="T0" y="T1"/>
                  </a:cxn>
                  <a:cxn ang="0">
                    <a:pos x="T2" y="T3"/>
                  </a:cxn>
                  <a:cxn ang="0">
                    <a:pos x="T4" y="T5"/>
                  </a:cxn>
                </a:cxnLst>
                <a:rect l="0" t="0" r="r" b="b"/>
                <a:pathLst>
                  <a:path w="102" h="37">
                    <a:moveTo>
                      <a:pt x="93" y="37"/>
                    </a:moveTo>
                    <a:lnTo>
                      <a:pt x="102" y="0"/>
                    </a:lnTo>
                    <a:cubicBezTo>
                      <a:pt x="69" y="6"/>
                      <a:pt x="34" y="11"/>
                      <a:pt x="0" y="14"/>
                    </a:cubicBezTo>
                  </a:path>
                </a:pathLst>
              </a:custGeom>
              <a:noFill/>
              <a:ln w="19050" cap="rnd">
                <a:solidFill>
                  <a:srgbClr val="0DB04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29" name="Freeform 1201"/>
              <p:cNvSpPr>
                <a:spLocks noEditPoints="1"/>
              </p:cNvSpPr>
              <p:nvPr/>
            </p:nvSpPr>
            <p:spPr bwMode="auto">
              <a:xfrm>
                <a:off x="5844" y="2923"/>
                <a:ext cx="105" cy="152"/>
              </a:xfrm>
              <a:custGeom>
                <a:avLst/>
                <a:gdLst>
                  <a:gd name="T0" fmla="*/ 207 w 287"/>
                  <a:gd name="T1" fmla="*/ 270 h 420"/>
                  <a:gd name="T2" fmla="*/ 207 w 287"/>
                  <a:gd name="T3" fmla="*/ 307 h 420"/>
                  <a:gd name="T4" fmla="*/ 139 w 287"/>
                  <a:gd name="T5" fmla="*/ 347 h 420"/>
                  <a:gd name="T6" fmla="*/ 123 w 287"/>
                  <a:gd name="T7" fmla="*/ 359 h 420"/>
                  <a:gd name="T8" fmla="*/ 86 w 287"/>
                  <a:gd name="T9" fmla="*/ 380 h 420"/>
                  <a:gd name="T10" fmla="*/ 97 w 287"/>
                  <a:gd name="T11" fmla="*/ 416 h 420"/>
                  <a:gd name="T12" fmla="*/ 122 w 287"/>
                  <a:gd name="T13" fmla="*/ 415 h 420"/>
                  <a:gd name="T14" fmla="*/ 144 w 287"/>
                  <a:gd name="T15" fmla="*/ 403 h 420"/>
                  <a:gd name="T16" fmla="*/ 167 w 287"/>
                  <a:gd name="T17" fmla="*/ 405 h 420"/>
                  <a:gd name="T18" fmla="*/ 178 w 287"/>
                  <a:gd name="T19" fmla="*/ 398 h 420"/>
                  <a:gd name="T20" fmla="*/ 178 w 287"/>
                  <a:gd name="T21" fmla="*/ 398 h 420"/>
                  <a:gd name="T22" fmla="*/ 186 w 287"/>
                  <a:gd name="T23" fmla="*/ 393 h 420"/>
                  <a:gd name="T24" fmla="*/ 275 w 287"/>
                  <a:gd name="T25" fmla="*/ 340 h 420"/>
                  <a:gd name="T26" fmla="*/ 285 w 287"/>
                  <a:gd name="T27" fmla="*/ 307 h 420"/>
                  <a:gd name="T28" fmla="*/ 281 w 287"/>
                  <a:gd name="T29" fmla="*/ 226 h 420"/>
                  <a:gd name="T30" fmla="*/ 237 w 287"/>
                  <a:gd name="T31" fmla="*/ 149 h 420"/>
                  <a:gd name="T32" fmla="*/ 216 w 287"/>
                  <a:gd name="T33" fmla="*/ 133 h 420"/>
                  <a:gd name="T34" fmla="*/ 216 w 287"/>
                  <a:gd name="T35" fmla="*/ 122 h 420"/>
                  <a:gd name="T36" fmla="*/ 239 w 287"/>
                  <a:gd name="T37" fmla="*/ 67 h 420"/>
                  <a:gd name="T38" fmla="*/ 182 w 287"/>
                  <a:gd name="T39" fmla="*/ 0 h 420"/>
                  <a:gd name="T40" fmla="*/ 125 w 287"/>
                  <a:gd name="T41" fmla="*/ 67 h 420"/>
                  <a:gd name="T42" fmla="*/ 148 w 287"/>
                  <a:gd name="T43" fmla="*/ 122 h 420"/>
                  <a:gd name="T44" fmla="*/ 148 w 287"/>
                  <a:gd name="T45" fmla="*/ 122 h 420"/>
                  <a:gd name="T46" fmla="*/ 101 w 287"/>
                  <a:gd name="T47" fmla="*/ 149 h 420"/>
                  <a:gd name="T48" fmla="*/ 87 w 287"/>
                  <a:gd name="T49" fmla="*/ 177 h 420"/>
                  <a:gd name="T50" fmla="*/ 87 w 287"/>
                  <a:gd name="T51" fmla="*/ 177 h 420"/>
                  <a:gd name="T52" fmla="*/ 84 w 287"/>
                  <a:gd name="T53" fmla="*/ 239 h 420"/>
                  <a:gd name="T54" fmla="*/ 0 w 287"/>
                  <a:gd name="T55" fmla="*/ 291 h 420"/>
                  <a:gd name="T56" fmla="*/ 15 w 287"/>
                  <a:gd name="T57" fmla="*/ 280 h 420"/>
                  <a:gd name="T58" fmla="*/ 83 w 287"/>
                  <a:gd name="T59" fmla="*/ 240 h 420"/>
                  <a:gd name="T60" fmla="*/ 20 w 287"/>
                  <a:gd name="T61" fmla="*/ 336 h 420"/>
                  <a:gd name="T62" fmla="*/ 63 w 287"/>
                  <a:gd name="T63" fmla="*/ 326 h 420"/>
                  <a:gd name="T64" fmla="*/ 63 w 287"/>
                  <a:gd name="T65" fmla="*/ 326 h 420"/>
                  <a:gd name="T66" fmla="*/ 108 w 287"/>
                  <a:gd name="T67" fmla="*/ 299 h 420"/>
                  <a:gd name="T68" fmla="*/ 108 w 287"/>
                  <a:gd name="T69" fmla="*/ 299 h 420"/>
                  <a:gd name="T70" fmla="*/ 106 w 287"/>
                  <a:gd name="T71" fmla="*/ 213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7" h="420">
                    <a:moveTo>
                      <a:pt x="207" y="270"/>
                    </a:moveTo>
                    <a:lnTo>
                      <a:pt x="207" y="307"/>
                    </a:lnTo>
                    <a:lnTo>
                      <a:pt x="139" y="347"/>
                    </a:lnTo>
                    <a:cubicBezTo>
                      <a:pt x="133" y="350"/>
                      <a:pt x="128" y="354"/>
                      <a:pt x="123" y="359"/>
                    </a:cubicBezTo>
                    <a:cubicBezTo>
                      <a:pt x="108" y="359"/>
                      <a:pt x="94" y="367"/>
                      <a:pt x="86" y="380"/>
                    </a:cubicBezTo>
                    <a:cubicBezTo>
                      <a:pt x="79" y="393"/>
                      <a:pt x="84" y="409"/>
                      <a:pt x="97" y="416"/>
                    </a:cubicBezTo>
                    <a:cubicBezTo>
                      <a:pt x="105" y="420"/>
                      <a:pt x="114" y="419"/>
                      <a:pt x="122" y="415"/>
                    </a:cubicBezTo>
                    <a:cubicBezTo>
                      <a:pt x="130" y="413"/>
                      <a:pt x="137" y="409"/>
                      <a:pt x="144" y="403"/>
                    </a:cubicBezTo>
                    <a:cubicBezTo>
                      <a:pt x="151" y="406"/>
                      <a:pt x="159" y="407"/>
                      <a:pt x="167" y="405"/>
                    </a:cubicBezTo>
                    <a:cubicBezTo>
                      <a:pt x="171" y="404"/>
                      <a:pt x="174" y="401"/>
                      <a:pt x="178" y="398"/>
                    </a:cubicBezTo>
                    <a:lnTo>
                      <a:pt x="178" y="398"/>
                    </a:lnTo>
                    <a:lnTo>
                      <a:pt x="186" y="393"/>
                    </a:lnTo>
                    <a:lnTo>
                      <a:pt x="275" y="340"/>
                    </a:lnTo>
                    <a:cubicBezTo>
                      <a:pt x="283" y="331"/>
                      <a:pt x="287" y="319"/>
                      <a:pt x="285" y="307"/>
                    </a:cubicBezTo>
                    <a:cubicBezTo>
                      <a:pt x="284" y="280"/>
                      <a:pt x="282" y="253"/>
                      <a:pt x="281" y="226"/>
                    </a:cubicBezTo>
                    <a:cubicBezTo>
                      <a:pt x="277" y="196"/>
                      <a:pt x="261" y="168"/>
                      <a:pt x="237" y="149"/>
                    </a:cubicBezTo>
                    <a:cubicBezTo>
                      <a:pt x="231" y="143"/>
                      <a:pt x="223" y="138"/>
                      <a:pt x="216" y="133"/>
                    </a:cubicBezTo>
                    <a:lnTo>
                      <a:pt x="216" y="122"/>
                    </a:lnTo>
                    <a:cubicBezTo>
                      <a:pt x="231" y="108"/>
                      <a:pt x="239" y="88"/>
                      <a:pt x="239" y="67"/>
                    </a:cubicBezTo>
                    <a:cubicBezTo>
                      <a:pt x="241" y="33"/>
                      <a:pt x="216" y="3"/>
                      <a:pt x="182" y="0"/>
                    </a:cubicBezTo>
                    <a:cubicBezTo>
                      <a:pt x="147" y="3"/>
                      <a:pt x="122" y="33"/>
                      <a:pt x="125" y="67"/>
                    </a:cubicBezTo>
                    <a:cubicBezTo>
                      <a:pt x="124" y="88"/>
                      <a:pt x="133" y="108"/>
                      <a:pt x="148" y="122"/>
                    </a:cubicBezTo>
                    <a:lnTo>
                      <a:pt x="148" y="122"/>
                    </a:lnTo>
                    <a:lnTo>
                      <a:pt x="101" y="149"/>
                    </a:lnTo>
                    <a:cubicBezTo>
                      <a:pt x="92" y="155"/>
                      <a:pt x="87" y="166"/>
                      <a:pt x="87" y="177"/>
                    </a:cubicBezTo>
                    <a:lnTo>
                      <a:pt x="87" y="177"/>
                    </a:lnTo>
                    <a:lnTo>
                      <a:pt x="84" y="239"/>
                    </a:lnTo>
                    <a:moveTo>
                      <a:pt x="0" y="291"/>
                    </a:moveTo>
                    <a:cubicBezTo>
                      <a:pt x="4" y="286"/>
                      <a:pt x="9" y="282"/>
                      <a:pt x="15" y="280"/>
                    </a:cubicBezTo>
                    <a:lnTo>
                      <a:pt x="83" y="240"/>
                    </a:lnTo>
                    <a:moveTo>
                      <a:pt x="20" y="336"/>
                    </a:moveTo>
                    <a:cubicBezTo>
                      <a:pt x="35" y="343"/>
                      <a:pt x="52" y="339"/>
                      <a:pt x="63" y="326"/>
                    </a:cubicBezTo>
                    <a:moveTo>
                      <a:pt x="63" y="326"/>
                    </a:moveTo>
                    <a:lnTo>
                      <a:pt x="108" y="299"/>
                    </a:lnTo>
                    <a:moveTo>
                      <a:pt x="108" y="299"/>
                    </a:moveTo>
                    <a:lnTo>
                      <a:pt x="106" y="213"/>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30" name="Freeform 1202"/>
              <p:cNvSpPr>
                <a:spLocks/>
              </p:cNvSpPr>
              <p:nvPr/>
            </p:nvSpPr>
            <p:spPr bwMode="auto">
              <a:xfrm>
                <a:off x="5795" y="3052"/>
                <a:ext cx="90" cy="51"/>
              </a:xfrm>
              <a:custGeom>
                <a:avLst/>
                <a:gdLst>
                  <a:gd name="T0" fmla="*/ 241 w 244"/>
                  <a:gd name="T1" fmla="*/ 58 h 141"/>
                  <a:gd name="T2" fmla="*/ 145 w 244"/>
                  <a:gd name="T3" fmla="*/ 3 h 141"/>
                  <a:gd name="T4" fmla="*/ 130 w 244"/>
                  <a:gd name="T5" fmla="*/ 3 h 141"/>
                  <a:gd name="T6" fmla="*/ 4 w 244"/>
                  <a:gd name="T7" fmla="*/ 76 h 141"/>
                  <a:gd name="T8" fmla="*/ 1 w 244"/>
                  <a:gd name="T9" fmla="*/ 81 h 141"/>
                  <a:gd name="T10" fmla="*/ 4 w 244"/>
                  <a:gd name="T11" fmla="*/ 84 h 141"/>
                  <a:gd name="T12" fmla="*/ 9 w 244"/>
                  <a:gd name="T13" fmla="*/ 86 h 141"/>
                  <a:gd name="T14" fmla="*/ 12 w 244"/>
                  <a:gd name="T15" fmla="*/ 99 h 141"/>
                  <a:gd name="T16" fmla="*/ 17 w 244"/>
                  <a:gd name="T17" fmla="*/ 100 h 141"/>
                  <a:gd name="T18" fmla="*/ 17 w 244"/>
                  <a:gd name="T19" fmla="*/ 100 h 141"/>
                  <a:gd name="T20" fmla="*/ 10 w 244"/>
                  <a:gd name="T21" fmla="*/ 104 h 141"/>
                  <a:gd name="T22" fmla="*/ 2 w 244"/>
                  <a:gd name="T23" fmla="*/ 116 h 141"/>
                  <a:gd name="T24" fmla="*/ 42 w 244"/>
                  <a:gd name="T25" fmla="*/ 139 h 141"/>
                  <a:gd name="T26" fmla="*/ 58 w 244"/>
                  <a:gd name="T27" fmla="*/ 132 h 141"/>
                  <a:gd name="T28" fmla="*/ 58 w 244"/>
                  <a:gd name="T29" fmla="*/ 132 h 141"/>
                  <a:gd name="T30" fmla="*/ 65 w 244"/>
                  <a:gd name="T31" fmla="*/ 128 h 141"/>
                  <a:gd name="T32" fmla="*/ 88 w 244"/>
                  <a:gd name="T33" fmla="*/ 132 h 141"/>
                  <a:gd name="T34" fmla="*/ 88 w 244"/>
                  <a:gd name="T35" fmla="*/ 132 h 141"/>
                  <a:gd name="T36" fmla="*/ 100 w 244"/>
                  <a:gd name="T37" fmla="*/ 139 h 141"/>
                  <a:gd name="T38" fmla="*/ 114 w 244"/>
                  <a:gd name="T39" fmla="*/ 139 h 141"/>
                  <a:gd name="T40" fmla="*/ 241 w 244"/>
                  <a:gd name="T41" fmla="*/ 66 h 141"/>
                  <a:gd name="T42" fmla="*/ 243 w 244"/>
                  <a:gd name="T43" fmla="*/ 61 h 141"/>
                  <a:gd name="T44" fmla="*/ 241 w 244"/>
                  <a:gd name="T45" fmla="*/ 5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4" h="141">
                    <a:moveTo>
                      <a:pt x="241" y="58"/>
                    </a:moveTo>
                    <a:lnTo>
                      <a:pt x="145" y="3"/>
                    </a:lnTo>
                    <a:cubicBezTo>
                      <a:pt x="140" y="0"/>
                      <a:pt x="135" y="0"/>
                      <a:pt x="130" y="3"/>
                    </a:cubicBezTo>
                    <a:lnTo>
                      <a:pt x="4" y="76"/>
                    </a:lnTo>
                    <a:cubicBezTo>
                      <a:pt x="2" y="76"/>
                      <a:pt x="0" y="79"/>
                      <a:pt x="1" y="81"/>
                    </a:cubicBezTo>
                    <a:cubicBezTo>
                      <a:pt x="2" y="82"/>
                      <a:pt x="3" y="83"/>
                      <a:pt x="4" y="84"/>
                    </a:cubicBezTo>
                    <a:lnTo>
                      <a:pt x="9" y="86"/>
                    </a:lnTo>
                    <a:cubicBezTo>
                      <a:pt x="6" y="91"/>
                      <a:pt x="8" y="97"/>
                      <a:pt x="12" y="99"/>
                    </a:cubicBezTo>
                    <a:cubicBezTo>
                      <a:pt x="13" y="100"/>
                      <a:pt x="15" y="100"/>
                      <a:pt x="17" y="100"/>
                    </a:cubicBezTo>
                    <a:lnTo>
                      <a:pt x="17" y="100"/>
                    </a:lnTo>
                    <a:lnTo>
                      <a:pt x="10" y="104"/>
                    </a:lnTo>
                    <a:cubicBezTo>
                      <a:pt x="6" y="107"/>
                      <a:pt x="3" y="111"/>
                      <a:pt x="2" y="116"/>
                    </a:cubicBezTo>
                    <a:lnTo>
                      <a:pt x="42" y="139"/>
                    </a:lnTo>
                    <a:cubicBezTo>
                      <a:pt x="48" y="137"/>
                      <a:pt x="53" y="135"/>
                      <a:pt x="58" y="132"/>
                    </a:cubicBezTo>
                    <a:lnTo>
                      <a:pt x="58" y="132"/>
                    </a:lnTo>
                    <a:lnTo>
                      <a:pt x="65" y="128"/>
                    </a:lnTo>
                    <a:cubicBezTo>
                      <a:pt x="72" y="133"/>
                      <a:pt x="80" y="134"/>
                      <a:pt x="88" y="132"/>
                    </a:cubicBezTo>
                    <a:lnTo>
                      <a:pt x="88" y="132"/>
                    </a:lnTo>
                    <a:lnTo>
                      <a:pt x="100" y="139"/>
                    </a:lnTo>
                    <a:cubicBezTo>
                      <a:pt x="104" y="141"/>
                      <a:pt x="110" y="141"/>
                      <a:pt x="114" y="139"/>
                    </a:cubicBezTo>
                    <a:lnTo>
                      <a:pt x="241" y="66"/>
                    </a:lnTo>
                    <a:cubicBezTo>
                      <a:pt x="243" y="66"/>
                      <a:pt x="244" y="63"/>
                      <a:pt x="243" y="61"/>
                    </a:cubicBezTo>
                    <a:cubicBezTo>
                      <a:pt x="243" y="60"/>
                      <a:pt x="242" y="59"/>
                      <a:pt x="241" y="58"/>
                    </a:cubicBezTo>
                    <a:close/>
                  </a:path>
                </a:pathLst>
              </a:custGeom>
              <a:solidFill>
                <a:srgbClr val="2B5A7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32" name="Freeform 1203"/>
              <p:cNvSpPr>
                <a:spLocks/>
              </p:cNvSpPr>
              <p:nvPr/>
            </p:nvSpPr>
            <p:spPr bwMode="auto">
              <a:xfrm>
                <a:off x="5791" y="3040"/>
                <a:ext cx="98" cy="56"/>
              </a:xfrm>
              <a:custGeom>
                <a:avLst/>
                <a:gdLst>
                  <a:gd name="T0" fmla="*/ 143 w 268"/>
                  <a:gd name="T1" fmla="*/ 2 h 155"/>
                  <a:gd name="T2" fmla="*/ 159 w 268"/>
                  <a:gd name="T3" fmla="*/ 2 h 155"/>
                  <a:gd name="T4" fmla="*/ 264 w 268"/>
                  <a:gd name="T5" fmla="*/ 63 h 155"/>
                  <a:gd name="T6" fmla="*/ 267 w 268"/>
                  <a:gd name="T7" fmla="*/ 69 h 155"/>
                  <a:gd name="T8" fmla="*/ 264 w 268"/>
                  <a:gd name="T9" fmla="*/ 72 h 155"/>
                  <a:gd name="T10" fmla="*/ 264 w 268"/>
                  <a:gd name="T11" fmla="*/ 72 h 155"/>
                  <a:gd name="T12" fmla="*/ 125 w 268"/>
                  <a:gd name="T13" fmla="*/ 152 h 155"/>
                  <a:gd name="T14" fmla="*/ 110 w 268"/>
                  <a:gd name="T15" fmla="*/ 152 h 155"/>
                  <a:gd name="T16" fmla="*/ 110 w 268"/>
                  <a:gd name="T17" fmla="*/ 152 h 155"/>
                  <a:gd name="T18" fmla="*/ 4 w 268"/>
                  <a:gd name="T19" fmla="*/ 91 h 155"/>
                  <a:gd name="T20" fmla="*/ 1 w 268"/>
                  <a:gd name="T21" fmla="*/ 85 h 155"/>
                  <a:gd name="T22" fmla="*/ 4 w 268"/>
                  <a:gd name="T23" fmla="*/ 82 h 155"/>
                  <a:gd name="T24" fmla="*/ 4 w 268"/>
                  <a:gd name="T25" fmla="*/ 82 h 155"/>
                  <a:gd name="T26" fmla="*/ 143 w 268"/>
                  <a:gd name="T27" fmla="*/ 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8" h="155">
                    <a:moveTo>
                      <a:pt x="143" y="2"/>
                    </a:moveTo>
                    <a:cubicBezTo>
                      <a:pt x="148" y="0"/>
                      <a:pt x="154" y="0"/>
                      <a:pt x="159" y="2"/>
                    </a:cubicBezTo>
                    <a:lnTo>
                      <a:pt x="264" y="63"/>
                    </a:lnTo>
                    <a:cubicBezTo>
                      <a:pt x="267" y="64"/>
                      <a:pt x="268" y="67"/>
                      <a:pt x="267" y="69"/>
                    </a:cubicBezTo>
                    <a:cubicBezTo>
                      <a:pt x="267" y="71"/>
                      <a:pt x="266" y="72"/>
                      <a:pt x="264" y="72"/>
                    </a:cubicBezTo>
                    <a:lnTo>
                      <a:pt x="264" y="72"/>
                    </a:lnTo>
                    <a:lnTo>
                      <a:pt x="125" y="152"/>
                    </a:lnTo>
                    <a:cubicBezTo>
                      <a:pt x="120" y="155"/>
                      <a:pt x="114" y="155"/>
                      <a:pt x="110" y="152"/>
                    </a:cubicBezTo>
                    <a:lnTo>
                      <a:pt x="110" y="152"/>
                    </a:lnTo>
                    <a:lnTo>
                      <a:pt x="4" y="91"/>
                    </a:lnTo>
                    <a:cubicBezTo>
                      <a:pt x="1" y="90"/>
                      <a:pt x="0" y="88"/>
                      <a:pt x="1" y="85"/>
                    </a:cubicBezTo>
                    <a:cubicBezTo>
                      <a:pt x="1" y="84"/>
                      <a:pt x="2" y="83"/>
                      <a:pt x="4" y="82"/>
                    </a:cubicBezTo>
                    <a:lnTo>
                      <a:pt x="4" y="82"/>
                    </a:lnTo>
                    <a:lnTo>
                      <a:pt x="143" y="2"/>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33" name="Freeform 1204"/>
              <p:cNvSpPr>
                <a:spLocks/>
              </p:cNvSpPr>
              <p:nvPr/>
            </p:nvSpPr>
            <p:spPr bwMode="auto">
              <a:xfrm>
                <a:off x="5791" y="3040"/>
                <a:ext cx="98" cy="56"/>
              </a:xfrm>
              <a:custGeom>
                <a:avLst/>
                <a:gdLst>
                  <a:gd name="T0" fmla="*/ 143 w 268"/>
                  <a:gd name="T1" fmla="*/ 2 h 155"/>
                  <a:gd name="T2" fmla="*/ 159 w 268"/>
                  <a:gd name="T3" fmla="*/ 2 h 155"/>
                  <a:gd name="T4" fmla="*/ 264 w 268"/>
                  <a:gd name="T5" fmla="*/ 63 h 155"/>
                  <a:gd name="T6" fmla="*/ 267 w 268"/>
                  <a:gd name="T7" fmla="*/ 69 h 155"/>
                  <a:gd name="T8" fmla="*/ 264 w 268"/>
                  <a:gd name="T9" fmla="*/ 72 h 155"/>
                  <a:gd name="T10" fmla="*/ 264 w 268"/>
                  <a:gd name="T11" fmla="*/ 72 h 155"/>
                  <a:gd name="T12" fmla="*/ 125 w 268"/>
                  <a:gd name="T13" fmla="*/ 152 h 155"/>
                  <a:gd name="T14" fmla="*/ 110 w 268"/>
                  <a:gd name="T15" fmla="*/ 152 h 155"/>
                  <a:gd name="T16" fmla="*/ 110 w 268"/>
                  <a:gd name="T17" fmla="*/ 152 h 155"/>
                  <a:gd name="T18" fmla="*/ 4 w 268"/>
                  <a:gd name="T19" fmla="*/ 91 h 155"/>
                  <a:gd name="T20" fmla="*/ 1 w 268"/>
                  <a:gd name="T21" fmla="*/ 85 h 155"/>
                  <a:gd name="T22" fmla="*/ 4 w 268"/>
                  <a:gd name="T23" fmla="*/ 82 h 155"/>
                  <a:gd name="T24" fmla="*/ 4 w 268"/>
                  <a:gd name="T25" fmla="*/ 82 h 155"/>
                  <a:gd name="T26" fmla="*/ 143 w 268"/>
                  <a:gd name="T27" fmla="*/ 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8" h="155">
                    <a:moveTo>
                      <a:pt x="143" y="2"/>
                    </a:moveTo>
                    <a:cubicBezTo>
                      <a:pt x="148" y="0"/>
                      <a:pt x="154" y="0"/>
                      <a:pt x="159" y="2"/>
                    </a:cubicBezTo>
                    <a:lnTo>
                      <a:pt x="264" y="63"/>
                    </a:lnTo>
                    <a:cubicBezTo>
                      <a:pt x="267" y="64"/>
                      <a:pt x="268" y="67"/>
                      <a:pt x="267" y="69"/>
                    </a:cubicBezTo>
                    <a:cubicBezTo>
                      <a:pt x="267" y="71"/>
                      <a:pt x="266" y="72"/>
                      <a:pt x="264" y="72"/>
                    </a:cubicBezTo>
                    <a:lnTo>
                      <a:pt x="264" y="72"/>
                    </a:lnTo>
                    <a:lnTo>
                      <a:pt x="125" y="152"/>
                    </a:lnTo>
                    <a:cubicBezTo>
                      <a:pt x="120" y="155"/>
                      <a:pt x="114" y="155"/>
                      <a:pt x="110" y="152"/>
                    </a:cubicBezTo>
                    <a:lnTo>
                      <a:pt x="110" y="152"/>
                    </a:lnTo>
                    <a:lnTo>
                      <a:pt x="4" y="91"/>
                    </a:lnTo>
                    <a:cubicBezTo>
                      <a:pt x="1" y="90"/>
                      <a:pt x="0" y="88"/>
                      <a:pt x="1" y="85"/>
                    </a:cubicBezTo>
                    <a:cubicBezTo>
                      <a:pt x="1" y="84"/>
                      <a:pt x="2" y="83"/>
                      <a:pt x="4" y="82"/>
                    </a:cubicBezTo>
                    <a:lnTo>
                      <a:pt x="4" y="82"/>
                    </a:lnTo>
                    <a:lnTo>
                      <a:pt x="143" y="2"/>
                    </a:lnTo>
                    <a:close/>
                  </a:path>
                </a:pathLst>
              </a:custGeom>
              <a:noFill/>
              <a:ln w="4763" cap="flat">
                <a:solidFill>
                  <a:srgbClr val="96734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34" name="Freeform 1205"/>
              <p:cNvSpPr>
                <a:spLocks/>
              </p:cNvSpPr>
              <p:nvPr/>
            </p:nvSpPr>
            <p:spPr bwMode="auto">
              <a:xfrm>
                <a:off x="5799" y="3044"/>
                <a:ext cx="81" cy="46"/>
              </a:xfrm>
              <a:custGeom>
                <a:avLst/>
                <a:gdLst>
                  <a:gd name="T0" fmla="*/ 45 w 81"/>
                  <a:gd name="T1" fmla="*/ 0 h 46"/>
                  <a:gd name="T2" fmla="*/ 81 w 81"/>
                  <a:gd name="T3" fmla="*/ 21 h 46"/>
                  <a:gd name="T4" fmla="*/ 35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5"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35" name="Freeform 1206"/>
              <p:cNvSpPr>
                <a:spLocks/>
              </p:cNvSpPr>
              <p:nvPr/>
            </p:nvSpPr>
            <p:spPr bwMode="auto">
              <a:xfrm>
                <a:off x="5799" y="3044"/>
                <a:ext cx="81" cy="46"/>
              </a:xfrm>
              <a:custGeom>
                <a:avLst/>
                <a:gdLst>
                  <a:gd name="T0" fmla="*/ 45 w 81"/>
                  <a:gd name="T1" fmla="*/ 0 h 46"/>
                  <a:gd name="T2" fmla="*/ 81 w 81"/>
                  <a:gd name="T3" fmla="*/ 21 h 46"/>
                  <a:gd name="T4" fmla="*/ 35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5" y="46"/>
                    </a:lnTo>
                    <a:lnTo>
                      <a:pt x="0" y="26"/>
                    </a:lnTo>
                    <a:lnTo>
                      <a:pt x="45" y="0"/>
                    </a:lnTo>
                    <a:close/>
                  </a:path>
                </a:pathLst>
              </a:custGeom>
              <a:noFill/>
              <a:ln w="4763" cap="rnd">
                <a:solidFill>
                  <a:srgbClr val="D3B348"/>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36" name="Rectangle 1207"/>
              <p:cNvSpPr>
                <a:spLocks noChangeArrowheads="1"/>
              </p:cNvSpPr>
              <p:nvPr/>
            </p:nvSpPr>
            <p:spPr bwMode="auto">
              <a:xfrm>
                <a:off x="5784" y="3060"/>
                <a:ext cx="59" cy="40"/>
              </a:xfrm>
              <a:prstGeom prst="rect">
                <a:avLst/>
              </a:prstGeom>
              <a:solidFill>
                <a:srgbClr val="FFC1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37" name="Freeform 1208"/>
              <p:cNvSpPr>
                <a:spLocks/>
              </p:cNvSpPr>
              <p:nvPr/>
            </p:nvSpPr>
            <p:spPr bwMode="auto">
              <a:xfrm>
                <a:off x="5791" y="3070"/>
                <a:ext cx="43" cy="26"/>
              </a:xfrm>
              <a:custGeom>
                <a:avLst/>
                <a:gdLst>
                  <a:gd name="T0" fmla="*/ 30 w 118"/>
                  <a:gd name="T1" fmla="*/ 0 h 74"/>
                  <a:gd name="T2" fmla="*/ 11 w 118"/>
                  <a:gd name="T3" fmla="*/ 11 h 74"/>
                  <a:gd name="T4" fmla="*/ 6 w 118"/>
                  <a:gd name="T5" fmla="*/ 19 h 74"/>
                  <a:gd name="T6" fmla="*/ 6 w 118"/>
                  <a:gd name="T7" fmla="*/ 20 h 74"/>
                  <a:gd name="T8" fmla="*/ 17 w 118"/>
                  <a:gd name="T9" fmla="*/ 29 h 74"/>
                  <a:gd name="T10" fmla="*/ 17 w 118"/>
                  <a:gd name="T11" fmla="*/ 29 h 74"/>
                  <a:gd name="T12" fmla="*/ 10 w 118"/>
                  <a:gd name="T13" fmla="*/ 33 h 74"/>
                  <a:gd name="T14" fmla="*/ 0 w 118"/>
                  <a:gd name="T15" fmla="*/ 48 h 74"/>
                  <a:gd name="T16" fmla="*/ 12 w 118"/>
                  <a:gd name="T17" fmla="*/ 67 h 74"/>
                  <a:gd name="T18" fmla="*/ 40 w 118"/>
                  <a:gd name="T19" fmla="*/ 72 h 74"/>
                  <a:gd name="T20" fmla="*/ 63 w 118"/>
                  <a:gd name="T21" fmla="*/ 63 h 74"/>
                  <a:gd name="T22" fmla="*/ 63 w 118"/>
                  <a:gd name="T23" fmla="*/ 63 h 74"/>
                  <a:gd name="T24" fmla="*/ 70 w 118"/>
                  <a:gd name="T25" fmla="*/ 59 h 74"/>
                  <a:gd name="T26" fmla="*/ 85 w 118"/>
                  <a:gd name="T27" fmla="*/ 65 h 74"/>
                  <a:gd name="T28" fmla="*/ 99 w 118"/>
                  <a:gd name="T29" fmla="*/ 62 h 74"/>
                  <a:gd name="T30" fmla="*/ 99 w 118"/>
                  <a:gd name="T31" fmla="*/ 62 h 74"/>
                  <a:gd name="T32" fmla="*/ 118 w 118"/>
                  <a:gd name="T33" fmla="*/ 51 h 74"/>
                  <a:gd name="T34" fmla="*/ 30 w 118"/>
                  <a:gd name="T3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 h="74">
                    <a:moveTo>
                      <a:pt x="30" y="0"/>
                    </a:moveTo>
                    <a:lnTo>
                      <a:pt x="11" y="11"/>
                    </a:lnTo>
                    <a:cubicBezTo>
                      <a:pt x="7" y="12"/>
                      <a:pt x="5" y="15"/>
                      <a:pt x="6" y="19"/>
                    </a:cubicBezTo>
                    <a:cubicBezTo>
                      <a:pt x="6" y="19"/>
                      <a:pt x="6" y="20"/>
                      <a:pt x="6" y="20"/>
                    </a:cubicBezTo>
                    <a:cubicBezTo>
                      <a:pt x="9" y="24"/>
                      <a:pt x="13" y="27"/>
                      <a:pt x="17" y="29"/>
                    </a:cubicBezTo>
                    <a:lnTo>
                      <a:pt x="17" y="29"/>
                    </a:lnTo>
                    <a:lnTo>
                      <a:pt x="10" y="33"/>
                    </a:lnTo>
                    <a:cubicBezTo>
                      <a:pt x="5" y="36"/>
                      <a:pt x="1" y="42"/>
                      <a:pt x="0" y="48"/>
                    </a:cubicBezTo>
                    <a:cubicBezTo>
                      <a:pt x="0" y="56"/>
                      <a:pt x="5" y="64"/>
                      <a:pt x="12" y="67"/>
                    </a:cubicBezTo>
                    <a:cubicBezTo>
                      <a:pt x="20" y="72"/>
                      <a:pt x="30" y="74"/>
                      <a:pt x="40" y="72"/>
                    </a:cubicBezTo>
                    <a:cubicBezTo>
                      <a:pt x="48" y="70"/>
                      <a:pt x="56" y="67"/>
                      <a:pt x="63" y="63"/>
                    </a:cubicBezTo>
                    <a:lnTo>
                      <a:pt x="63" y="63"/>
                    </a:lnTo>
                    <a:lnTo>
                      <a:pt x="70" y="59"/>
                    </a:lnTo>
                    <a:cubicBezTo>
                      <a:pt x="75" y="61"/>
                      <a:pt x="80" y="63"/>
                      <a:pt x="85" y="65"/>
                    </a:cubicBezTo>
                    <a:cubicBezTo>
                      <a:pt x="90" y="66"/>
                      <a:pt x="95" y="65"/>
                      <a:pt x="99" y="62"/>
                    </a:cubicBezTo>
                    <a:lnTo>
                      <a:pt x="99" y="62"/>
                    </a:lnTo>
                    <a:lnTo>
                      <a:pt x="118" y="51"/>
                    </a:lnTo>
                    <a:lnTo>
                      <a:pt x="30" y="0"/>
                    </a:lnTo>
                    <a:close/>
                  </a:path>
                </a:pathLst>
              </a:custGeom>
              <a:noFill/>
              <a:ln w="4763" cap="flat">
                <a:solidFill>
                  <a:srgbClr val="96734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38" name="Freeform 1209"/>
              <p:cNvSpPr>
                <a:spLocks noEditPoints="1"/>
              </p:cNvSpPr>
              <p:nvPr/>
            </p:nvSpPr>
            <p:spPr bwMode="auto">
              <a:xfrm>
                <a:off x="5819" y="3053"/>
                <a:ext cx="35" cy="23"/>
              </a:xfrm>
              <a:custGeom>
                <a:avLst/>
                <a:gdLst>
                  <a:gd name="T0" fmla="*/ 0 w 35"/>
                  <a:gd name="T1" fmla="*/ 14 h 23"/>
                  <a:gd name="T2" fmla="*/ 15 w 35"/>
                  <a:gd name="T3" fmla="*/ 23 h 23"/>
                  <a:gd name="T4" fmla="*/ 10 w 35"/>
                  <a:gd name="T5" fmla="*/ 7 h 23"/>
                  <a:gd name="T6" fmla="*/ 25 w 35"/>
                  <a:gd name="T7" fmla="*/ 16 h 23"/>
                  <a:gd name="T8" fmla="*/ 20 w 35"/>
                  <a:gd name="T9" fmla="*/ 0 h 23"/>
                  <a:gd name="T10" fmla="*/ 35 w 35"/>
                  <a:gd name="T11" fmla="*/ 9 h 23"/>
                </a:gdLst>
                <a:ahLst/>
                <a:cxnLst>
                  <a:cxn ang="0">
                    <a:pos x="T0" y="T1"/>
                  </a:cxn>
                  <a:cxn ang="0">
                    <a:pos x="T2" y="T3"/>
                  </a:cxn>
                  <a:cxn ang="0">
                    <a:pos x="T4" y="T5"/>
                  </a:cxn>
                  <a:cxn ang="0">
                    <a:pos x="T6" y="T7"/>
                  </a:cxn>
                  <a:cxn ang="0">
                    <a:pos x="T8" y="T9"/>
                  </a:cxn>
                  <a:cxn ang="0">
                    <a:pos x="T10" y="T11"/>
                  </a:cxn>
                </a:cxnLst>
                <a:rect l="0" t="0" r="r" b="b"/>
                <a:pathLst>
                  <a:path w="35" h="23">
                    <a:moveTo>
                      <a:pt x="0" y="14"/>
                    </a:moveTo>
                    <a:lnTo>
                      <a:pt x="15" y="23"/>
                    </a:lnTo>
                    <a:moveTo>
                      <a:pt x="10" y="7"/>
                    </a:moveTo>
                    <a:lnTo>
                      <a:pt x="25" y="16"/>
                    </a:lnTo>
                    <a:moveTo>
                      <a:pt x="20" y="0"/>
                    </a:moveTo>
                    <a:lnTo>
                      <a:pt x="35" y="9"/>
                    </a:lnTo>
                  </a:path>
                </a:pathLst>
              </a:custGeom>
              <a:noFill/>
              <a:ln w="4763" cap="rnd">
                <a:solidFill>
                  <a:srgbClr val="5BA3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39" name="Freeform 1210"/>
              <p:cNvSpPr>
                <a:spLocks noEditPoints="1"/>
              </p:cNvSpPr>
              <p:nvPr/>
            </p:nvSpPr>
            <p:spPr bwMode="auto">
              <a:xfrm>
                <a:off x="5833" y="3065"/>
                <a:ext cx="33" cy="18"/>
              </a:xfrm>
              <a:custGeom>
                <a:avLst/>
                <a:gdLst>
                  <a:gd name="T0" fmla="*/ 18 w 33"/>
                  <a:gd name="T1" fmla="*/ 6 h 18"/>
                  <a:gd name="T2" fmla="*/ 11 w 33"/>
                  <a:gd name="T3" fmla="*/ 9 h 18"/>
                  <a:gd name="T4" fmla="*/ 16 w 33"/>
                  <a:gd name="T5" fmla="*/ 12 h 18"/>
                  <a:gd name="T6" fmla="*/ 22 w 33"/>
                  <a:gd name="T7" fmla="*/ 8 h 18"/>
                  <a:gd name="T8" fmla="*/ 18 w 33"/>
                  <a:gd name="T9" fmla="*/ 6 h 18"/>
                  <a:gd name="T10" fmla="*/ 6 w 33"/>
                  <a:gd name="T11" fmla="*/ 12 h 18"/>
                  <a:gd name="T12" fmla="*/ 0 w 33"/>
                  <a:gd name="T13" fmla="*/ 16 h 18"/>
                  <a:gd name="T14" fmla="*/ 5 w 33"/>
                  <a:gd name="T15" fmla="*/ 18 h 18"/>
                  <a:gd name="T16" fmla="*/ 11 w 33"/>
                  <a:gd name="T17" fmla="*/ 15 h 18"/>
                  <a:gd name="T18" fmla="*/ 6 w 33"/>
                  <a:gd name="T19" fmla="*/ 12 h 18"/>
                  <a:gd name="T20" fmla="*/ 28 w 33"/>
                  <a:gd name="T21" fmla="*/ 0 h 18"/>
                  <a:gd name="T22" fmla="*/ 22 w 33"/>
                  <a:gd name="T23" fmla="*/ 3 h 18"/>
                  <a:gd name="T24" fmla="*/ 27 w 33"/>
                  <a:gd name="T25" fmla="*/ 6 h 18"/>
                  <a:gd name="T26" fmla="*/ 33 w 33"/>
                  <a:gd name="T27" fmla="*/ 3 h 18"/>
                  <a:gd name="T28" fmla="*/ 28 w 33"/>
                  <a:gd name="T2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18">
                    <a:moveTo>
                      <a:pt x="18" y="6"/>
                    </a:moveTo>
                    <a:lnTo>
                      <a:pt x="11" y="9"/>
                    </a:lnTo>
                    <a:lnTo>
                      <a:pt x="16" y="12"/>
                    </a:lnTo>
                    <a:lnTo>
                      <a:pt x="22" y="8"/>
                    </a:lnTo>
                    <a:lnTo>
                      <a:pt x="18" y="6"/>
                    </a:lnTo>
                    <a:moveTo>
                      <a:pt x="6" y="12"/>
                    </a:moveTo>
                    <a:lnTo>
                      <a:pt x="0" y="16"/>
                    </a:lnTo>
                    <a:lnTo>
                      <a:pt x="5" y="18"/>
                    </a:lnTo>
                    <a:lnTo>
                      <a:pt x="11" y="15"/>
                    </a:lnTo>
                    <a:lnTo>
                      <a:pt x="6" y="12"/>
                    </a:lnTo>
                    <a:moveTo>
                      <a:pt x="28" y="0"/>
                    </a:moveTo>
                    <a:lnTo>
                      <a:pt x="22" y="3"/>
                    </a:lnTo>
                    <a:lnTo>
                      <a:pt x="27" y="6"/>
                    </a:lnTo>
                    <a:lnTo>
                      <a:pt x="33" y="3"/>
                    </a:lnTo>
                    <a:lnTo>
                      <a:pt x="28" y="0"/>
                    </a:lnTo>
                  </a:path>
                </a:pathLst>
              </a:custGeom>
              <a:noFill/>
              <a:ln w="4763" cap="flat">
                <a:solidFill>
                  <a:srgbClr val="231F2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283" name="Picture 1211"/>
              <p:cNvPicPr>
                <a:picLocks noChangeAspect="1" noChangeArrowheads="1"/>
              </p:cNvPicPr>
              <p:nvPr/>
            </p:nvPicPr>
            <p:blipFill>
              <a:blip r:embed="rId163">
                <a:extLst>
                  <a:ext uri="{28A0092B-C50C-407E-A947-70E740481C1C}">
                    <a14:useLocalDpi xmlns:a14="http://schemas.microsoft.com/office/drawing/2010/main" val="0"/>
                  </a:ext>
                </a:extLst>
              </a:blip>
              <a:srcRect/>
              <a:stretch>
                <a:fillRect/>
              </a:stretch>
            </p:blipFill>
            <p:spPr bwMode="auto">
              <a:xfrm>
                <a:off x="5819" y="3019"/>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84" name="Picture 1212"/>
              <p:cNvPicPr>
                <a:picLocks noChangeAspect="1" noChangeArrowheads="1"/>
              </p:cNvPicPr>
              <p:nvPr/>
            </p:nvPicPr>
            <p:blipFill>
              <a:blip r:embed="rId164">
                <a:extLst>
                  <a:ext uri="{28A0092B-C50C-407E-A947-70E740481C1C}">
                    <a14:useLocalDpi xmlns:a14="http://schemas.microsoft.com/office/drawing/2010/main" val="0"/>
                  </a:ext>
                </a:extLst>
              </a:blip>
              <a:srcRect/>
              <a:stretch>
                <a:fillRect/>
              </a:stretch>
            </p:blipFill>
            <p:spPr bwMode="auto">
              <a:xfrm>
                <a:off x="5819" y="3019"/>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40" name="Freeform 1213"/>
              <p:cNvSpPr>
                <a:spLocks noEditPoints="1"/>
              </p:cNvSpPr>
              <p:nvPr/>
            </p:nvSpPr>
            <p:spPr bwMode="auto">
              <a:xfrm>
                <a:off x="5829" y="3028"/>
                <a:ext cx="22" cy="22"/>
              </a:xfrm>
              <a:custGeom>
                <a:avLst/>
                <a:gdLst>
                  <a:gd name="T0" fmla="*/ 4 w 62"/>
                  <a:gd name="T1" fmla="*/ 22 h 59"/>
                  <a:gd name="T2" fmla="*/ 13 w 62"/>
                  <a:gd name="T3" fmla="*/ 10 h 59"/>
                  <a:gd name="T4" fmla="*/ 26 w 62"/>
                  <a:gd name="T5" fmla="*/ 3 h 59"/>
                  <a:gd name="T6" fmla="*/ 41 w 62"/>
                  <a:gd name="T7" fmla="*/ 0 h 59"/>
                  <a:gd name="T8" fmla="*/ 40 w 62"/>
                  <a:gd name="T9" fmla="*/ 56 h 59"/>
                  <a:gd name="T10" fmla="*/ 19 w 62"/>
                  <a:gd name="T11" fmla="*/ 57 h 59"/>
                  <a:gd name="T12" fmla="*/ 6 w 62"/>
                  <a:gd name="T13" fmla="*/ 49 h 59"/>
                  <a:gd name="T14" fmla="*/ 1 w 62"/>
                  <a:gd name="T15" fmla="*/ 36 h 59"/>
                  <a:gd name="T16" fmla="*/ 4 w 62"/>
                  <a:gd name="T17" fmla="*/ 22 h 59"/>
                  <a:gd name="T18" fmla="*/ 62 w 62"/>
                  <a:gd name="T19" fmla="*/ 44 h 59"/>
                  <a:gd name="T20" fmla="*/ 48 w 62"/>
                  <a:gd name="T21" fmla="*/ 53 h 59"/>
                  <a:gd name="T22" fmla="*/ 40 w 62"/>
                  <a:gd name="T23" fmla="*/ 5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59">
                    <a:moveTo>
                      <a:pt x="4" y="22"/>
                    </a:moveTo>
                    <a:cubicBezTo>
                      <a:pt x="6" y="17"/>
                      <a:pt x="9" y="13"/>
                      <a:pt x="13" y="10"/>
                    </a:cubicBezTo>
                    <a:cubicBezTo>
                      <a:pt x="17" y="7"/>
                      <a:pt x="21" y="5"/>
                      <a:pt x="26" y="3"/>
                    </a:cubicBezTo>
                    <a:cubicBezTo>
                      <a:pt x="31" y="1"/>
                      <a:pt x="36" y="0"/>
                      <a:pt x="41" y="0"/>
                    </a:cubicBezTo>
                    <a:moveTo>
                      <a:pt x="40" y="56"/>
                    </a:moveTo>
                    <a:cubicBezTo>
                      <a:pt x="33" y="58"/>
                      <a:pt x="26" y="59"/>
                      <a:pt x="19" y="57"/>
                    </a:cubicBezTo>
                    <a:cubicBezTo>
                      <a:pt x="14" y="56"/>
                      <a:pt x="10" y="53"/>
                      <a:pt x="6" y="49"/>
                    </a:cubicBezTo>
                    <a:cubicBezTo>
                      <a:pt x="3" y="46"/>
                      <a:pt x="1" y="41"/>
                      <a:pt x="1" y="36"/>
                    </a:cubicBezTo>
                    <a:cubicBezTo>
                      <a:pt x="0" y="31"/>
                      <a:pt x="1" y="26"/>
                      <a:pt x="4" y="22"/>
                    </a:cubicBezTo>
                    <a:moveTo>
                      <a:pt x="62" y="44"/>
                    </a:moveTo>
                    <a:cubicBezTo>
                      <a:pt x="58" y="48"/>
                      <a:pt x="53" y="51"/>
                      <a:pt x="48" y="53"/>
                    </a:cubicBezTo>
                    <a:cubicBezTo>
                      <a:pt x="46" y="54"/>
                      <a:pt x="43" y="55"/>
                      <a:pt x="40" y="56"/>
                    </a:cubicBez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41" name="Freeform 1214"/>
              <p:cNvSpPr>
                <a:spLocks/>
              </p:cNvSpPr>
              <p:nvPr/>
            </p:nvSpPr>
            <p:spPr bwMode="auto">
              <a:xfrm>
                <a:off x="5851" y="3059"/>
                <a:ext cx="6" cy="9"/>
              </a:xfrm>
              <a:custGeom>
                <a:avLst/>
                <a:gdLst>
                  <a:gd name="T0" fmla="*/ 16 w 16"/>
                  <a:gd name="T1" fmla="*/ 0 h 25"/>
                  <a:gd name="T2" fmla="*/ 16 w 16"/>
                  <a:gd name="T3" fmla="*/ 25 h 25"/>
                  <a:gd name="T4" fmla="*/ 0 w 16"/>
                  <a:gd name="T5" fmla="*/ 7 h 25"/>
                  <a:gd name="T6" fmla="*/ 14 w 16"/>
                  <a:gd name="T7" fmla="*/ 5 h 25"/>
                  <a:gd name="T8" fmla="*/ 16 w 16"/>
                  <a:gd name="T9" fmla="*/ 0 h 25"/>
                </a:gdLst>
                <a:ahLst/>
                <a:cxnLst>
                  <a:cxn ang="0">
                    <a:pos x="T0" y="T1"/>
                  </a:cxn>
                  <a:cxn ang="0">
                    <a:pos x="T2" y="T3"/>
                  </a:cxn>
                  <a:cxn ang="0">
                    <a:pos x="T4" y="T5"/>
                  </a:cxn>
                  <a:cxn ang="0">
                    <a:pos x="T6" y="T7"/>
                  </a:cxn>
                  <a:cxn ang="0">
                    <a:pos x="T8" y="T9"/>
                  </a:cxn>
                </a:cxnLst>
                <a:rect l="0" t="0" r="r" b="b"/>
                <a:pathLst>
                  <a:path w="16" h="25">
                    <a:moveTo>
                      <a:pt x="16" y="0"/>
                    </a:moveTo>
                    <a:lnTo>
                      <a:pt x="16" y="25"/>
                    </a:lnTo>
                    <a:lnTo>
                      <a:pt x="0" y="7"/>
                    </a:lnTo>
                    <a:cubicBezTo>
                      <a:pt x="5" y="10"/>
                      <a:pt x="11" y="9"/>
                      <a:pt x="14" y="5"/>
                    </a:cubicBezTo>
                    <a:cubicBezTo>
                      <a:pt x="15" y="3"/>
                      <a:pt x="16" y="2"/>
                      <a:pt x="16" y="0"/>
                    </a:cubicBezTo>
                    <a:close/>
                  </a:path>
                </a:pathLst>
              </a:custGeom>
              <a:solidFill>
                <a:srgbClr val="0DB14B"/>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42" name="Freeform 1215"/>
              <p:cNvSpPr>
                <a:spLocks/>
              </p:cNvSpPr>
              <p:nvPr/>
            </p:nvSpPr>
            <p:spPr bwMode="auto">
              <a:xfrm>
                <a:off x="5851" y="3059"/>
                <a:ext cx="6" cy="9"/>
              </a:xfrm>
              <a:custGeom>
                <a:avLst/>
                <a:gdLst>
                  <a:gd name="T0" fmla="*/ 16 w 16"/>
                  <a:gd name="T1" fmla="*/ 0 h 25"/>
                  <a:gd name="T2" fmla="*/ 16 w 16"/>
                  <a:gd name="T3" fmla="*/ 25 h 25"/>
                  <a:gd name="T4" fmla="*/ 0 w 16"/>
                  <a:gd name="T5" fmla="*/ 7 h 25"/>
                  <a:gd name="T6" fmla="*/ 14 w 16"/>
                  <a:gd name="T7" fmla="*/ 5 h 25"/>
                  <a:gd name="T8" fmla="*/ 16 w 16"/>
                  <a:gd name="T9" fmla="*/ 0 h 25"/>
                </a:gdLst>
                <a:ahLst/>
                <a:cxnLst>
                  <a:cxn ang="0">
                    <a:pos x="T0" y="T1"/>
                  </a:cxn>
                  <a:cxn ang="0">
                    <a:pos x="T2" y="T3"/>
                  </a:cxn>
                  <a:cxn ang="0">
                    <a:pos x="T4" y="T5"/>
                  </a:cxn>
                  <a:cxn ang="0">
                    <a:pos x="T6" y="T7"/>
                  </a:cxn>
                  <a:cxn ang="0">
                    <a:pos x="T8" y="T9"/>
                  </a:cxn>
                </a:cxnLst>
                <a:rect l="0" t="0" r="r" b="b"/>
                <a:pathLst>
                  <a:path w="16" h="25">
                    <a:moveTo>
                      <a:pt x="16" y="0"/>
                    </a:moveTo>
                    <a:lnTo>
                      <a:pt x="16" y="25"/>
                    </a:lnTo>
                    <a:lnTo>
                      <a:pt x="0" y="7"/>
                    </a:lnTo>
                    <a:cubicBezTo>
                      <a:pt x="5" y="10"/>
                      <a:pt x="11" y="9"/>
                      <a:pt x="14" y="5"/>
                    </a:cubicBezTo>
                    <a:cubicBezTo>
                      <a:pt x="15" y="3"/>
                      <a:pt x="16" y="2"/>
                      <a:pt x="16" y="0"/>
                    </a:cubicBezTo>
                    <a:close/>
                  </a:path>
                </a:pathLst>
              </a:custGeom>
              <a:noFill/>
              <a:ln w="4763" cap="rnd">
                <a:solidFill>
                  <a:srgbClr val="0DB04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43" name="Freeform 1216"/>
              <p:cNvSpPr>
                <a:spLocks/>
              </p:cNvSpPr>
              <p:nvPr/>
            </p:nvSpPr>
            <p:spPr bwMode="auto">
              <a:xfrm>
                <a:off x="5832" y="3013"/>
                <a:ext cx="26" cy="50"/>
              </a:xfrm>
              <a:custGeom>
                <a:avLst/>
                <a:gdLst>
                  <a:gd name="T0" fmla="*/ 6 w 70"/>
                  <a:gd name="T1" fmla="*/ 2 h 138"/>
                  <a:gd name="T2" fmla="*/ 1 w 70"/>
                  <a:gd name="T3" fmla="*/ 7 h 138"/>
                  <a:gd name="T4" fmla="*/ 1 w 70"/>
                  <a:gd name="T5" fmla="*/ 14 h 138"/>
                  <a:gd name="T6" fmla="*/ 1 w 70"/>
                  <a:gd name="T7" fmla="*/ 14 h 138"/>
                  <a:gd name="T8" fmla="*/ 51 w 70"/>
                  <a:gd name="T9" fmla="*/ 131 h 138"/>
                  <a:gd name="T10" fmla="*/ 63 w 70"/>
                  <a:gd name="T11" fmla="*/ 136 h 138"/>
                  <a:gd name="T12" fmla="*/ 68 w 70"/>
                  <a:gd name="T13" fmla="*/ 124 h 138"/>
                  <a:gd name="T14" fmla="*/ 68 w 70"/>
                  <a:gd name="T15" fmla="*/ 124 h 138"/>
                  <a:gd name="T16" fmla="*/ 68 w 70"/>
                  <a:gd name="T17" fmla="*/ 124 h 138"/>
                  <a:gd name="T18" fmla="*/ 18 w 70"/>
                  <a:gd name="T19" fmla="*/ 6 h 138"/>
                  <a:gd name="T20" fmla="*/ 6 w 70"/>
                  <a:gd name="T21"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138">
                    <a:moveTo>
                      <a:pt x="6" y="2"/>
                    </a:moveTo>
                    <a:cubicBezTo>
                      <a:pt x="4" y="3"/>
                      <a:pt x="2" y="4"/>
                      <a:pt x="1" y="7"/>
                    </a:cubicBezTo>
                    <a:cubicBezTo>
                      <a:pt x="0" y="9"/>
                      <a:pt x="0" y="11"/>
                      <a:pt x="1" y="14"/>
                    </a:cubicBezTo>
                    <a:lnTo>
                      <a:pt x="1" y="14"/>
                    </a:lnTo>
                    <a:lnTo>
                      <a:pt x="51" y="131"/>
                    </a:lnTo>
                    <a:cubicBezTo>
                      <a:pt x="53" y="136"/>
                      <a:pt x="58" y="138"/>
                      <a:pt x="63" y="136"/>
                    </a:cubicBezTo>
                    <a:cubicBezTo>
                      <a:pt x="68" y="134"/>
                      <a:pt x="70" y="129"/>
                      <a:pt x="68" y="124"/>
                    </a:cubicBezTo>
                    <a:cubicBezTo>
                      <a:pt x="68" y="124"/>
                      <a:pt x="68" y="124"/>
                      <a:pt x="68" y="124"/>
                    </a:cubicBezTo>
                    <a:lnTo>
                      <a:pt x="68" y="124"/>
                    </a:lnTo>
                    <a:lnTo>
                      <a:pt x="18" y="6"/>
                    </a:lnTo>
                    <a:cubicBezTo>
                      <a:pt x="16" y="2"/>
                      <a:pt x="11" y="0"/>
                      <a:pt x="6" y="2"/>
                    </a:cubicBezTo>
                    <a:close/>
                  </a:path>
                </a:pathLst>
              </a:custGeom>
              <a:solidFill>
                <a:srgbClr val="D4804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44" name="Line 1217"/>
              <p:cNvSpPr>
                <a:spLocks noChangeShapeType="1"/>
              </p:cNvSpPr>
              <p:nvPr/>
            </p:nvSpPr>
            <p:spPr bwMode="auto">
              <a:xfrm>
                <a:off x="5835" y="3014"/>
                <a:ext cx="2" cy="6"/>
              </a:xfrm>
              <a:prstGeom prst="line">
                <a:avLst/>
              </a:prstGeom>
              <a:noFill/>
              <a:ln w="23813" cap="rnd">
                <a:solidFill>
                  <a:srgbClr val="6E90A2"/>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47" name="Line 1218"/>
              <p:cNvSpPr>
                <a:spLocks noChangeShapeType="1"/>
              </p:cNvSpPr>
              <p:nvPr/>
            </p:nvSpPr>
            <p:spPr bwMode="auto">
              <a:xfrm>
                <a:off x="5833" y="3011"/>
                <a:ext cx="2" cy="3"/>
              </a:xfrm>
              <a:prstGeom prst="line">
                <a:avLst/>
              </a:prstGeom>
              <a:noFill/>
              <a:ln w="19050" cap="rnd">
                <a:solidFill>
                  <a:srgbClr val="ED81A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48" name="Freeform 1219"/>
              <p:cNvSpPr>
                <a:spLocks/>
              </p:cNvSpPr>
              <p:nvPr/>
            </p:nvSpPr>
            <p:spPr bwMode="auto">
              <a:xfrm>
                <a:off x="5721" y="2922"/>
                <a:ext cx="249" cy="219"/>
              </a:xfrm>
              <a:custGeom>
                <a:avLst/>
                <a:gdLst>
                  <a:gd name="T0" fmla="*/ 679 w 679"/>
                  <a:gd name="T1" fmla="*/ 437 h 605"/>
                  <a:gd name="T2" fmla="*/ 678 w 679"/>
                  <a:gd name="T3" fmla="*/ 437 h 605"/>
                  <a:gd name="T4" fmla="*/ 678 w 679"/>
                  <a:gd name="T5" fmla="*/ 437 h 605"/>
                  <a:gd name="T6" fmla="*/ 643 w 679"/>
                  <a:gd name="T7" fmla="*/ 245 h 605"/>
                  <a:gd name="T8" fmla="*/ 644 w 679"/>
                  <a:gd name="T9" fmla="*/ 242 h 605"/>
                  <a:gd name="T10" fmla="*/ 596 w 679"/>
                  <a:gd name="T11" fmla="*/ 178 h 605"/>
                  <a:gd name="T12" fmla="*/ 595 w 679"/>
                  <a:gd name="T13" fmla="*/ 177 h 605"/>
                  <a:gd name="T14" fmla="*/ 571 w 679"/>
                  <a:gd name="T15" fmla="*/ 150 h 605"/>
                  <a:gd name="T16" fmla="*/ 550 w 679"/>
                  <a:gd name="T17" fmla="*/ 124 h 605"/>
                  <a:gd name="T18" fmla="*/ 572 w 679"/>
                  <a:gd name="T19" fmla="*/ 62 h 605"/>
                  <a:gd name="T20" fmla="*/ 458 w 679"/>
                  <a:gd name="T21" fmla="*/ 68 h 605"/>
                  <a:gd name="T22" fmla="*/ 482 w 679"/>
                  <a:gd name="T23" fmla="*/ 124 h 605"/>
                  <a:gd name="T24" fmla="*/ 436 w 679"/>
                  <a:gd name="T25" fmla="*/ 150 h 605"/>
                  <a:gd name="T26" fmla="*/ 430 w 679"/>
                  <a:gd name="T27" fmla="*/ 155 h 605"/>
                  <a:gd name="T28" fmla="*/ 424 w 679"/>
                  <a:gd name="T29" fmla="*/ 165 h 605"/>
                  <a:gd name="T30" fmla="*/ 418 w 679"/>
                  <a:gd name="T31" fmla="*/ 241 h 605"/>
                  <a:gd name="T32" fmla="*/ 419 w 679"/>
                  <a:gd name="T33" fmla="*/ 241 h 605"/>
                  <a:gd name="T34" fmla="*/ 418 w 679"/>
                  <a:gd name="T35" fmla="*/ 241 h 605"/>
                  <a:gd name="T36" fmla="*/ 378 w 679"/>
                  <a:gd name="T37" fmla="*/ 265 h 605"/>
                  <a:gd name="T38" fmla="*/ 295 w 679"/>
                  <a:gd name="T39" fmla="*/ 216 h 605"/>
                  <a:gd name="T40" fmla="*/ 74 w 679"/>
                  <a:gd name="T41" fmla="*/ 231 h 605"/>
                  <a:gd name="T42" fmla="*/ 74 w 679"/>
                  <a:gd name="T43" fmla="*/ 248 h 605"/>
                  <a:gd name="T44" fmla="*/ 74 w 679"/>
                  <a:gd name="T45" fmla="*/ 265 h 605"/>
                  <a:gd name="T46" fmla="*/ 74 w 679"/>
                  <a:gd name="T47" fmla="*/ 281 h 605"/>
                  <a:gd name="T48" fmla="*/ 74 w 679"/>
                  <a:gd name="T49" fmla="*/ 298 h 605"/>
                  <a:gd name="T50" fmla="*/ 2 w 679"/>
                  <a:gd name="T51" fmla="*/ 356 h 605"/>
                  <a:gd name="T52" fmla="*/ 1 w 679"/>
                  <a:gd name="T53" fmla="*/ 356 h 605"/>
                  <a:gd name="T54" fmla="*/ 1 w 679"/>
                  <a:gd name="T55" fmla="*/ 357 h 605"/>
                  <a:gd name="T56" fmla="*/ 1 w 679"/>
                  <a:gd name="T57" fmla="*/ 369 h 605"/>
                  <a:gd name="T58" fmla="*/ 411 w 679"/>
                  <a:gd name="T59" fmla="*/ 605 h 605"/>
                  <a:gd name="T60" fmla="*/ 412 w 679"/>
                  <a:gd name="T61" fmla="*/ 605 h 605"/>
                  <a:gd name="T62" fmla="*/ 678 w 679"/>
                  <a:gd name="T63" fmla="*/ 452 h 605"/>
                  <a:gd name="T64" fmla="*/ 678 w 679"/>
                  <a:gd name="T65" fmla="*/ 451 h 605"/>
                  <a:gd name="T66" fmla="*/ 679 w 679"/>
                  <a:gd name="T67" fmla="*/ 437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9" h="605">
                    <a:moveTo>
                      <a:pt x="679" y="437"/>
                    </a:moveTo>
                    <a:lnTo>
                      <a:pt x="679" y="437"/>
                    </a:lnTo>
                    <a:lnTo>
                      <a:pt x="679" y="437"/>
                    </a:lnTo>
                    <a:lnTo>
                      <a:pt x="678" y="437"/>
                    </a:lnTo>
                    <a:lnTo>
                      <a:pt x="678" y="437"/>
                    </a:lnTo>
                    <a:lnTo>
                      <a:pt x="678" y="437"/>
                    </a:lnTo>
                    <a:lnTo>
                      <a:pt x="638" y="414"/>
                    </a:lnTo>
                    <a:lnTo>
                      <a:pt x="643" y="245"/>
                    </a:lnTo>
                    <a:lnTo>
                      <a:pt x="643" y="242"/>
                    </a:lnTo>
                    <a:lnTo>
                      <a:pt x="644" y="242"/>
                    </a:lnTo>
                    <a:lnTo>
                      <a:pt x="614" y="222"/>
                    </a:lnTo>
                    <a:cubicBezTo>
                      <a:pt x="611" y="206"/>
                      <a:pt x="605" y="191"/>
                      <a:pt x="596" y="178"/>
                    </a:cubicBezTo>
                    <a:lnTo>
                      <a:pt x="596" y="178"/>
                    </a:lnTo>
                    <a:lnTo>
                      <a:pt x="595" y="177"/>
                    </a:lnTo>
                    <a:cubicBezTo>
                      <a:pt x="594" y="175"/>
                      <a:pt x="592" y="173"/>
                      <a:pt x="591" y="171"/>
                    </a:cubicBezTo>
                    <a:cubicBezTo>
                      <a:pt x="585" y="164"/>
                      <a:pt x="578" y="157"/>
                      <a:pt x="571" y="150"/>
                    </a:cubicBezTo>
                    <a:cubicBezTo>
                      <a:pt x="564" y="145"/>
                      <a:pt x="557" y="139"/>
                      <a:pt x="550" y="135"/>
                    </a:cubicBezTo>
                    <a:lnTo>
                      <a:pt x="550" y="124"/>
                    </a:lnTo>
                    <a:cubicBezTo>
                      <a:pt x="565" y="110"/>
                      <a:pt x="573" y="90"/>
                      <a:pt x="573" y="69"/>
                    </a:cubicBezTo>
                    <a:cubicBezTo>
                      <a:pt x="573" y="67"/>
                      <a:pt x="572" y="64"/>
                      <a:pt x="572" y="62"/>
                    </a:cubicBezTo>
                    <a:cubicBezTo>
                      <a:pt x="572" y="29"/>
                      <a:pt x="547" y="3"/>
                      <a:pt x="515" y="0"/>
                    </a:cubicBezTo>
                    <a:cubicBezTo>
                      <a:pt x="481" y="3"/>
                      <a:pt x="455" y="33"/>
                      <a:pt x="458" y="68"/>
                    </a:cubicBezTo>
                    <a:cubicBezTo>
                      <a:pt x="458" y="76"/>
                      <a:pt x="459" y="84"/>
                      <a:pt x="462" y="92"/>
                    </a:cubicBezTo>
                    <a:cubicBezTo>
                      <a:pt x="465" y="104"/>
                      <a:pt x="472" y="115"/>
                      <a:pt x="482" y="124"/>
                    </a:cubicBezTo>
                    <a:lnTo>
                      <a:pt x="434" y="150"/>
                    </a:lnTo>
                    <a:cubicBezTo>
                      <a:pt x="435" y="150"/>
                      <a:pt x="436" y="150"/>
                      <a:pt x="436" y="150"/>
                    </a:cubicBezTo>
                    <a:lnTo>
                      <a:pt x="435" y="151"/>
                    </a:lnTo>
                    <a:cubicBezTo>
                      <a:pt x="433" y="152"/>
                      <a:pt x="431" y="153"/>
                      <a:pt x="430" y="155"/>
                    </a:cubicBezTo>
                    <a:cubicBezTo>
                      <a:pt x="428" y="156"/>
                      <a:pt x="427" y="158"/>
                      <a:pt x="426" y="160"/>
                    </a:cubicBezTo>
                    <a:cubicBezTo>
                      <a:pt x="425" y="161"/>
                      <a:pt x="424" y="163"/>
                      <a:pt x="424" y="165"/>
                    </a:cubicBezTo>
                    <a:cubicBezTo>
                      <a:pt x="422" y="170"/>
                      <a:pt x="422" y="175"/>
                      <a:pt x="421" y="179"/>
                    </a:cubicBezTo>
                    <a:lnTo>
                      <a:pt x="418" y="241"/>
                    </a:lnTo>
                    <a:lnTo>
                      <a:pt x="419" y="241"/>
                    </a:lnTo>
                    <a:lnTo>
                      <a:pt x="419" y="241"/>
                    </a:lnTo>
                    <a:lnTo>
                      <a:pt x="419" y="242"/>
                    </a:lnTo>
                    <a:lnTo>
                      <a:pt x="418" y="241"/>
                    </a:lnTo>
                    <a:cubicBezTo>
                      <a:pt x="405" y="249"/>
                      <a:pt x="392" y="257"/>
                      <a:pt x="378" y="265"/>
                    </a:cubicBezTo>
                    <a:lnTo>
                      <a:pt x="378" y="265"/>
                    </a:lnTo>
                    <a:lnTo>
                      <a:pt x="294" y="216"/>
                    </a:lnTo>
                    <a:lnTo>
                      <a:pt x="295" y="216"/>
                    </a:lnTo>
                    <a:lnTo>
                      <a:pt x="197" y="160"/>
                    </a:lnTo>
                    <a:lnTo>
                      <a:pt x="74" y="231"/>
                    </a:lnTo>
                    <a:lnTo>
                      <a:pt x="88" y="240"/>
                    </a:lnTo>
                    <a:lnTo>
                      <a:pt x="74" y="248"/>
                    </a:lnTo>
                    <a:lnTo>
                      <a:pt x="88" y="256"/>
                    </a:lnTo>
                    <a:lnTo>
                      <a:pt x="74" y="265"/>
                    </a:lnTo>
                    <a:lnTo>
                      <a:pt x="88" y="273"/>
                    </a:lnTo>
                    <a:lnTo>
                      <a:pt x="74" y="281"/>
                    </a:lnTo>
                    <a:lnTo>
                      <a:pt x="88" y="290"/>
                    </a:lnTo>
                    <a:lnTo>
                      <a:pt x="74" y="298"/>
                    </a:lnTo>
                    <a:lnTo>
                      <a:pt x="88" y="306"/>
                    </a:lnTo>
                    <a:lnTo>
                      <a:pt x="2" y="356"/>
                    </a:lnTo>
                    <a:cubicBezTo>
                      <a:pt x="2" y="356"/>
                      <a:pt x="2" y="356"/>
                      <a:pt x="1" y="356"/>
                    </a:cubicBezTo>
                    <a:cubicBezTo>
                      <a:pt x="1" y="356"/>
                      <a:pt x="1" y="356"/>
                      <a:pt x="1" y="356"/>
                    </a:cubicBezTo>
                    <a:lnTo>
                      <a:pt x="1" y="357"/>
                    </a:lnTo>
                    <a:lnTo>
                      <a:pt x="1" y="357"/>
                    </a:lnTo>
                    <a:lnTo>
                      <a:pt x="0" y="368"/>
                    </a:lnTo>
                    <a:cubicBezTo>
                      <a:pt x="0" y="368"/>
                      <a:pt x="0" y="368"/>
                      <a:pt x="1" y="369"/>
                    </a:cubicBezTo>
                    <a:lnTo>
                      <a:pt x="1" y="369"/>
                    </a:lnTo>
                    <a:lnTo>
                      <a:pt x="411" y="605"/>
                    </a:lnTo>
                    <a:cubicBezTo>
                      <a:pt x="412" y="605"/>
                      <a:pt x="412" y="605"/>
                      <a:pt x="412" y="605"/>
                    </a:cubicBezTo>
                    <a:lnTo>
                      <a:pt x="412" y="605"/>
                    </a:lnTo>
                    <a:cubicBezTo>
                      <a:pt x="412" y="605"/>
                      <a:pt x="413" y="605"/>
                      <a:pt x="413" y="605"/>
                    </a:cubicBezTo>
                    <a:lnTo>
                      <a:pt x="678" y="452"/>
                    </a:lnTo>
                    <a:cubicBezTo>
                      <a:pt x="678" y="451"/>
                      <a:pt x="678" y="451"/>
                      <a:pt x="678" y="451"/>
                    </a:cubicBezTo>
                    <a:lnTo>
                      <a:pt x="678" y="451"/>
                    </a:lnTo>
                    <a:lnTo>
                      <a:pt x="679" y="438"/>
                    </a:lnTo>
                    <a:cubicBezTo>
                      <a:pt x="679" y="438"/>
                      <a:pt x="679" y="438"/>
                      <a:pt x="679" y="437"/>
                    </a:cubicBez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292" name="Picture 1220"/>
              <p:cNvPicPr>
                <a:picLocks noChangeAspect="1" noChangeArrowheads="1"/>
              </p:cNvPicPr>
              <p:nvPr/>
            </p:nvPicPr>
            <p:blipFill>
              <a:blip r:embed="rId165">
                <a:extLst>
                  <a:ext uri="{28A0092B-C50C-407E-A947-70E740481C1C}">
                    <a14:useLocalDpi xmlns:a14="http://schemas.microsoft.com/office/drawing/2010/main" val="0"/>
                  </a:ext>
                </a:extLst>
              </a:blip>
              <a:srcRect/>
              <a:stretch>
                <a:fillRect/>
              </a:stretch>
            </p:blipFill>
            <p:spPr bwMode="auto">
              <a:xfrm>
                <a:off x="5866" y="3042"/>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93" name="Picture 1221"/>
              <p:cNvPicPr>
                <a:picLocks noChangeAspect="1" noChangeArrowheads="1"/>
              </p:cNvPicPr>
              <p:nvPr/>
            </p:nvPicPr>
            <p:blipFill>
              <a:blip r:embed="rId166">
                <a:extLst>
                  <a:ext uri="{28A0092B-C50C-407E-A947-70E740481C1C}">
                    <a14:useLocalDpi xmlns:a14="http://schemas.microsoft.com/office/drawing/2010/main" val="0"/>
                  </a:ext>
                </a:extLst>
              </a:blip>
              <a:srcRect/>
              <a:stretch>
                <a:fillRect/>
              </a:stretch>
            </p:blipFill>
            <p:spPr bwMode="auto">
              <a:xfrm>
                <a:off x="5866" y="3042"/>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49" name="Freeform 1222"/>
              <p:cNvSpPr>
                <a:spLocks noEditPoints="1"/>
              </p:cNvSpPr>
              <p:nvPr/>
            </p:nvSpPr>
            <p:spPr bwMode="auto">
              <a:xfrm>
                <a:off x="5874" y="3053"/>
                <a:ext cx="22" cy="21"/>
              </a:xfrm>
              <a:custGeom>
                <a:avLst/>
                <a:gdLst>
                  <a:gd name="T0" fmla="*/ 3 w 61"/>
                  <a:gd name="T1" fmla="*/ 22 h 59"/>
                  <a:gd name="T2" fmla="*/ 13 w 61"/>
                  <a:gd name="T3" fmla="*/ 10 h 59"/>
                  <a:gd name="T4" fmla="*/ 25 w 61"/>
                  <a:gd name="T5" fmla="*/ 3 h 59"/>
                  <a:gd name="T6" fmla="*/ 40 w 61"/>
                  <a:gd name="T7" fmla="*/ 0 h 59"/>
                  <a:gd name="T8" fmla="*/ 39 w 61"/>
                  <a:gd name="T9" fmla="*/ 57 h 59"/>
                  <a:gd name="T10" fmla="*/ 18 w 61"/>
                  <a:gd name="T11" fmla="*/ 57 h 59"/>
                  <a:gd name="T12" fmla="*/ 5 w 61"/>
                  <a:gd name="T13" fmla="*/ 50 h 59"/>
                  <a:gd name="T14" fmla="*/ 0 w 61"/>
                  <a:gd name="T15" fmla="*/ 37 h 59"/>
                  <a:gd name="T16" fmla="*/ 3 w 61"/>
                  <a:gd name="T17" fmla="*/ 22 h 59"/>
                  <a:gd name="T18" fmla="*/ 61 w 61"/>
                  <a:gd name="T19" fmla="*/ 45 h 59"/>
                  <a:gd name="T20" fmla="*/ 48 w 61"/>
                  <a:gd name="T21" fmla="*/ 53 h 59"/>
                  <a:gd name="T22" fmla="*/ 39 w 61"/>
                  <a:gd name="T23"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1" h="59">
                    <a:moveTo>
                      <a:pt x="3" y="22"/>
                    </a:moveTo>
                    <a:cubicBezTo>
                      <a:pt x="5" y="17"/>
                      <a:pt x="8" y="13"/>
                      <a:pt x="13" y="10"/>
                    </a:cubicBezTo>
                    <a:cubicBezTo>
                      <a:pt x="16" y="7"/>
                      <a:pt x="21" y="5"/>
                      <a:pt x="25" y="3"/>
                    </a:cubicBezTo>
                    <a:cubicBezTo>
                      <a:pt x="30" y="2"/>
                      <a:pt x="35" y="0"/>
                      <a:pt x="40" y="0"/>
                    </a:cubicBezTo>
                    <a:moveTo>
                      <a:pt x="39" y="57"/>
                    </a:moveTo>
                    <a:cubicBezTo>
                      <a:pt x="32" y="58"/>
                      <a:pt x="25" y="59"/>
                      <a:pt x="18" y="57"/>
                    </a:cubicBezTo>
                    <a:cubicBezTo>
                      <a:pt x="13" y="56"/>
                      <a:pt x="9" y="54"/>
                      <a:pt x="5" y="50"/>
                    </a:cubicBezTo>
                    <a:cubicBezTo>
                      <a:pt x="2" y="46"/>
                      <a:pt x="0" y="41"/>
                      <a:pt x="0" y="37"/>
                    </a:cubicBezTo>
                    <a:cubicBezTo>
                      <a:pt x="0" y="32"/>
                      <a:pt x="0" y="26"/>
                      <a:pt x="3" y="22"/>
                    </a:cubicBezTo>
                    <a:moveTo>
                      <a:pt x="61" y="45"/>
                    </a:moveTo>
                    <a:cubicBezTo>
                      <a:pt x="57" y="48"/>
                      <a:pt x="53" y="51"/>
                      <a:pt x="48" y="53"/>
                    </a:cubicBezTo>
                    <a:cubicBezTo>
                      <a:pt x="45" y="55"/>
                      <a:pt x="42" y="56"/>
                      <a:pt x="39" y="57"/>
                    </a:cubicBez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50" name="Rectangle 1223"/>
              <p:cNvSpPr>
                <a:spLocks noChangeArrowheads="1"/>
              </p:cNvSpPr>
              <p:nvPr/>
            </p:nvSpPr>
            <p:spPr bwMode="auto">
              <a:xfrm>
                <a:off x="5250" y="2816"/>
                <a:ext cx="31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Results of</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51" name="Rectangle 1224"/>
              <p:cNvSpPr>
                <a:spLocks noChangeArrowheads="1"/>
              </p:cNvSpPr>
              <p:nvPr/>
            </p:nvSpPr>
            <p:spPr bwMode="auto">
              <a:xfrm>
                <a:off x="5121" y="2897"/>
                <a:ext cx="57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inspection entered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52" name="Rectangle 1225"/>
              <p:cNvSpPr>
                <a:spLocks noChangeArrowheads="1"/>
              </p:cNvSpPr>
              <p:nvPr/>
            </p:nvSpPr>
            <p:spPr bwMode="auto">
              <a:xfrm>
                <a:off x="5121" y="2978"/>
                <a:ext cx="55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and PDF uploaded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53" name="Rectangle 1226"/>
              <p:cNvSpPr>
                <a:spLocks noChangeArrowheads="1"/>
              </p:cNvSpPr>
              <p:nvPr/>
            </p:nvSpPr>
            <p:spPr bwMode="auto">
              <a:xfrm>
                <a:off x="5637" y="2978"/>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254" name="Rectangle 1227"/>
              <p:cNvSpPr>
                <a:spLocks noChangeArrowheads="1"/>
              </p:cNvSpPr>
              <p:nvPr/>
            </p:nvSpPr>
            <p:spPr bwMode="auto">
              <a:xfrm>
                <a:off x="5115" y="3065"/>
                <a:ext cx="58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File read by system</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395" name="Rectangle 1228"/>
              <p:cNvSpPr>
                <a:spLocks noChangeArrowheads="1"/>
              </p:cNvSpPr>
              <p:nvPr/>
            </p:nvSpPr>
            <p:spPr bwMode="auto">
              <a:xfrm>
                <a:off x="5186" y="3146"/>
                <a:ext cx="42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and validated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396" name="Rectangle 1229"/>
              <p:cNvSpPr>
                <a:spLocks noChangeArrowheads="1"/>
              </p:cNvSpPr>
              <p:nvPr/>
            </p:nvSpPr>
            <p:spPr bwMode="auto">
              <a:xfrm>
                <a:off x="5573" y="3146"/>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397" name="Freeform 1230"/>
              <p:cNvSpPr>
                <a:spLocks/>
              </p:cNvSpPr>
              <p:nvPr/>
            </p:nvSpPr>
            <p:spPr bwMode="auto">
              <a:xfrm>
                <a:off x="5845" y="1850"/>
                <a:ext cx="286" cy="299"/>
              </a:xfrm>
              <a:custGeom>
                <a:avLst/>
                <a:gdLst>
                  <a:gd name="T0" fmla="*/ 286 w 286"/>
                  <a:gd name="T1" fmla="*/ 0 h 299"/>
                  <a:gd name="T2" fmla="*/ 286 w 286"/>
                  <a:gd name="T3" fmla="*/ 160 h 299"/>
                  <a:gd name="T4" fmla="*/ 0 w 286"/>
                  <a:gd name="T5" fmla="*/ 160 h 299"/>
                  <a:gd name="T6" fmla="*/ 0 w 286"/>
                  <a:gd name="T7" fmla="*/ 299 h 299"/>
                </a:gdLst>
                <a:ahLst/>
                <a:cxnLst>
                  <a:cxn ang="0">
                    <a:pos x="T0" y="T1"/>
                  </a:cxn>
                  <a:cxn ang="0">
                    <a:pos x="T2" y="T3"/>
                  </a:cxn>
                  <a:cxn ang="0">
                    <a:pos x="T4" y="T5"/>
                  </a:cxn>
                  <a:cxn ang="0">
                    <a:pos x="T6" y="T7"/>
                  </a:cxn>
                </a:cxnLst>
                <a:rect l="0" t="0" r="r" b="b"/>
                <a:pathLst>
                  <a:path w="286" h="299">
                    <a:moveTo>
                      <a:pt x="286" y="0"/>
                    </a:moveTo>
                    <a:lnTo>
                      <a:pt x="286" y="160"/>
                    </a:lnTo>
                    <a:lnTo>
                      <a:pt x="0" y="160"/>
                    </a:lnTo>
                    <a:lnTo>
                      <a:pt x="0" y="299"/>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98" name="Rectangle 1231"/>
              <p:cNvSpPr>
                <a:spLocks noChangeArrowheads="1"/>
              </p:cNvSpPr>
              <p:nvPr/>
            </p:nvSpPr>
            <p:spPr bwMode="auto">
              <a:xfrm>
                <a:off x="5862" y="1969"/>
                <a:ext cx="194" cy="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99" name="Rectangle 1232"/>
              <p:cNvSpPr>
                <a:spLocks noChangeArrowheads="1"/>
              </p:cNvSpPr>
              <p:nvPr/>
            </p:nvSpPr>
            <p:spPr bwMode="auto">
              <a:xfrm>
                <a:off x="5860" y="1965"/>
                <a:ext cx="22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Offline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1184" name="Line 1233"/>
              <p:cNvSpPr>
                <a:spLocks noChangeShapeType="1"/>
              </p:cNvSpPr>
              <p:nvPr/>
            </p:nvSpPr>
            <p:spPr bwMode="auto">
              <a:xfrm>
                <a:off x="5845" y="2415"/>
                <a:ext cx="0" cy="595"/>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85" name="Rectangle 1234"/>
              <p:cNvSpPr>
                <a:spLocks noChangeArrowheads="1"/>
              </p:cNvSpPr>
              <p:nvPr/>
            </p:nvSpPr>
            <p:spPr bwMode="auto">
              <a:xfrm>
                <a:off x="5616" y="2549"/>
                <a:ext cx="466" cy="16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86" name="Rectangle 1235"/>
              <p:cNvSpPr>
                <a:spLocks noChangeArrowheads="1"/>
              </p:cNvSpPr>
              <p:nvPr/>
            </p:nvSpPr>
            <p:spPr bwMode="auto">
              <a:xfrm>
                <a:off x="5614" y="2550"/>
                <a:ext cx="50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Status is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1187" name="Rectangle 1236"/>
              <p:cNvSpPr>
                <a:spLocks noChangeArrowheads="1"/>
              </p:cNvSpPr>
              <p:nvPr/>
            </p:nvSpPr>
            <p:spPr bwMode="auto">
              <a:xfrm>
                <a:off x="5661" y="2631"/>
                <a:ext cx="411"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 Progress”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pic>
            <p:nvPicPr>
              <p:cNvPr id="4309" name="Picture 1237"/>
              <p:cNvPicPr>
                <a:picLocks noChangeAspect="1" noChangeArrowheads="1"/>
              </p:cNvPicPr>
              <p:nvPr/>
            </p:nvPicPr>
            <p:blipFill>
              <a:blip r:embed="rId167">
                <a:extLst>
                  <a:ext uri="{28A0092B-C50C-407E-A947-70E740481C1C}">
                    <a14:useLocalDpi xmlns:a14="http://schemas.microsoft.com/office/drawing/2010/main" val="0"/>
                  </a:ext>
                </a:extLst>
              </a:blip>
              <a:srcRect/>
              <a:stretch>
                <a:fillRect/>
              </a:stretch>
            </p:blipFill>
            <p:spPr bwMode="auto">
              <a:xfrm>
                <a:off x="6329" y="2243"/>
                <a:ext cx="129"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8" name="Rectangle 1238"/>
              <p:cNvSpPr>
                <a:spLocks noChangeArrowheads="1"/>
              </p:cNvSpPr>
              <p:nvPr/>
            </p:nvSpPr>
            <p:spPr bwMode="auto">
              <a:xfrm>
                <a:off x="6341" y="2226"/>
                <a:ext cx="6" cy="93"/>
              </a:xfrm>
              <a:prstGeom prst="rect">
                <a:avLst/>
              </a:prstGeom>
              <a:solidFill>
                <a:srgbClr val="B9E6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89" name="Rectangle 1239"/>
              <p:cNvSpPr>
                <a:spLocks noChangeArrowheads="1"/>
              </p:cNvSpPr>
              <p:nvPr/>
            </p:nvSpPr>
            <p:spPr bwMode="auto">
              <a:xfrm>
                <a:off x="6347" y="2226"/>
                <a:ext cx="6" cy="93"/>
              </a:xfrm>
              <a:prstGeom prst="rect">
                <a:avLst/>
              </a:prstGeom>
              <a:solidFill>
                <a:srgbClr val="F5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0" name="Rectangle 1240"/>
              <p:cNvSpPr>
                <a:spLocks noChangeArrowheads="1"/>
              </p:cNvSpPr>
              <p:nvPr/>
            </p:nvSpPr>
            <p:spPr bwMode="auto">
              <a:xfrm>
                <a:off x="6353" y="2226"/>
                <a:ext cx="6" cy="93"/>
              </a:xfrm>
              <a:prstGeom prst="rect">
                <a:avLst/>
              </a:prstGeom>
              <a:solidFill>
                <a:srgbClr val="F2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1" name="Rectangle 1241"/>
              <p:cNvSpPr>
                <a:spLocks noChangeArrowheads="1"/>
              </p:cNvSpPr>
              <p:nvPr/>
            </p:nvSpPr>
            <p:spPr bwMode="auto">
              <a:xfrm>
                <a:off x="6359" y="2226"/>
                <a:ext cx="5" cy="93"/>
              </a:xfrm>
              <a:prstGeom prst="rect">
                <a:avLst/>
              </a:prstGeom>
              <a:solidFill>
                <a:srgbClr val="F0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2" name="Rectangle 1242"/>
              <p:cNvSpPr>
                <a:spLocks noChangeArrowheads="1"/>
              </p:cNvSpPr>
              <p:nvPr/>
            </p:nvSpPr>
            <p:spPr bwMode="auto">
              <a:xfrm>
                <a:off x="6364" y="2226"/>
                <a:ext cx="6" cy="93"/>
              </a:xfrm>
              <a:prstGeom prst="rect">
                <a:avLst/>
              </a:prstGeom>
              <a:solidFill>
                <a:srgbClr val="ED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3" name="Rectangle 1243"/>
              <p:cNvSpPr>
                <a:spLocks noChangeArrowheads="1"/>
              </p:cNvSpPr>
              <p:nvPr/>
            </p:nvSpPr>
            <p:spPr bwMode="auto">
              <a:xfrm>
                <a:off x="6370" y="2226"/>
                <a:ext cx="6" cy="93"/>
              </a:xfrm>
              <a:prstGeom prst="rect">
                <a:avLst/>
              </a:prstGeom>
              <a:solidFill>
                <a:srgbClr val="EA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4" name="Rectangle 1244"/>
              <p:cNvSpPr>
                <a:spLocks noChangeArrowheads="1"/>
              </p:cNvSpPr>
              <p:nvPr/>
            </p:nvSpPr>
            <p:spPr bwMode="auto">
              <a:xfrm>
                <a:off x="6376" y="2226"/>
                <a:ext cx="6" cy="93"/>
              </a:xfrm>
              <a:prstGeom prst="rect">
                <a:avLst/>
              </a:prstGeom>
              <a:solidFill>
                <a:srgbClr val="E8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5" name="Rectangle 1245"/>
              <p:cNvSpPr>
                <a:spLocks noChangeArrowheads="1"/>
              </p:cNvSpPr>
              <p:nvPr/>
            </p:nvSpPr>
            <p:spPr bwMode="auto">
              <a:xfrm>
                <a:off x="6382" y="2226"/>
                <a:ext cx="6" cy="93"/>
              </a:xfrm>
              <a:prstGeom prst="rect">
                <a:avLst/>
              </a:prstGeom>
              <a:solidFill>
                <a:srgbClr val="E5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6" name="Rectangle 1246"/>
              <p:cNvSpPr>
                <a:spLocks noChangeArrowheads="1"/>
              </p:cNvSpPr>
              <p:nvPr/>
            </p:nvSpPr>
            <p:spPr bwMode="auto">
              <a:xfrm>
                <a:off x="6388" y="2226"/>
                <a:ext cx="6" cy="93"/>
              </a:xfrm>
              <a:prstGeom prst="rect">
                <a:avLst/>
              </a:prstGeom>
              <a:solidFill>
                <a:srgbClr val="E2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7" name="Rectangle 1247"/>
              <p:cNvSpPr>
                <a:spLocks noChangeArrowheads="1"/>
              </p:cNvSpPr>
              <p:nvPr/>
            </p:nvSpPr>
            <p:spPr bwMode="auto">
              <a:xfrm>
                <a:off x="6394" y="2226"/>
                <a:ext cx="6" cy="93"/>
              </a:xfrm>
              <a:prstGeom prst="rect">
                <a:avLst/>
              </a:prstGeom>
              <a:solidFill>
                <a:srgbClr val="E0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8" name="Rectangle 1248"/>
              <p:cNvSpPr>
                <a:spLocks noChangeArrowheads="1"/>
              </p:cNvSpPr>
              <p:nvPr/>
            </p:nvSpPr>
            <p:spPr bwMode="auto">
              <a:xfrm>
                <a:off x="6400" y="2226"/>
                <a:ext cx="6" cy="93"/>
              </a:xfrm>
              <a:prstGeom prst="rect">
                <a:avLst/>
              </a:prstGeom>
              <a:solidFill>
                <a:srgbClr val="DD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9" name="Rectangle 1249"/>
              <p:cNvSpPr>
                <a:spLocks noChangeArrowheads="1"/>
              </p:cNvSpPr>
              <p:nvPr/>
            </p:nvSpPr>
            <p:spPr bwMode="auto">
              <a:xfrm>
                <a:off x="6406" y="2226"/>
                <a:ext cx="5" cy="93"/>
              </a:xfrm>
              <a:prstGeom prst="rect">
                <a:avLst/>
              </a:prstGeom>
              <a:solidFill>
                <a:srgbClr val="DB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0" name="Rectangle 1250"/>
              <p:cNvSpPr>
                <a:spLocks noChangeArrowheads="1"/>
              </p:cNvSpPr>
              <p:nvPr/>
            </p:nvSpPr>
            <p:spPr bwMode="auto">
              <a:xfrm>
                <a:off x="6411" y="2226"/>
                <a:ext cx="6" cy="93"/>
              </a:xfrm>
              <a:prstGeom prst="rect">
                <a:avLst/>
              </a:prstGeom>
              <a:solidFill>
                <a:srgbClr val="D9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1" name="Rectangle 1251"/>
              <p:cNvSpPr>
                <a:spLocks noChangeArrowheads="1"/>
              </p:cNvSpPr>
              <p:nvPr/>
            </p:nvSpPr>
            <p:spPr bwMode="auto">
              <a:xfrm>
                <a:off x="6417" y="2226"/>
                <a:ext cx="6" cy="93"/>
              </a:xfrm>
              <a:prstGeom prst="rect">
                <a:avLst/>
              </a:prstGeom>
              <a:solidFill>
                <a:srgbClr val="D6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2" name="Rectangle 1252"/>
              <p:cNvSpPr>
                <a:spLocks noChangeArrowheads="1"/>
              </p:cNvSpPr>
              <p:nvPr/>
            </p:nvSpPr>
            <p:spPr bwMode="auto">
              <a:xfrm>
                <a:off x="6423" y="2226"/>
                <a:ext cx="6" cy="93"/>
              </a:xfrm>
              <a:prstGeom prst="rect">
                <a:avLst/>
              </a:prstGeom>
              <a:solidFill>
                <a:srgbClr val="D3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3" name="Rectangle 1253"/>
              <p:cNvSpPr>
                <a:spLocks noChangeArrowheads="1"/>
              </p:cNvSpPr>
              <p:nvPr/>
            </p:nvSpPr>
            <p:spPr bwMode="auto">
              <a:xfrm>
                <a:off x="6429" y="2226"/>
                <a:ext cx="6" cy="93"/>
              </a:xfrm>
              <a:prstGeom prst="rect">
                <a:avLst/>
              </a:prstGeom>
              <a:solidFill>
                <a:srgbClr val="D1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4" name="Rectangle 1254"/>
              <p:cNvSpPr>
                <a:spLocks noChangeArrowheads="1"/>
              </p:cNvSpPr>
              <p:nvPr/>
            </p:nvSpPr>
            <p:spPr bwMode="auto">
              <a:xfrm>
                <a:off x="6435" y="2226"/>
                <a:ext cx="6" cy="93"/>
              </a:xfrm>
              <a:prstGeom prst="rect">
                <a:avLst/>
              </a:prstGeom>
              <a:solidFill>
                <a:srgbClr val="CE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5" name="Rectangle 1255"/>
              <p:cNvSpPr>
                <a:spLocks noChangeArrowheads="1"/>
              </p:cNvSpPr>
              <p:nvPr/>
            </p:nvSpPr>
            <p:spPr bwMode="auto">
              <a:xfrm>
                <a:off x="6441" y="2226"/>
                <a:ext cx="6" cy="93"/>
              </a:xfrm>
              <a:prstGeom prst="rect">
                <a:avLst/>
              </a:prstGeom>
              <a:solidFill>
                <a:srgbClr val="CB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6" name="Rectangle 1256"/>
              <p:cNvSpPr>
                <a:spLocks noChangeArrowheads="1"/>
              </p:cNvSpPr>
              <p:nvPr/>
            </p:nvSpPr>
            <p:spPr bwMode="auto">
              <a:xfrm>
                <a:off x="6447" y="2226"/>
                <a:ext cx="5" cy="93"/>
              </a:xfrm>
              <a:prstGeom prst="rect">
                <a:avLst/>
              </a:prstGeom>
              <a:solidFill>
                <a:srgbClr val="C9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7" name="Rectangle 1257"/>
              <p:cNvSpPr>
                <a:spLocks noChangeArrowheads="1"/>
              </p:cNvSpPr>
              <p:nvPr/>
            </p:nvSpPr>
            <p:spPr bwMode="auto">
              <a:xfrm>
                <a:off x="6452" y="2226"/>
                <a:ext cx="6" cy="93"/>
              </a:xfrm>
              <a:prstGeom prst="rect">
                <a:avLst/>
              </a:prstGeom>
              <a:solidFill>
                <a:srgbClr val="C6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964" name="Group 1459"/>
            <p:cNvGrpSpPr>
              <a:grpSpLocks/>
            </p:cNvGrpSpPr>
            <p:nvPr/>
          </p:nvGrpSpPr>
          <p:grpSpPr bwMode="auto">
            <a:xfrm>
              <a:off x="5409" y="1051"/>
              <a:ext cx="1735" cy="2703"/>
              <a:chOff x="5409" y="1051"/>
              <a:chExt cx="1735" cy="2703"/>
            </a:xfrm>
          </p:grpSpPr>
          <p:sp>
            <p:nvSpPr>
              <p:cNvPr id="4557" name="Rectangle 1259"/>
              <p:cNvSpPr>
                <a:spLocks noChangeArrowheads="1"/>
              </p:cNvSpPr>
              <p:nvPr/>
            </p:nvSpPr>
            <p:spPr bwMode="auto">
              <a:xfrm>
                <a:off x="6458" y="2226"/>
                <a:ext cx="6" cy="93"/>
              </a:xfrm>
              <a:prstGeom prst="rect">
                <a:avLst/>
              </a:prstGeom>
              <a:solidFill>
                <a:srgbClr val="C4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0" name="Rectangle 1260"/>
              <p:cNvSpPr>
                <a:spLocks noChangeArrowheads="1"/>
              </p:cNvSpPr>
              <p:nvPr/>
            </p:nvSpPr>
            <p:spPr bwMode="auto">
              <a:xfrm>
                <a:off x="6464" y="2226"/>
                <a:ext cx="6" cy="93"/>
              </a:xfrm>
              <a:prstGeom prst="rect">
                <a:avLst/>
              </a:prstGeom>
              <a:solidFill>
                <a:srgbClr val="C1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1" name="Rectangle 1261"/>
              <p:cNvSpPr>
                <a:spLocks noChangeArrowheads="1"/>
              </p:cNvSpPr>
              <p:nvPr/>
            </p:nvSpPr>
            <p:spPr bwMode="auto">
              <a:xfrm>
                <a:off x="6470" y="2226"/>
                <a:ext cx="6" cy="93"/>
              </a:xfrm>
              <a:prstGeom prst="rect">
                <a:avLst/>
              </a:prstGeom>
              <a:solidFill>
                <a:srgbClr val="BE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2" name="Rectangle 1262"/>
              <p:cNvSpPr>
                <a:spLocks noChangeArrowheads="1"/>
              </p:cNvSpPr>
              <p:nvPr/>
            </p:nvSpPr>
            <p:spPr bwMode="auto">
              <a:xfrm>
                <a:off x="6476" y="2226"/>
                <a:ext cx="6" cy="93"/>
              </a:xfrm>
              <a:prstGeom prst="rect">
                <a:avLst/>
              </a:prstGeom>
              <a:solidFill>
                <a:srgbClr val="BC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3" name="Rectangle 1263"/>
              <p:cNvSpPr>
                <a:spLocks noChangeArrowheads="1"/>
              </p:cNvSpPr>
              <p:nvPr/>
            </p:nvSpPr>
            <p:spPr bwMode="auto">
              <a:xfrm>
                <a:off x="6482" y="2226"/>
                <a:ext cx="6" cy="93"/>
              </a:xfrm>
              <a:prstGeom prst="rect">
                <a:avLst/>
              </a:prstGeom>
              <a:solidFill>
                <a:srgbClr val="B9E6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336" name="Picture 1264"/>
              <p:cNvPicPr>
                <a:picLocks noChangeAspect="1" noChangeArrowheads="1"/>
              </p:cNvPicPr>
              <p:nvPr/>
            </p:nvPicPr>
            <p:blipFill>
              <a:blip r:embed="rId168">
                <a:extLst>
                  <a:ext uri="{28A0092B-C50C-407E-A947-70E740481C1C}">
                    <a14:useLocalDpi xmlns:a14="http://schemas.microsoft.com/office/drawing/2010/main" val="0"/>
                  </a:ext>
                </a:extLst>
              </a:blip>
              <a:srcRect/>
              <a:stretch>
                <a:fillRect/>
              </a:stretch>
            </p:blipFill>
            <p:spPr bwMode="auto">
              <a:xfrm>
                <a:off x="6429" y="2284"/>
                <a:ext cx="59"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37" name="Picture 1265"/>
              <p:cNvPicPr>
                <a:picLocks noChangeAspect="1" noChangeArrowheads="1"/>
              </p:cNvPicPr>
              <p:nvPr/>
            </p:nvPicPr>
            <p:blipFill>
              <a:blip r:embed="rId169">
                <a:extLst>
                  <a:ext uri="{28A0092B-C50C-407E-A947-70E740481C1C}">
                    <a14:useLocalDpi xmlns:a14="http://schemas.microsoft.com/office/drawing/2010/main" val="0"/>
                  </a:ext>
                </a:extLst>
              </a:blip>
              <a:srcRect/>
              <a:stretch>
                <a:fillRect/>
              </a:stretch>
            </p:blipFill>
            <p:spPr bwMode="auto">
              <a:xfrm>
                <a:off x="6429" y="2284"/>
                <a:ext cx="59"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64" name="Rectangle 1266"/>
              <p:cNvSpPr>
                <a:spLocks noChangeArrowheads="1"/>
              </p:cNvSpPr>
              <p:nvPr/>
            </p:nvSpPr>
            <p:spPr bwMode="auto">
              <a:xfrm>
                <a:off x="6376" y="2226"/>
                <a:ext cx="6" cy="35"/>
              </a:xfrm>
              <a:prstGeom prst="rect">
                <a:avLst/>
              </a:prstGeom>
              <a:solidFill>
                <a:srgbClr val="6690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5" name="Rectangle 1267"/>
              <p:cNvSpPr>
                <a:spLocks noChangeArrowheads="1"/>
              </p:cNvSpPr>
              <p:nvPr/>
            </p:nvSpPr>
            <p:spPr bwMode="auto">
              <a:xfrm>
                <a:off x="6382" y="2226"/>
                <a:ext cx="6" cy="35"/>
              </a:xfrm>
              <a:prstGeom prst="rect">
                <a:avLst/>
              </a:prstGeom>
              <a:solidFill>
                <a:srgbClr val="7BB3D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6" name="Rectangle 1268"/>
              <p:cNvSpPr>
                <a:spLocks noChangeArrowheads="1"/>
              </p:cNvSpPr>
              <p:nvPr/>
            </p:nvSpPr>
            <p:spPr bwMode="auto">
              <a:xfrm>
                <a:off x="6388" y="2226"/>
                <a:ext cx="6" cy="35"/>
              </a:xfrm>
              <a:prstGeom prst="rect">
                <a:avLst/>
              </a:prstGeom>
              <a:solidFill>
                <a:srgbClr val="78AFC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7" name="Rectangle 1269"/>
              <p:cNvSpPr>
                <a:spLocks noChangeArrowheads="1"/>
              </p:cNvSpPr>
              <p:nvPr/>
            </p:nvSpPr>
            <p:spPr bwMode="auto">
              <a:xfrm>
                <a:off x="6394" y="2226"/>
                <a:ext cx="6" cy="35"/>
              </a:xfrm>
              <a:prstGeom prst="rect">
                <a:avLst/>
              </a:prstGeom>
              <a:solidFill>
                <a:srgbClr val="76A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8" name="Rectangle 1270"/>
              <p:cNvSpPr>
                <a:spLocks noChangeArrowheads="1"/>
              </p:cNvSpPr>
              <p:nvPr/>
            </p:nvSpPr>
            <p:spPr bwMode="auto">
              <a:xfrm>
                <a:off x="6400" y="2226"/>
                <a:ext cx="6" cy="35"/>
              </a:xfrm>
              <a:prstGeom prst="rect">
                <a:avLst/>
              </a:prstGeom>
              <a:solidFill>
                <a:srgbClr val="74A7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9" name="Rectangle 1271"/>
              <p:cNvSpPr>
                <a:spLocks noChangeArrowheads="1"/>
              </p:cNvSpPr>
              <p:nvPr/>
            </p:nvSpPr>
            <p:spPr bwMode="auto">
              <a:xfrm>
                <a:off x="6406" y="2226"/>
                <a:ext cx="5" cy="35"/>
              </a:xfrm>
              <a:prstGeom prst="rect">
                <a:avLst/>
              </a:prstGeom>
              <a:solidFill>
                <a:srgbClr val="71A3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0" name="Rectangle 1272"/>
              <p:cNvSpPr>
                <a:spLocks noChangeArrowheads="1"/>
              </p:cNvSpPr>
              <p:nvPr/>
            </p:nvSpPr>
            <p:spPr bwMode="auto">
              <a:xfrm>
                <a:off x="6411" y="2226"/>
                <a:ext cx="6" cy="35"/>
              </a:xfrm>
              <a:prstGeom prst="rect">
                <a:avLst/>
              </a:prstGeom>
              <a:solidFill>
                <a:srgbClr val="6FA0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1" name="Rectangle 1273"/>
              <p:cNvSpPr>
                <a:spLocks noChangeArrowheads="1"/>
              </p:cNvSpPr>
              <p:nvPr/>
            </p:nvSpPr>
            <p:spPr bwMode="auto">
              <a:xfrm>
                <a:off x="6417" y="2226"/>
                <a:ext cx="6" cy="35"/>
              </a:xfrm>
              <a:prstGeom prst="rect">
                <a:avLst/>
              </a:prstGeom>
              <a:solidFill>
                <a:srgbClr val="6D9B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2" name="Rectangle 1274"/>
              <p:cNvSpPr>
                <a:spLocks noChangeArrowheads="1"/>
              </p:cNvSpPr>
              <p:nvPr/>
            </p:nvSpPr>
            <p:spPr bwMode="auto">
              <a:xfrm>
                <a:off x="6423" y="2226"/>
                <a:ext cx="6" cy="35"/>
              </a:xfrm>
              <a:prstGeom prst="rect">
                <a:avLst/>
              </a:prstGeom>
              <a:solidFill>
                <a:srgbClr val="6B98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3" name="Rectangle 1275"/>
              <p:cNvSpPr>
                <a:spLocks noChangeArrowheads="1"/>
              </p:cNvSpPr>
              <p:nvPr/>
            </p:nvSpPr>
            <p:spPr bwMode="auto">
              <a:xfrm>
                <a:off x="6429" y="2226"/>
                <a:ext cx="6" cy="35"/>
              </a:xfrm>
              <a:prstGeom prst="rect">
                <a:avLst/>
              </a:prstGeom>
              <a:solidFill>
                <a:srgbClr val="6894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348" name="Picture 1276"/>
              <p:cNvPicPr>
                <a:picLocks noChangeAspect="1" noChangeArrowheads="1"/>
              </p:cNvPicPr>
              <p:nvPr/>
            </p:nvPicPr>
            <p:blipFill>
              <a:blip r:embed="rId170">
                <a:extLst>
                  <a:ext uri="{28A0092B-C50C-407E-A947-70E740481C1C}">
                    <a14:useLocalDpi xmlns:a14="http://schemas.microsoft.com/office/drawing/2010/main" val="0"/>
                  </a:ext>
                </a:extLst>
              </a:blip>
              <a:srcRect/>
              <a:stretch>
                <a:fillRect/>
              </a:stretch>
            </p:blipFill>
            <p:spPr bwMode="auto">
              <a:xfrm>
                <a:off x="6335" y="2110"/>
                <a:ext cx="117"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49" name="Picture 1277"/>
              <p:cNvPicPr>
                <a:picLocks noChangeAspect="1" noChangeArrowheads="1"/>
              </p:cNvPicPr>
              <p:nvPr/>
            </p:nvPicPr>
            <p:blipFill>
              <a:blip r:embed="rId171">
                <a:extLst>
                  <a:ext uri="{28A0092B-C50C-407E-A947-70E740481C1C}">
                    <a14:useLocalDpi xmlns:a14="http://schemas.microsoft.com/office/drawing/2010/main" val="0"/>
                  </a:ext>
                </a:extLst>
              </a:blip>
              <a:srcRect/>
              <a:stretch>
                <a:fillRect/>
              </a:stretch>
            </p:blipFill>
            <p:spPr bwMode="auto">
              <a:xfrm>
                <a:off x="6335" y="2110"/>
                <a:ext cx="117" cy="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74" name="Freeform 1278"/>
              <p:cNvSpPr>
                <a:spLocks/>
              </p:cNvSpPr>
              <p:nvPr/>
            </p:nvSpPr>
            <p:spPr bwMode="auto">
              <a:xfrm>
                <a:off x="6366" y="2144"/>
                <a:ext cx="84" cy="99"/>
              </a:xfrm>
              <a:custGeom>
                <a:avLst/>
                <a:gdLst>
                  <a:gd name="T0" fmla="*/ 84 w 84"/>
                  <a:gd name="T1" fmla="*/ 50 h 99"/>
                  <a:gd name="T2" fmla="*/ 42 w 84"/>
                  <a:gd name="T3" fmla="*/ 99 h 99"/>
                  <a:gd name="T4" fmla="*/ 0 w 84"/>
                  <a:gd name="T5" fmla="*/ 50 h 99"/>
                  <a:gd name="T6" fmla="*/ 42 w 84"/>
                  <a:gd name="T7" fmla="*/ 0 h 99"/>
                  <a:gd name="T8" fmla="*/ 84 w 84"/>
                  <a:gd name="T9" fmla="*/ 50 h 99"/>
                </a:gdLst>
                <a:ahLst/>
                <a:cxnLst>
                  <a:cxn ang="0">
                    <a:pos x="T0" y="T1"/>
                  </a:cxn>
                  <a:cxn ang="0">
                    <a:pos x="T2" y="T3"/>
                  </a:cxn>
                  <a:cxn ang="0">
                    <a:pos x="T4" y="T5"/>
                  </a:cxn>
                  <a:cxn ang="0">
                    <a:pos x="T6" y="T7"/>
                  </a:cxn>
                  <a:cxn ang="0">
                    <a:pos x="T8" y="T9"/>
                  </a:cxn>
                </a:cxnLst>
                <a:rect l="0" t="0" r="r" b="b"/>
                <a:pathLst>
                  <a:path w="84" h="99">
                    <a:moveTo>
                      <a:pt x="84" y="50"/>
                    </a:moveTo>
                    <a:cubicBezTo>
                      <a:pt x="83" y="80"/>
                      <a:pt x="64" y="99"/>
                      <a:pt x="42" y="99"/>
                    </a:cubicBezTo>
                    <a:cubicBezTo>
                      <a:pt x="19" y="99"/>
                      <a:pt x="0" y="80"/>
                      <a:pt x="0" y="50"/>
                    </a:cubicBezTo>
                    <a:cubicBezTo>
                      <a:pt x="0" y="20"/>
                      <a:pt x="19" y="1"/>
                      <a:pt x="42" y="0"/>
                    </a:cubicBezTo>
                    <a:cubicBezTo>
                      <a:pt x="64" y="1"/>
                      <a:pt x="83" y="20"/>
                      <a:pt x="84" y="50"/>
                    </a:cubicBezTo>
                  </a:path>
                </a:pathLst>
              </a:custGeom>
              <a:noFill/>
              <a:ln w="4763" cap="flat">
                <a:solidFill>
                  <a:srgbClr val="99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75" name="Freeform 1279"/>
              <p:cNvSpPr>
                <a:spLocks noEditPoints="1"/>
              </p:cNvSpPr>
              <p:nvPr/>
            </p:nvSpPr>
            <p:spPr bwMode="auto">
              <a:xfrm>
                <a:off x="6355" y="2301"/>
                <a:ext cx="67" cy="99"/>
              </a:xfrm>
              <a:custGeom>
                <a:avLst/>
                <a:gdLst>
                  <a:gd name="T0" fmla="*/ 0 w 67"/>
                  <a:gd name="T1" fmla="*/ 61 h 99"/>
                  <a:gd name="T2" fmla="*/ 0 w 67"/>
                  <a:gd name="T3" fmla="*/ 0 h 99"/>
                  <a:gd name="T4" fmla="*/ 67 w 67"/>
                  <a:gd name="T5" fmla="*/ 99 h 99"/>
                  <a:gd name="T6" fmla="*/ 67 w 67"/>
                  <a:gd name="T7" fmla="*/ 38 h 99"/>
                </a:gdLst>
                <a:ahLst/>
                <a:cxnLst>
                  <a:cxn ang="0">
                    <a:pos x="T0" y="T1"/>
                  </a:cxn>
                  <a:cxn ang="0">
                    <a:pos x="T2" y="T3"/>
                  </a:cxn>
                  <a:cxn ang="0">
                    <a:pos x="T4" y="T5"/>
                  </a:cxn>
                  <a:cxn ang="0">
                    <a:pos x="T6" y="T7"/>
                  </a:cxn>
                </a:cxnLst>
                <a:rect l="0" t="0" r="r" b="b"/>
                <a:pathLst>
                  <a:path w="67" h="99">
                    <a:moveTo>
                      <a:pt x="0" y="61"/>
                    </a:moveTo>
                    <a:lnTo>
                      <a:pt x="0" y="0"/>
                    </a:lnTo>
                    <a:moveTo>
                      <a:pt x="67" y="99"/>
                    </a:moveTo>
                    <a:lnTo>
                      <a:pt x="67" y="38"/>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20" name="Freeform 1280"/>
              <p:cNvSpPr>
                <a:spLocks/>
              </p:cNvSpPr>
              <p:nvPr/>
            </p:nvSpPr>
            <p:spPr bwMode="auto">
              <a:xfrm>
                <a:off x="6335" y="2144"/>
                <a:ext cx="152" cy="276"/>
              </a:xfrm>
              <a:custGeom>
                <a:avLst/>
                <a:gdLst>
                  <a:gd name="T0" fmla="*/ 355 w 416"/>
                  <a:gd name="T1" fmla="*/ 728 h 763"/>
                  <a:gd name="T2" fmla="*/ 411 w 416"/>
                  <a:gd name="T3" fmla="*/ 668 h 763"/>
                  <a:gd name="T4" fmla="*/ 399 w 416"/>
                  <a:gd name="T5" fmla="*/ 458 h 763"/>
                  <a:gd name="T6" fmla="*/ 312 w 416"/>
                  <a:gd name="T7" fmla="*/ 302 h 763"/>
                  <a:gd name="T8" fmla="*/ 266 w 416"/>
                  <a:gd name="T9" fmla="*/ 272 h 763"/>
                  <a:gd name="T10" fmla="*/ 265 w 416"/>
                  <a:gd name="T11" fmla="*/ 250 h 763"/>
                  <a:gd name="T12" fmla="*/ 314 w 416"/>
                  <a:gd name="T13" fmla="*/ 137 h 763"/>
                  <a:gd name="T14" fmla="*/ 200 w 416"/>
                  <a:gd name="T15" fmla="*/ 0 h 763"/>
                  <a:gd name="T16" fmla="*/ 85 w 416"/>
                  <a:gd name="T17" fmla="*/ 137 h 763"/>
                  <a:gd name="T18" fmla="*/ 132 w 416"/>
                  <a:gd name="T19" fmla="*/ 248 h 763"/>
                  <a:gd name="T20" fmla="*/ 37 w 416"/>
                  <a:gd name="T21" fmla="*/ 302 h 763"/>
                  <a:gd name="T22" fmla="*/ 10 w 416"/>
                  <a:gd name="T23" fmla="*/ 359 h 763"/>
                  <a:gd name="T24" fmla="*/ 2 w 416"/>
                  <a:gd name="T25" fmla="*/ 553 h 763"/>
                  <a:gd name="T26" fmla="*/ 10 w 416"/>
                  <a:gd name="T27" fmla="*/ 583 h 763"/>
                  <a:gd name="T28" fmla="*/ 53 w 416"/>
                  <a:gd name="T29" fmla="*/ 605 h 763"/>
                  <a:gd name="T30" fmla="*/ 237 w 416"/>
                  <a:gd name="T31" fmla="*/ 710 h 763"/>
                  <a:gd name="T32" fmla="*/ 355 w 416"/>
                  <a:gd name="T33" fmla="*/ 728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6" h="763">
                    <a:moveTo>
                      <a:pt x="355" y="728"/>
                    </a:moveTo>
                    <a:cubicBezTo>
                      <a:pt x="416" y="700"/>
                      <a:pt x="411" y="668"/>
                      <a:pt x="411" y="668"/>
                    </a:cubicBezTo>
                    <a:cubicBezTo>
                      <a:pt x="409" y="604"/>
                      <a:pt x="400" y="473"/>
                      <a:pt x="399" y="458"/>
                    </a:cubicBezTo>
                    <a:cubicBezTo>
                      <a:pt x="391" y="371"/>
                      <a:pt x="330" y="318"/>
                      <a:pt x="312" y="302"/>
                    </a:cubicBezTo>
                    <a:cubicBezTo>
                      <a:pt x="297" y="288"/>
                      <a:pt x="282" y="278"/>
                      <a:pt x="266" y="272"/>
                    </a:cubicBezTo>
                    <a:lnTo>
                      <a:pt x="265" y="250"/>
                    </a:lnTo>
                    <a:cubicBezTo>
                      <a:pt x="296" y="222"/>
                      <a:pt x="314" y="182"/>
                      <a:pt x="314" y="137"/>
                    </a:cubicBezTo>
                    <a:cubicBezTo>
                      <a:pt x="314" y="62"/>
                      <a:pt x="263" y="0"/>
                      <a:pt x="200" y="0"/>
                    </a:cubicBezTo>
                    <a:cubicBezTo>
                      <a:pt x="136" y="0"/>
                      <a:pt x="85" y="62"/>
                      <a:pt x="85" y="137"/>
                    </a:cubicBezTo>
                    <a:cubicBezTo>
                      <a:pt x="85" y="183"/>
                      <a:pt x="104" y="223"/>
                      <a:pt x="132" y="248"/>
                    </a:cubicBezTo>
                    <a:lnTo>
                      <a:pt x="37" y="302"/>
                    </a:lnTo>
                    <a:cubicBezTo>
                      <a:pt x="37" y="302"/>
                      <a:pt x="13" y="315"/>
                      <a:pt x="10" y="359"/>
                    </a:cubicBezTo>
                    <a:lnTo>
                      <a:pt x="2" y="553"/>
                    </a:lnTo>
                    <a:cubicBezTo>
                      <a:pt x="2" y="553"/>
                      <a:pt x="0" y="572"/>
                      <a:pt x="10" y="583"/>
                    </a:cubicBezTo>
                    <a:cubicBezTo>
                      <a:pt x="31" y="608"/>
                      <a:pt x="52" y="604"/>
                      <a:pt x="53" y="605"/>
                    </a:cubicBezTo>
                    <a:cubicBezTo>
                      <a:pt x="109" y="677"/>
                      <a:pt x="175" y="691"/>
                      <a:pt x="237" y="710"/>
                    </a:cubicBezTo>
                    <a:cubicBezTo>
                      <a:pt x="243" y="711"/>
                      <a:pt x="280" y="763"/>
                      <a:pt x="355" y="728"/>
                    </a:cubicBez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21" name="Rectangle 1281"/>
              <p:cNvSpPr>
                <a:spLocks noChangeArrowheads="1"/>
              </p:cNvSpPr>
              <p:nvPr/>
            </p:nvSpPr>
            <p:spPr bwMode="auto">
              <a:xfrm>
                <a:off x="6558" y="2058"/>
                <a:ext cx="58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performs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22" name="Rectangle 1282"/>
              <p:cNvSpPr>
                <a:spLocks noChangeArrowheads="1"/>
              </p:cNvSpPr>
              <p:nvPr/>
            </p:nvSpPr>
            <p:spPr bwMode="auto">
              <a:xfrm>
                <a:off x="6681" y="2139"/>
                <a:ext cx="3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inspection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23" name="Rectangle 1283"/>
              <p:cNvSpPr>
                <a:spLocks noChangeArrowheads="1"/>
              </p:cNvSpPr>
              <p:nvPr/>
            </p:nvSpPr>
            <p:spPr bwMode="auto">
              <a:xfrm>
                <a:off x="6675" y="2226"/>
                <a:ext cx="346"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and during</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24" name="Rectangle 1284"/>
              <p:cNvSpPr>
                <a:spLocks noChangeArrowheads="1"/>
              </p:cNvSpPr>
              <p:nvPr/>
            </p:nvSpPr>
            <p:spPr bwMode="auto">
              <a:xfrm>
                <a:off x="6617" y="2307"/>
                <a:ext cx="475"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records results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25" name="Rectangle 1285"/>
              <p:cNvSpPr>
                <a:spLocks noChangeArrowheads="1"/>
              </p:cNvSpPr>
              <p:nvPr/>
            </p:nvSpPr>
            <p:spPr bwMode="auto">
              <a:xfrm>
                <a:off x="6734" y="2394"/>
                <a:ext cx="211"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online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26" name="Rectangle 1286"/>
              <p:cNvSpPr>
                <a:spLocks noChangeArrowheads="1"/>
              </p:cNvSpPr>
              <p:nvPr/>
            </p:nvSpPr>
            <p:spPr bwMode="auto">
              <a:xfrm>
                <a:off x="6910" y="2394"/>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27" name="Freeform 1287"/>
              <p:cNvSpPr>
                <a:spLocks/>
              </p:cNvSpPr>
              <p:nvPr/>
            </p:nvSpPr>
            <p:spPr bwMode="auto">
              <a:xfrm>
                <a:off x="6131" y="1850"/>
                <a:ext cx="277" cy="294"/>
              </a:xfrm>
              <a:custGeom>
                <a:avLst/>
                <a:gdLst>
                  <a:gd name="T0" fmla="*/ 0 w 277"/>
                  <a:gd name="T1" fmla="*/ 0 h 294"/>
                  <a:gd name="T2" fmla="*/ 0 w 277"/>
                  <a:gd name="T3" fmla="*/ 160 h 294"/>
                  <a:gd name="T4" fmla="*/ 277 w 277"/>
                  <a:gd name="T5" fmla="*/ 160 h 294"/>
                  <a:gd name="T6" fmla="*/ 277 w 277"/>
                  <a:gd name="T7" fmla="*/ 294 h 294"/>
                </a:gdLst>
                <a:ahLst/>
                <a:cxnLst>
                  <a:cxn ang="0">
                    <a:pos x="T0" y="T1"/>
                  </a:cxn>
                  <a:cxn ang="0">
                    <a:pos x="T2" y="T3"/>
                  </a:cxn>
                  <a:cxn ang="0">
                    <a:pos x="T4" y="T5"/>
                  </a:cxn>
                  <a:cxn ang="0">
                    <a:pos x="T6" y="T7"/>
                  </a:cxn>
                </a:cxnLst>
                <a:rect l="0" t="0" r="r" b="b"/>
                <a:pathLst>
                  <a:path w="277" h="294">
                    <a:moveTo>
                      <a:pt x="0" y="0"/>
                    </a:moveTo>
                    <a:lnTo>
                      <a:pt x="0" y="160"/>
                    </a:lnTo>
                    <a:lnTo>
                      <a:pt x="277" y="160"/>
                    </a:lnTo>
                    <a:lnTo>
                      <a:pt x="277" y="29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28" name="Rectangle 1288"/>
              <p:cNvSpPr>
                <a:spLocks noChangeArrowheads="1"/>
              </p:cNvSpPr>
              <p:nvPr/>
            </p:nvSpPr>
            <p:spPr bwMode="auto">
              <a:xfrm>
                <a:off x="6208" y="1969"/>
                <a:ext cx="188" cy="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29" name="Rectangle 1289"/>
              <p:cNvSpPr>
                <a:spLocks noChangeArrowheads="1"/>
              </p:cNvSpPr>
              <p:nvPr/>
            </p:nvSpPr>
            <p:spPr bwMode="auto">
              <a:xfrm>
                <a:off x="6206" y="1965"/>
                <a:ext cx="22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Online</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30" name="Freeform 1290"/>
              <p:cNvSpPr>
                <a:spLocks noEditPoints="1"/>
              </p:cNvSpPr>
              <p:nvPr/>
            </p:nvSpPr>
            <p:spPr bwMode="auto">
              <a:xfrm>
                <a:off x="5991" y="1225"/>
                <a:ext cx="281" cy="105"/>
              </a:xfrm>
              <a:custGeom>
                <a:avLst/>
                <a:gdLst>
                  <a:gd name="T0" fmla="*/ 0 w 281"/>
                  <a:gd name="T1" fmla="*/ 5 h 105"/>
                  <a:gd name="T2" fmla="*/ 170 w 281"/>
                  <a:gd name="T3" fmla="*/ 105 h 105"/>
                  <a:gd name="T4" fmla="*/ 170 w 281"/>
                  <a:gd name="T5" fmla="*/ 100 h 105"/>
                  <a:gd name="T6" fmla="*/ 0 w 281"/>
                  <a:gd name="T7" fmla="*/ 0 h 105"/>
                  <a:gd name="T8" fmla="*/ 0 w 281"/>
                  <a:gd name="T9" fmla="*/ 5 h 105"/>
                  <a:gd name="T10" fmla="*/ 170 w 281"/>
                  <a:gd name="T11" fmla="*/ 100 h 105"/>
                  <a:gd name="T12" fmla="*/ 170 w 281"/>
                  <a:gd name="T13" fmla="*/ 105 h 105"/>
                  <a:gd name="T14" fmla="*/ 280 w 281"/>
                  <a:gd name="T15" fmla="*/ 40 h 105"/>
                  <a:gd name="T16" fmla="*/ 281 w 281"/>
                  <a:gd name="T17" fmla="*/ 34 h 105"/>
                  <a:gd name="T18" fmla="*/ 170 w 281"/>
                  <a:gd name="T19" fmla="*/ 10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1" h="105">
                    <a:moveTo>
                      <a:pt x="0" y="5"/>
                    </a:moveTo>
                    <a:lnTo>
                      <a:pt x="170" y="105"/>
                    </a:lnTo>
                    <a:lnTo>
                      <a:pt x="170" y="100"/>
                    </a:lnTo>
                    <a:lnTo>
                      <a:pt x="0" y="0"/>
                    </a:lnTo>
                    <a:lnTo>
                      <a:pt x="0" y="5"/>
                    </a:lnTo>
                    <a:close/>
                    <a:moveTo>
                      <a:pt x="170" y="100"/>
                    </a:moveTo>
                    <a:lnTo>
                      <a:pt x="170" y="105"/>
                    </a:lnTo>
                    <a:lnTo>
                      <a:pt x="280" y="40"/>
                    </a:lnTo>
                    <a:lnTo>
                      <a:pt x="281" y="34"/>
                    </a:lnTo>
                    <a:lnTo>
                      <a:pt x="170" y="100"/>
                    </a:lnTo>
                    <a:close/>
                  </a:path>
                </a:pathLst>
              </a:custGeom>
              <a:solidFill>
                <a:srgbClr val="CC66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31" name="Freeform 1291"/>
              <p:cNvSpPr>
                <a:spLocks/>
              </p:cNvSpPr>
              <p:nvPr/>
            </p:nvSpPr>
            <p:spPr bwMode="auto">
              <a:xfrm>
                <a:off x="5991" y="1225"/>
                <a:ext cx="170" cy="105"/>
              </a:xfrm>
              <a:custGeom>
                <a:avLst/>
                <a:gdLst>
                  <a:gd name="T0" fmla="*/ 0 w 170"/>
                  <a:gd name="T1" fmla="*/ 5 h 105"/>
                  <a:gd name="T2" fmla="*/ 170 w 170"/>
                  <a:gd name="T3" fmla="*/ 105 h 105"/>
                  <a:gd name="T4" fmla="*/ 170 w 170"/>
                  <a:gd name="T5" fmla="*/ 100 h 105"/>
                  <a:gd name="T6" fmla="*/ 0 w 170"/>
                  <a:gd name="T7" fmla="*/ 0 h 105"/>
                  <a:gd name="T8" fmla="*/ 0 w 170"/>
                  <a:gd name="T9" fmla="*/ 5 h 105"/>
                </a:gdLst>
                <a:ahLst/>
                <a:cxnLst>
                  <a:cxn ang="0">
                    <a:pos x="T0" y="T1"/>
                  </a:cxn>
                  <a:cxn ang="0">
                    <a:pos x="T2" y="T3"/>
                  </a:cxn>
                  <a:cxn ang="0">
                    <a:pos x="T4" y="T5"/>
                  </a:cxn>
                  <a:cxn ang="0">
                    <a:pos x="T6" y="T7"/>
                  </a:cxn>
                  <a:cxn ang="0">
                    <a:pos x="T8" y="T9"/>
                  </a:cxn>
                </a:cxnLst>
                <a:rect l="0" t="0" r="r" b="b"/>
                <a:pathLst>
                  <a:path w="170" h="105">
                    <a:moveTo>
                      <a:pt x="0" y="5"/>
                    </a:moveTo>
                    <a:lnTo>
                      <a:pt x="170" y="105"/>
                    </a:lnTo>
                    <a:lnTo>
                      <a:pt x="170" y="100"/>
                    </a:lnTo>
                    <a:lnTo>
                      <a:pt x="0" y="0"/>
                    </a:lnTo>
                    <a:lnTo>
                      <a:pt x="0" y="5"/>
                    </a:lnTo>
                    <a:close/>
                  </a:path>
                </a:pathLst>
              </a:custGeom>
              <a:noFill/>
              <a:ln w="3175"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32" name="Freeform 1292"/>
              <p:cNvSpPr>
                <a:spLocks/>
              </p:cNvSpPr>
              <p:nvPr/>
            </p:nvSpPr>
            <p:spPr bwMode="auto">
              <a:xfrm>
                <a:off x="6161" y="1259"/>
                <a:ext cx="111" cy="71"/>
              </a:xfrm>
              <a:custGeom>
                <a:avLst/>
                <a:gdLst>
                  <a:gd name="T0" fmla="*/ 0 w 111"/>
                  <a:gd name="T1" fmla="*/ 66 h 71"/>
                  <a:gd name="T2" fmla="*/ 0 w 111"/>
                  <a:gd name="T3" fmla="*/ 71 h 71"/>
                  <a:gd name="T4" fmla="*/ 110 w 111"/>
                  <a:gd name="T5" fmla="*/ 6 h 71"/>
                  <a:gd name="T6" fmla="*/ 111 w 111"/>
                  <a:gd name="T7" fmla="*/ 0 h 71"/>
                  <a:gd name="T8" fmla="*/ 0 w 111"/>
                  <a:gd name="T9" fmla="*/ 66 h 71"/>
                </a:gdLst>
                <a:ahLst/>
                <a:cxnLst>
                  <a:cxn ang="0">
                    <a:pos x="T0" y="T1"/>
                  </a:cxn>
                  <a:cxn ang="0">
                    <a:pos x="T2" y="T3"/>
                  </a:cxn>
                  <a:cxn ang="0">
                    <a:pos x="T4" y="T5"/>
                  </a:cxn>
                  <a:cxn ang="0">
                    <a:pos x="T6" y="T7"/>
                  </a:cxn>
                  <a:cxn ang="0">
                    <a:pos x="T8" y="T9"/>
                  </a:cxn>
                </a:cxnLst>
                <a:rect l="0" t="0" r="r" b="b"/>
                <a:pathLst>
                  <a:path w="111" h="71">
                    <a:moveTo>
                      <a:pt x="0" y="66"/>
                    </a:moveTo>
                    <a:lnTo>
                      <a:pt x="0" y="71"/>
                    </a:lnTo>
                    <a:lnTo>
                      <a:pt x="110" y="6"/>
                    </a:lnTo>
                    <a:lnTo>
                      <a:pt x="111" y="0"/>
                    </a:lnTo>
                    <a:lnTo>
                      <a:pt x="0" y="66"/>
                    </a:lnTo>
                    <a:close/>
                  </a:path>
                </a:pathLst>
              </a:custGeom>
              <a:noFill/>
              <a:ln w="3175"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365" name="Picture 1293"/>
              <p:cNvPicPr>
                <a:picLocks noChangeAspect="1" noChangeArrowheads="1"/>
              </p:cNvPicPr>
              <p:nvPr/>
            </p:nvPicPr>
            <p:blipFill>
              <a:blip r:embed="rId172">
                <a:extLst>
                  <a:ext uri="{28A0092B-C50C-407E-A947-70E740481C1C}">
                    <a14:useLocalDpi xmlns:a14="http://schemas.microsoft.com/office/drawing/2010/main" val="0"/>
                  </a:ext>
                </a:extLst>
              </a:blip>
              <a:srcRect/>
              <a:stretch>
                <a:fillRect/>
              </a:stretch>
            </p:blipFill>
            <p:spPr bwMode="auto">
              <a:xfrm>
                <a:off x="5983" y="1149"/>
                <a:ext cx="293"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33" name="Freeform 1294"/>
              <p:cNvSpPr>
                <a:spLocks/>
              </p:cNvSpPr>
              <p:nvPr/>
            </p:nvSpPr>
            <p:spPr bwMode="auto">
              <a:xfrm>
                <a:off x="5991" y="1159"/>
                <a:ext cx="281" cy="166"/>
              </a:xfrm>
              <a:custGeom>
                <a:avLst/>
                <a:gdLst>
                  <a:gd name="T0" fmla="*/ 0 w 281"/>
                  <a:gd name="T1" fmla="*/ 66 h 166"/>
                  <a:gd name="T2" fmla="*/ 110 w 281"/>
                  <a:gd name="T3" fmla="*/ 0 h 166"/>
                  <a:gd name="T4" fmla="*/ 281 w 281"/>
                  <a:gd name="T5" fmla="*/ 100 h 166"/>
                  <a:gd name="T6" fmla="*/ 170 w 281"/>
                  <a:gd name="T7" fmla="*/ 166 h 166"/>
                  <a:gd name="T8" fmla="*/ 0 w 281"/>
                  <a:gd name="T9" fmla="*/ 66 h 166"/>
                </a:gdLst>
                <a:ahLst/>
                <a:cxnLst>
                  <a:cxn ang="0">
                    <a:pos x="T0" y="T1"/>
                  </a:cxn>
                  <a:cxn ang="0">
                    <a:pos x="T2" y="T3"/>
                  </a:cxn>
                  <a:cxn ang="0">
                    <a:pos x="T4" y="T5"/>
                  </a:cxn>
                  <a:cxn ang="0">
                    <a:pos x="T6" y="T7"/>
                  </a:cxn>
                  <a:cxn ang="0">
                    <a:pos x="T8" y="T9"/>
                  </a:cxn>
                </a:cxnLst>
                <a:rect l="0" t="0" r="r" b="b"/>
                <a:pathLst>
                  <a:path w="281" h="166">
                    <a:moveTo>
                      <a:pt x="0" y="66"/>
                    </a:moveTo>
                    <a:lnTo>
                      <a:pt x="110" y="0"/>
                    </a:lnTo>
                    <a:lnTo>
                      <a:pt x="281" y="100"/>
                    </a:lnTo>
                    <a:lnTo>
                      <a:pt x="170" y="166"/>
                    </a:lnTo>
                    <a:lnTo>
                      <a:pt x="0" y="66"/>
                    </a:lnTo>
                    <a:close/>
                  </a:path>
                </a:pathLst>
              </a:custGeom>
              <a:noFill/>
              <a:ln w="4763"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34" name="Freeform 1295"/>
              <p:cNvSpPr>
                <a:spLocks/>
              </p:cNvSpPr>
              <p:nvPr/>
            </p:nvSpPr>
            <p:spPr bwMode="auto">
              <a:xfrm>
                <a:off x="6241" y="1166"/>
                <a:ext cx="16" cy="84"/>
              </a:xfrm>
              <a:custGeom>
                <a:avLst/>
                <a:gdLst>
                  <a:gd name="T0" fmla="*/ 0 w 16"/>
                  <a:gd name="T1" fmla="*/ 75 h 84"/>
                  <a:gd name="T2" fmla="*/ 1 w 16"/>
                  <a:gd name="T3" fmla="*/ 0 h 84"/>
                  <a:gd name="T4" fmla="*/ 16 w 16"/>
                  <a:gd name="T5" fmla="*/ 10 h 84"/>
                  <a:gd name="T6" fmla="*/ 14 w 16"/>
                  <a:gd name="T7" fmla="*/ 84 h 84"/>
                  <a:gd name="T8" fmla="*/ 7 w 16"/>
                  <a:gd name="T9" fmla="*/ 80 h 84"/>
                  <a:gd name="T10" fmla="*/ 0 w 16"/>
                  <a:gd name="T11" fmla="*/ 75 h 84"/>
                </a:gdLst>
                <a:ahLst/>
                <a:cxnLst>
                  <a:cxn ang="0">
                    <a:pos x="T0" y="T1"/>
                  </a:cxn>
                  <a:cxn ang="0">
                    <a:pos x="T2" y="T3"/>
                  </a:cxn>
                  <a:cxn ang="0">
                    <a:pos x="T4" y="T5"/>
                  </a:cxn>
                  <a:cxn ang="0">
                    <a:pos x="T6" y="T7"/>
                  </a:cxn>
                  <a:cxn ang="0">
                    <a:pos x="T8" y="T9"/>
                  </a:cxn>
                  <a:cxn ang="0">
                    <a:pos x="T10" y="T11"/>
                  </a:cxn>
                </a:cxnLst>
                <a:rect l="0" t="0" r="r" b="b"/>
                <a:pathLst>
                  <a:path w="16" h="84">
                    <a:moveTo>
                      <a:pt x="0" y="75"/>
                    </a:moveTo>
                    <a:lnTo>
                      <a:pt x="1" y="0"/>
                    </a:lnTo>
                    <a:lnTo>
                      <a:pt x="16" y="10"/>
                    </a:lnTo>
                    <a:lnTo>
                      <a:pt x="14" y="84"/>
                    </a:lnTo>
                    <a:lnTo>
                      <a:pt x="7" y="80"/>
                    </a:lnTo>
                    <a:lnTo>
                      <a:pt x="0" y="75"/>
                    </a:lnTo>
                    <a:close/>
                  </a:path>
                </a:pathLst>
              </a:custGeom>
              <a:solidFill>
                <a:srgbClr val="CC66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35" name="Rectangle 1296"/>
              <p:cNvSpPr>
                <a:spLocks noChangeArrowheads="1"/>
              </p:cNvSpPr>
              <p:nvPr/>
            </p:nvSpPr>
            <p:spPr bwMode="auto">
              <a:xfrm>
                <a:off x="6235" y="1161"/>
                <a:ext cx="30" cy="6"/>
              </a:xfrm>
              <a:prstGeom prst="rect">
                <a:avLst/>
              </a:prstGeom>
              <a:solidFill>
                <a:srgbClr val="F4F4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38" name="Rectangle 1297"/>
              <p:cNvSpPr>
                <a:spLocks noChangeArrowheads="1"/>
              </p:cNvSpPr>
              <p:nvPr/>
            </p:nvSpPr>
            <p:spPr bwMode="auto">
              <a:xfrm>
                <a:off x="6235" y="1167"/>
                <a:ext cx="30" cy="5"/>
              </a:xfrm>
              <a:prstGeom prst="rect">
                <a:avLst/>
              </a:prstGeom>
              <a:solidFill>
                <a:srgbClr val="DFC67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39" name="Rectangle 1298"/>
              <p:cNvSpPr>
                <a:spLocks noChangeArrowheads="1"/>
              </p:cNvSpPr>
              <p:nvPr/>
            </p:nvSpPr>
            <p:spPr bwMode="auto">
              <a:xfrm>
                <a:off x="6235" y="1172"/>
                <a:ext cx="30" cy="6"/>
              </a:xfrm>
              <a:prstGeom prst="rect">
                <a:avLst/>
              </a:prstGeom>
              <a:solidFill>
                <a:srgbClr val="E7D68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0" name="Rectangle 1299"/>
              <p:cNvSpPr>
                <a:spLocks noChangeArrowheads="1"/>
              </p:cNvSpPr>
              <p:nvPr/>
            </p:nvSpPr>
            <p:spPr bwMode="auto">
              <a:xfrm>
                <a:off x="6235" y="1178"/>
                <a:ext cx="30" cy="6"/>
              </a:xfrm>
              <a:prstGeom prst="rect">
                <a:avLst/>
              </a:prstGeom>
              <a:solidFill>
                <a:srgbClr val="EEE69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372" name="Picture 1300"/>
              <p:cNvPicPr>
                <a:picLocks noChangeAspect="1" noChangeArrowheads="1"/>
              </p:cNvPicPr>
              <p:nvPr/>
            </p:nvPicPr>
            <p:blipFill>
              <a:blip r:embed="rId173">
                <a:extLst>
                  <a:ext uri="{28A0092B-C50C-407E-A947-70E740481C1C}">
                    <a14:useLocalDpi xmlns:a14="http://schemas.microsoft.com/office/drawing/2010/main" val="0"/>
                  </a:ext>
                </a:extLst>
              </a:blip>
              <a:srcRect/>
              <a:stretch>
                <a:fillRect/>
              </a:stretch>
            </p:blipFill>
            <p:spPr bwMode="auto">
              <a:xfrm>
                <a:off x="6153" y="1126"/>
                <a:ext cx="7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73" name="Picture 1301"/>
              <p:cNvPicPr>
                <a:picLocks noChangeAspect="1" noChangeArrowheads="1"/>
              </p:cNvPicPr>
              <p:nvPr/>
            </p:nvPicPr>
            <p:blipFill>
              <a:blip r:embed="rId174">
                <a:extLst>
                  <a:ext uri="{28A0092B-C50C-407E-A947-70E740481C1C}">
                    <a14:useLocalDpi xmlns:a14="http://schemas.microsoft.com/office/drawing/2010/main" val="0"/>
                  </a:ext>
                </a:extLst>
              </a:blip>
              <a:srcRect/>
              <a:stretch>
                <a:fillRect/>
              </a:stretch>
            </p:blipFill>
            <p:spPr bwMode="auto">
              <a:xfrm>
                <a:off x="6153" y="1126"/>
                <a:ext cx="7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41" name="Rectangle 1302"/>
              <p:cNvSpPr>
                <a:spLocks noChangeArrowheads="1"/>
              </p:cNvSpPr>
              <p:nvPr/>
            </p:nvSpPr>
            <p:spPr bwMode="auto">
              <a:xfrm>
                <a:off x="6159" y="1115"/>
                <a:ext cx="6" cy="63"/>
              </a:xfrm>
              <a:prstGeom prst="rect">
                <a:avLst/>
              </a:prstGeom>
              <a:solidFill>
                <a:srgbClr val="BC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2" name="Rectangle 1303"/>
              <p:cNvSpPr>
                <a:spLocks noChangeArrowheads="1"/>
              </p:cNvSpPr>
              <p:nvPr/>
            </p:nvSpPr>
            <p:spPr bwMode="auto">
              <a:xfrm>
                <a:off x="6165" y="1115"/>
                <a:ext cx="6" cy="63"/>
              </a:xfrm>
              <a:prstGeom prst="rect">
                <a:avLst/>
              </a:prstGeom>
              <a:solidFill>
                <a:srgbClr val="F6F3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3" name="Rectangle 1304"/>
              <p:cNvSpPr>
                <a:spLocks noChangeArrowheads="1"/>
              </p:cNvSpPr>
              <p:nvPr/>
            </p:nvSpPr>
            <p:spPr bwMode="auto">
              <a:xfrm>
                <a:off x="6171" y="1115"/>
                <a:ext cx="6" cy="63"/>
              </a:xfrm>
              <a:prstGeom prst="rect">
                <a:avLst/>
              </a:prstGeom>
              <a:solidFill>
                <a:srgbClr val="F2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4" name="Rectangle 1305"/>
              <p:cNvSpPr>
                <a:spLocks noChangeArrowheads="1"/>
              </p:cNvSpPr>
              <p:nvPr/>
            </p:nvSpPr>
            <p:spPr bwMode="auto">
              <a:xfrm>
                <a:off x="6177" y="1115"/>
                <a:ext cx="6" cy="63"/>
              </a:xfrm>
              <a:prstGeom prst="rect">
                <a:avLst/>
              </a:prstGeom>
              <a:solidFill>
                <a:srgbClr val="EE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5" name="Rectangle 1306"/>
              <p:cNvSpPr>
                <a:spLocks noChangeArrowheads="1"/>
              </p:cNvSpPr>
              <p:nvPr/>
            </p:nvSpPr>
            <p:spPr bwMode="auto">
              <a:xfrm>
                <a:off x="6183" y="1115"/>
                <a:ext cx="6" cy="63"/>
              </a:xfrm>
              <a:prstGeom prst="rect">
                <a:avLst/>
              </a:prstGeom>
              <a:solidFill>
                <a:srgbClr val="E9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6" name="Rectangle 1307"/>
              <p:cNvSpPr>
                <a:spLocks noChangeArrowheads="1"/>
              </p:cNvSpPr>
              <p:nvPr/>
            </p:nvSpPr>
            <p:spPr bwMode="auto">
              <a:xfrm>
                <a:off x="6189" y="1115"/>
                <a:ext cx="5" cy="63"/>
              </a:xfrm>
              <a:prstGeom prst="rect">
                <a:avLst/>
              </a:prstGeom>
              <a:solidFill>
                <a:srgbClr val="E5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7" name="Rectangle 1308"/>
              <p:cNvSpPr>
                <a:spLocks noChangeArrowheads="1"/>
              </p:cNvSpPr>
              <p:nvPr/>
            </p:nvSpPr>
            <p:spPr bwMode="auto">
              <a:xfrm>
                <a:off x="6194" y="1115"/>
                <a:ext cx="6" cy="63"/>
              </a:xfrm>
              <a:prstGeom prst="rect">
                <a:avLst/>
              </a:prstGeom>
              <a:solidFill>
                <a:srgbClr val="E0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0" name="Rectangle 1309"/>
              <p:cNvSpPr>
                <a:spLocks noChangeArrowheads="1"/>
              </p:cNvSpPr>
              <p:nvPr/>
            </p:nvSpPr>
            <p:spPr bwMode="auto">
              <a:xfrm>
                <a:off x="6200" y="1115"/>
                <a:ext cx="6" cy="63"/>
              </a:xfrm>
              <a:prstGeom prst="rect">
                <a:avLst/>
              </a:prstGeom>
              <a:solidFill>
                <a:srgbClr val="DC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1" name="Rectangle 1310"/>
              <p:cNvSpPr>
                <a:spLocks noChangeArrowheads="1"/>
              </p:cNvSpPr>
              <p:nvPr/>
            </p:nvSpPr>
            <p:spPr bwMode="auto">
              <a:xfrm>
                <a:off x="6206" y="1115"/>
                <a:ext cx="6" cy="63"/>
              </a:xfrm>
              <a:prstGeom prst="rect">
                <a:avLst/>
              </a:prstGeom>
              <a:solidFill>
                <a:srgbClr val="D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2" name="Rectangle 1311"/>
              <p:cNvSpPr>
                <a:spLocks noChangeArrowheads="1"/>
              </p:cNvSpPr>
              <p:nvPr/>
            </p:nvSpPr>
            <p:spPr bwMode="auto">
              <a:xfrm>
                <a:off x="6212" y="1115"/>
                <a:ext cx="6" cy="63"/>
              </a:xfrm>
              <a:prstGeom prst="rect">
                <a:avLst/>
              </a:prstGeom>
              <a:solidFill>
                <a:srgbClr val="D4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3" name="Rectangle 1312"/>
              <p:cNvSpPr>
                <a:spLocks noChangeArrowheads="1"/>
              </p:cNvSpPr>
              <p:nvPr/>
            </p:nvSpPr>
            <p:spPr bwMode="auto">
              <a:xfrm>
                <a:off x="6218" y="1115"/>
                <a:ext cx="6" cy="63"/>
              </a:xfrm>
              <a:prstGeom prst="rect">
                <a:avLst/>
              </a:prstGeom>
              <a:solidFill>
                <a:srgbClr val="D0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4" name="Rectangle 1313"/>
              <p:cNvSpPr>
                <a:spLocks noChangeArrowheads="1"/>
              </p:cNvSpPr>
              <p:nvPr/>
            </p:nvSpPr>
            <p:spPr bwMode="auto">
              <a:xfrm>
                <a:off x="6224" y="1115"/>
                <a:ext cx="6" cy="63"/>
              </a:xfrm>
              <a:prstGeom prst="rect">
                <a:avLst/>
              </a:prstGeom>
              <a:solidFill>
                <a:srgbClr val="CB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5" name="Rectangle 1314"/>
              <p:cNvSpPr>
                <a:spLocks noChangeArrowheads="1"/>
              </p:cNvSpPr>
              <p:nvPr/>
            </p:nvSpPr>
            <p:spPr bwMode="auto">
              <a:xfrm>
                <a:off x="6230" y="1115"/>
                <a:ext cx="5" cy="63"/>
              </a:xfrm>
              <a:prstGeom prst="rect">
                <a:avLst/>
              </a:prstGeom>
              <a:solidFill>
                <a:srgbClr val="C7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6" name="Rectangle 1315"/>
              <p:cNvSpPr>
                <a:spLocks noChangeArrowheads="1"/>
              </p:cNvSpPr>
              <p:nvPr/>
            </p:nvSpPr>
            <p:spPr bwMode="auto">
              <a:xfrm>
                <a:off x="6235" y="1115"/>
                <a:ext cx="6" cy="63"/>
              </a:xfrm>
              <a:prstGeom prst="rect">
                <a:avLst/>
              </a:prstGeom>
              <a:solidFill>
                <a:srgbClr val="C2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7" name="Rectangle 1316"/>
              <p:cNvSpPr>
                <a:spLocks noChangeArrowheads="1"/>
              </p:cNvSpPr>
              <p:nvPr/>
            </p:nvSpPr>
            <p:spPr bwMode="auto">
              <a:xfrm>
                <a:off x="6241" y="1115"/>
                <a:ext cx="6" cy="63"/>
              </a:xfrm>
              <a:prstGeom prst="rect">
                <a:avLst/>
              </a:prstGeom>
              <a:solidFill>
                <a:srgbClr val="BE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389" name="Picture 1317"/>
              <p:cNvPicPr>
                <a:picLocks noChangeAspect="1" noChangeArrowheads="1"/>
              </p:cNvPicPr>
              <p:nvPr/>
            </p:nvPicPr>
            <p:blipFill>
              <a:blip r:embed="rId175">
                <a:extLst>
                  <a:ext uri="{28A0092B-C50C-407E-A947-70E740481C1C}">
                    <a14:useLocalDpi xmlns:a14="http://schemas.microsoft.com/office/drawing/2010/main" val="0"/>
                  </a:ext>
                </a:extLst>
              </a:blip>
              <a:srcRect/>
              <a:stretch>
                <a:fillRect/>
              </a:stretch>
            </p:blipFill>
            <p:spPr bwMode="auto">
              <a:xfrm>
                <a:off x="6212" y="1155"/>
                <a:ext cx="41"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58" name="Freeform 1318"/>
              <p:cNvSpPr>
                <a:spLocks/>
              </p:cNvSpPr>
              <p:nvPr/>
            </p:nvSpPr>
            <p:spPr bwMode="auto">
              <a:xfrm>
                <a:off x="6223" y="1219"/>
                <a:ext cx="20" cy="23"/>
              </a:xfrm>
              <a:custGeom>
                <a:avLst/>
                <a:gdLst>
                  <a:gd name="T0" fmla="*/ 0 w 20"/>
                  <a:gd name="T1" fmla="*/ 12 h 23"/>
                  <a:gd name="T2" fmla="*/ 20 w 20"/>
                  <a:gd name="T3" fmla="*/ 0 h 23"/>
                  <a:gd name="T4" fmla="*/ 19 w 20"/>
                  <a:gd name="T5" fmla="*/ 23 h 23"/>
                  <a:gd name="T6" fmla="*/ 0 w 20"/>
                  <a:gd name="T7" fmla="*/ 12 h 23"/>
                </a:gdLst>
                <a:ahLst/>
                <a:cxnLst>
                  <a:cxn ang="0">
                    <a:pos x="T0" y="T1"/>
                  </a:cxn>
                  <a:cxn ang="0">
                    <a:pos x="T2" y="T3"/>
                  </a:cxn>
                  <a:cxn ang="0">
                    <a:pos x="T4" y="T5"/>
                  </a:cxn>
                  <a:cxn ang="0">
                    <a:pos x="T6" y="T7"/>
                  </a:cxn>
                </a:cxnLst>
                <a:rect l="0" t="0" r="r" b="b"/>
                <a:pathLst>
                  <a:path w="20" h="23">
                    <a:moveTo>
                      <a:pt x="0" y="12"/>
                    </a:moveTo>
                    <a:lnTo>
                      <a:pt x="20" y="0"/>
                    </a:lnTo>
                    <a:lnTo>
                      <a:pt x="19" y="23"/>
                    </a:lnTo>
                    <a:lnTo>
                      <a:pt x="0" y="12"/>
                    </a:lnTo>
                    <a:close/>
                  </a:path>
                </a:pathLst>
              </a:custGeom>
              <a:solidFill>
                <a:srgbClr val="658E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9" name="Rectangle 1319"/>
              <p:cNvSpPr>
                <a:spLocks noChangeArrowheads="1"/>
              </p:cNvSpPr>
              <p:nvPr/>
            </p:nvSpPr>
            <p:spPr bwMode="auto">
              <a:xfrm>
                <a:off x="6183" y="1115"/>
                <a:ext cx="6" cy="29"/>
              </a:xfrm>
              <a:prstGeom prst="rect">
                <a:avLst/>
              </a:prstGeom>
              <a:solidFill>
                <a:srgbClr val="6690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0" name="Rectangle 1320"/>
              <p:cNvSpPr>
                <a:spLocks noChangeArrowheads="1"/>
              </p:cNvSpPr>
              <p:nvPr/>
            </p:nvSpPr>
            <p:spPr bwMode="auto">
              <a:xfrm>
                <a:off x="6189" y="1115"/>
                <a:ext cx="5" cy="29"/>
              </a:xfrm>
              <a:prstGeom prst="rect">
                <a:avLst/>
              </a:prstGeom>
              <a:solidFill>
                <a:srgbClr val="79B1D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1" name="Rectangle 1321"/>
              <p:cNvSpPr>
                <a:spLocks noChangeArrowheads="1"/>
              </p:cNvSpPr>
              <p:nvPr/>
            </p:nvSpPr>
            <p:spPr bwMode="auto">
              <a:xfrm>
                <a:off x="6194" y="1115"/>
                <a:ext cx="6" cy="29"/>
              </a:xfrm>
              <a:prstGeom prst="rect">
                <a:avLst/>
              </a:prstGeom>
              <a:solidFill>
                <a:srgbClr val="76AB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2" name="Rectangle 1322"/>
              <p:cNvSpPr>
                <a:spLocks noChangeArrowheads="1"/>
              </p:cNvSpPr>
              <p:nvPr/>
            </p:nvSpPr>
            <p:spPr bwMode="auto">
              <a:xfrm>
                <a:off x="6200" y="1115"/>
                <a:ext cx="6" cy="29"/>
              </a:xfrm>
              <a:prstGeom prst="rect">
                <a:avLst/>
              </a:prstGeom>
              <a:solidFill>
                <a:srgbClr val="72A5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3" name="Rectangle 1323"/>
              <p:cNvSpPr>
                <a:spLocks noChangeArrowheads="1"/>
              </p:cNvSpPr>
              <p:nvPr/>
            </p:nvSpPr>
            <p:spPr bwMode="auto">
              <a:xfrm>
                <a:off x="6206" y="1115"/>
                <a:ext cx="6" cy="29"/>
              </a:xfrm>
              <a:prstGeom prst="rect">
                <a:avLst/>
              </a:prstGeom>
              <a:solidFill>
                <a:srgbClr val="6FA0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4" name="Rectangle 1324"/>
              <p:cNvSpPr>
                <a:spLocks noChangeArrowheads="1"/>
              </p:cNvSpPr>
              <p:nvPr/>
            </p:nvSpPr>
            <p:spPr bwMode="auto">
              <a:xfrm>
                <a:off x="6212" y="1115"/>
                <a:ext cx="6" cy="29"/>
              </a:xfrm>
              <a:prstGeom prst="rect">
                <a:avLst/>
              </a:prstGeom>
              <a:solidFill>
                <a:srgbClr val="6C9A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6" name="Rectangle 1325"/>
              <p:cNvSpPr>
                <a:spLocks noChangeArrowheads="1"/>
              </p:cNvSpPr>
              <p:nvPr/>
            </p:nvSpPr>
            <p:spPr bwMode="auto">
              <a:xfrm>
                <a:off x="6218" y="1115"/>
                <a:ext cx="6" cy="29"/>
              </a:xfrm>
              <a:prstGeom prst="rect">
                <a:avLst/>
              </a:prstGeom>
              <a:solidFill>
                <a:srgbClr val="6894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398" name="Picture 1326"/>
              <p:cNvPicPr>
                <a:picLocks noChangeAspect="1" noChangeArrowheads="1"/>
              </p:cNvPicPr>
              <p:nvPr/>
            </p:nvPicPr>
            <p:blipFill>
              <a:blip r:embed="rId176">
                <a:extLst>
                  <a:ext uri="{28A0092B-C50C-407E-A947-70E740481C1C}">
                    <a14:useLocalDpi xmlns:a14="http://schemas.microsoft.com/office/drawing/2010/main" val="0"/>
                  </a:ext>
                </a:extLst>
              </a:blip>
              <a:srcRect/>
              <a:stretch>
                <a:fillRect/>
              </a:stretch>
            </p:blipFill>
            <p:spPr bwMode="auto">
              <a:xfrm>
                <a:off x="6159" y="1051"/>
                <a:ext cx="76"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99" name="Picture 1327"/>
              <p:cNvPicPr>
                <a:picLocks noChangeAspect="1" noChangeArrowheads="1"/>
              </p:cNvPicPr>
              <p:nvPr/>
            </p:nvPicPr>
            <p:blipFill>
              <a:blip r:embed="rId177">
                <a:extLst>
                  <a:ext uri="{28A0092B-C50C-407E-A947-70E740481C1C}">
                    <a14:useLocalDpi xmlns:a14="http://schemas.microsoft.com/office/drawing/2010/main" val="0"/>
                  </a:ext>
                </a:extLst>
              </a:blip>
              <a:srcRect/>
              <a:stretch>
                <a:fillRect/>
              </a:stretch>
            </p:blipFill>
            <p:spPr bwMode="auto">
              <a:xfrm>
                <a:off x="6159" y="1051"/>
                <a:ext cx="76"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67" name="Freeform 1328"/>
              <p:cNvSpPr>
                <a:spLocks/>
              </p:cNvSpPr>
              <p:nvPr/>
            </p:nvSpPr>
            <p:spPr bwMode="auto">
              <a:xfrm>
                <a:off x="6179" y="1074"/>
                <a:ext cx="50" cy="57"/>
              </a:xfrm>
              <a:custGeom>
                <a:avLst/>
                <a:gdLst>
                  <a:gd name="T0" fmla="*/ 49 w 50"/>
                  <a:gd name="T1" fmla="*/ 28 h 57"/>
                  <a:gd name="T2" fmla="*/ 25 w 50"/>
                  <a:gd name="T3" fmla="*/ 57 h 57"/>
                  <a:gd name="T4" fmla="*/ 1 w 50"/>
                  <a:gd name="T5" fmla="*/ 28 h 57"/>
                  <a:gd name="T6" fmla="*/ 25 w 50"/>
                  <a:gd name="T7" fmla="*/ 0 h 57"/>
                  <a:gd name="T8" fmla="*/ 49 w 50"/>
                  <a:gd name="T9" fmla="*/ 28 h 57"/>
                </a:gdLst>
                <a:ahLst/>
                <a:cxnLst>
                  <a:cxn ang="0">
                    <a:pos x="T0" y="T1"/>
                  </a:cxn>
                  <a:cxn ang="0">
                    <a:pos x="T2" y="T3"/>
                  </a:cxn>
                  <a:cxn ang="0">
                    <a:pos x="T4" y="T5"/>
                  </a:cxn>
                  <a:cxn ang="0">
                    <a:pos x="T6" y="T7"/>
                  </a:cxn>
                  <a:cxn ang="0">
                    <a:pos x="T8" y="T9"/>
                  </a:cxn>
                </a:cxnLst>
                <a:rect l="0" t="0" r="r" b="b"/>
                <a:pathLst>
                  <a:path w="50" h="57">
                    <a:moveTo>
                      <a:pt x="49" y="28"/>
                    </a:moveTo>
                    <a:cubicBezTo>
                      <a:pt x="50" y="43"/>
                      <a:pt x="40" y="55"/>
                      <a:pt x="25" y="57"/>
                    </a:cubicBezTo>
                    <a:cubicBezTo>
                      <a:pt x="11" y="55"/>
                      <a:pt x="0" y="43"/>
                      <a:pt x="1" y="28"/>
                    </a:cubicBezTo>
                    <a:cubicBezTo>
                      <a:pt x="0" y="14"/>
                      <a:pt x="11" y="1"/>
                      <a:pt x="25" y="0"/>
                    </a:cubicBezTo>
                    <a:cubicBezTo>
                      <a:pt x="40" y="1"/>
                      <a:pt x="50" y="14"/>
                      <a:pt x="49" y="28"/>
                    </a:cubicBezTo>
                  </a:path>
                </a:pathLst>
              </a:custGeom>
              <a:noFill/>
              <a:ln w="4763" cap="flat">
                <a:solidFill>
                  <a:srgbClr val="D7513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68" name="Freeform 1329"/>
              <p:cNvSpPr>
                <a:spLocks noEditPoints="1"/>
              </p:cNvSpPr>
              <p:nvPr/>
            </p:nvSpPr>
            <p:spPr bwMode="auto">
              <a:xfrm>
                <a:off x="6011" y="1187"/>
                <a:ext cx="210" cy="122"/>
              </a:xfrm>
              <a:custGeom>
                <a:avLst/>
                <a:gdLst>
                  <a:gd name="T0" fmla="*/ 58 w 210"/>
                  <a:gd name="T1" fmla="*/ 0 h 122"/>
                  <a:gd name="T2" fmla="*/ 104 w 210"/>
                  <a:gd name="T3" fmla="*/ 27 h 122"/>
                  <a:gd name="T4" fmla="*/ 46 w 210"/>
                  <a:gd name="T5" fmla="*/ 61 h 122"/>
                  <a:gd name="T6" fmla="*/ 0 w 210"/>
                  <a:gd name="T7" fmla="*/ 35 h 122"/>
                  <a:gd name="T8" fmla="*/ 58 w 210"/>
                  <a:gd name="T9" fmla="*/ 0 h 122"/>
                  <a:gd name="T10" fmla="*/ 164 w 210"/>
                  <a:gd name="T11" fmla="*/ 61 h 122"/>
                  <a:gd name="T12" fmla="*/ 210 w 210"/>
                  <a:gd name="T13" fmla="*/ 88 h 122"/>
                  <a:gd name="T14" fmla="*/ 152 w 210"/>
                  <a:gd name="T15" fmla="*/ 122 h 122"/>
                  <a:gd name="T16" fmla="*/ 106 w 210"/>
                  <a:gd name="T17" fmla="*/ 95 h 122"/>
                  <a:gd name="T18" fmla="*/ 164 w 210"/>
                  <a:gd name="T19" fmla="*/ 6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0" h="122">
                    <a:moveTo>
                      <a:pt x="58" y="0"/>
                    </a:moveTo>
                    <a:lnTo>
                      <a:pt x="104" y="27"/>
                    </a:lnTo>
                    <a:lnTo>
                      <a:pt x="46" y="61"/>
                    </a:lnTo>
                    <a:lnTo>
                      <a:pt x="0" y="35"/>
                    </a:lnTo>
                    <a:lnTo>
                      <a:pt x="58" y="0"/>
                    </a:lnTo>
                    <a:close/>
                    <a:moveTo>
                      <a:pt x="164" y="61"/>
                    </a:moveTo>
                    <a:lnTo>
                      <a:pt x="210" y="88"/>
                    </a:lnTo>
                    <a:lnTo>
                      <a:pt x="152" y="122"/>
                    </a:lnTo>
                    <a:lnTo>
                      <a:pt x="106" y="95"/>
                    </a:lnTo>
                    <a:lnTo>
                      <a:pt x="164" y="61"/>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9" name="Freeform 1330"/>
              <p:cNvSpPr>
                <a:spLocks/>
              </p:cNvSpPr>
              <p:nvPr/>
            </p:nvSpPr>
            <p:spPr bwMode="auto">
              <a:xfrm>
                <a:off x="6011" y="1187"/>
                <a:ext cx="104" cy="61"/>
              </a:xfrm>
              <a:custGeom>
                <a:avLst/>
                <a:gdLst>
                  <a:gd name="T0" fmla="*/ 58 w 104"/>
                  <a:gd name="T1" fmla="*/ 0 h 61"/>
                  <a:gd name="T2" fmla="*/ 104 w 104"/>
                  <a:gd name="T3" fmla="*/ 27 h 61"/>
                  <a:gd name="T4" fmla="*/ 46 w 104"/>
                  <a:gd name="T5" fmla="*/ 61 h 61"/>
                  <a:gd name="T6" fmla="*/ 0 w 104"/>
                  <a:gd name="T7" fmla="*/ 35 h 61"/>
                  <a:gd name="T8" fmla="*/ 58 w 104"/>
                  <a:gd name="T9" fmla="*/ 0 h 61"/>
                </a:gdLst>
                <a:ahLst/>
                <a:cxnLst>
                  <a:cxn ang="0">
                    <a:pos x="T0" y="T1"/>
                  </a:cxn>
                  <a:cxn ang="0">
                    <a:pos x="T2" y="T3"/>
                  </a:cxn>
                  <a:cxn ang="0">
                    <a:pos x="T4" y="T5"/>
                  </a:cxn>
                  <a:cxn ang="0">
                    <a:pos x="T6" y="T7"/>
                  </a:cxn>
                  <a:cxn ang="0">
                    <a:pos x="T8" y="T9"/>
                  </a:cxn>
                </a:cxnLst>
                <a:rect l="0" t="0" r="r" b="b"/>
                <a:pathLst>
                  <a:path w="104" h="61">
                    <a:moveTo>
                      <a:pt x="58" y="0"/>
                    </a:moveTo>
                    <a:lnTo>
                      <a:pt x="104" y="27"/>
                    </a:lnTo>
                    <a:lnTo>
                      <a:pt x="46" y="61"/>
                    </a:lnTo>
                    <a:lnTo>
                      <a:pt x="0" y="35"/>
                    </a:lnTo>
                    <a:lnTo>
                      <a:pt x="58" y="0"/>
                    </a:lnTo>
                    <a:close/>
                  </a:path>
                </a:pathLst>
              </a:custGeom>
              <a:noFill/>
              <a:ln w="4763" cap="flat">
                <a:solidFill>
                  <a:srgbClr val="26577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70" name="Freeform 1331"/>
              <p:cNvSpPr>
                <a:spLocks/>
              </p:cNvSpPr>
              <p:nvPr/>
            </p:nvSpPr>
            <p:spPr bwMode="auto">
              <a:xfrm>
                <a:off x="6117" y="1248"/>
                <a:ext cx="104" cy="61"/>
              </a:xfrm>
              <a:custGeom>
                <a:avLst/>
                <a:gdLst>
                  <a:gd name="T0" fmla="*/ 58 w 104"/>
                  <a:gd name="T1" fmla="*/ 0 h 61"/>
                  <a:gd name="T2" fmla="*/ 104 w 104"/>
                  <a:gd name="T3" fmla="*/ 27 h 61"/>
                  <a:gd name="T4" fmla="*/ 46 w 104"/>
                  <a:gd name="T5" fmla="*/ 61 h 61"/>
                  <a:gd name="T6" fmla="*/ 0 w 104"/>
                  <a:gd name="T7" fmla="*/ 34 h 61"/>
                  <a:gd name="T8" fmla="*/ 58 w 104"/>
                  <a:gd name="T9" fmla="*/ 0 h 61"/>
                </a:gdLst>
                <a:ahLst/>
                <a:cxnLst>
                  <a:cxn ang="0">
                    <a:pos x="T0" y="T1"/>
                  </a:cxn>
                  <a:cxn ang="0">
                    <a:pos x="T2" y="T3"/>
                  </a:cxn>
                  <a:cxn ang="0">
                    <a:pos x="T4" y="T5"/>
                  </a:cxn>
                  <a:cxn ang="0">
                    <a:pos x="T6" y="T7"/>
                  </a:cxn>
                  <a:cxn ang="0">
                    <a:pos x="T8" y="T9"/>
                  </a:cxn>
                </a:cxnLst>
                <a:rect l="0" t="0" r="r" b="b"/>
                <a:pathLst>
                  <a:path w="104" h="61">
                    <a:moveTo>
                      <a:pt x="58" y="0"/>
                    </a:moveTo>
                    <a:lnTo>
                      <a:pt x="104" y="27"/>
                    </a:lnTo>
                    <a:lnTo>
                      <a:pt x="46" y="61"/>
                    </a:lnTo>
                    <a:lnTo>
                      <a:pt x="0" y="34"/>
                    </a:lnTo>
                    <a:lnTo>
                      <a:pt x="58" y="0"/>
                    </a:lnTo>
                    <a:close/>
                  </a:path>
                </a:pathLst>
              </a:custGeom>
              <a:noFill/>
              <a:ln w="4763" cap="flat">
                <a:solidFill>
                  <a:srgbClr val="26577B"/>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71" name="Freeform 1332"/>
              <p:cNvSpPr>
                <a:spLocks noEditPoints="1"/>
              </p:cNvSpPr>
              <p:nvPr/>
            </p:nvSpPr>
            <p:spPr bwMode="auto">
              <a:xfrm>
                <a:off x="6128" y="1176"/>
                <a:ext cx="96" cy="55"/>
              </a:xfrm>
              <a:custGeom>
                <a:avLst/>
                <a:gdLst>
                  <a:gd name="T0" fmla="*/ 121 w 261"/>
                  <a:gd name="T1" fmla="*/ 15 h 151"/>
                  <a:gd name="T2" fmla="*/ 29 w 261"/>
                  <a:gd name="T3" fmla="*/ 72 h 151"/>
                  <a:gd name="T4" fmla="*/ 0 w 261"/>
                  <a:gd name="T5" fmla="*/ 62 h 151"/>
                  <a:gd name="T6" fmla="*/ 10 w 261"/>
                  <a:gd name="T7" fmla="*/ 52 h 151"/>
                  <a:gd name="T8" fmla="*/ 96 w 261"/>
                  <a:gd name="T9" fmla="*/ 0 h 151"/>
                  <a:gd name="T10" fmla="*/ 96 w 261"/>
                  <a:gd name="T11" fmla="*/ 0 h 151"/>
                  <a:gd name="T12" fmla="*/ 121 w 261"/>
                  <a:gd name="T13" fmla="*/ 15 h 151"/>
                  <a:gd name="T14" fmla="*/ 261 w 261"/>
                  <a:gd name="T15" fmla="*/ 94 h 151"/>
                  <a:gd name="T16" fmla="*/ 168 w 261"/>
                  <a:gd name="T17" fmla="*/ 151 h 151"/>
                  <a:gd name="T18" fmla="*/ 140 w 261"/>
                  <a:gd name="T19" fmla="*/ 141 h 151"/>
                  <a:gd name="T20" fmla="*/ 150 w 261"/>
                  <a:gd name="T21" fmla="*/ 131 h 151"/>
                  <a:gd name="T22" fmla="*/ 236 w 261"/>
                  <a:gd name="T23" fmla="*/ 79 h 151"/>
                  <a:gd name="T24" fmla="*/ 236 w 261"/>
                  <a:gd name="T25" fmla="*/ 79 h 151"/>
                  <a:gd name="T26" fmla="*/ 261 w 261"/>
                  <a:gd name="T27" fmla="*/ 9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1" h="151">
                    <a:moveTo>
                      <a:pt x="121" y="15"/>
                    </a:moveTo>
                    <a:lnTo>
                      <a:pt x="29" y="72"/>
                    </a:lnTo>
                    <a:cubicBezTo>
                      <a:pt x="21" y="64"/>
                      <a:pt x="11" y="60"/>
                      <a:pt x="0" y="62"/>
                    </a:cubicBezTo>
                    <a:cubicBezTo>
                      <a:pt x="2" y="57"/>
                      <a:pt x="5" y="54"/>
                      <a:pt x="10" y="52"/>
                    </a:cubicBezTo>
                    <a:cubicBezTo>
                      <a:pt x="39" y="35"/>
                      <a:pt x="68" y="17"/>
                      <a:pt x="96" y="0"/>
                    </a:cubicBezTo>
                    <a:lnTo>
                      <a:pt x="96" y="0"/>
                    </a:lnTo>
                    <a:lnTo>
                      <a:pt x="121" y="15"/>
                    </a:lnTo>
                    <a:close/>
                    <a:moveTo>
                      <a:pt x="261" y="94"/>
                    </a:moveTo>
                    <a:lnTo>
                      <a:pt x="168" y="151"/>
                    </a:lnTo>
                    <a:cubicBezTo>
                      <a:pt x="161" y="143"/>
                      <a:pt x="151" y="139"/>
                      <a:pt x="140" y="141"/>
                    </a:cubicBezTo>
                    <a:cubicBezTo>
                      <a:pt x="142" y="136"/>
                      <a:pt x="145" y="133"/>
                      <a:pt x="150" y="131"/>
                    </a:cubicBezTo>
                    <a:cubicBezTo>
                      <a:pt x="179" y="114"/>
                      <a:pt x="208" y="97"/>
                      <a:pt x="236" y="79"/>
                    </a:cubicBezTo>
                    <a:lnTo>
                      <a:pt x="236" y="79"/>
                    </a:lnTo>
                    <a:lnTo>
                      <a:pt x="261" y="94"/>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74" name="Freeform 1333"/>
              <p:cNvSpPr>
                <a:spLocks noEditPoints="1"/>
              </p:cNvSpPr>
              <p:nvPr/>
            </p:nvSpPr>
            <p:spPr bwMode="auto">
              <a:xfrm>
                <a:off x="6137" y="1181"/>
                <a:ext cx="88" cy="68"/>
              </a:xfrm>
              <a:custGeom>
                <a:avLst/>
                <a:gdLst>
                  <a:gd name="T0" fmla="*/ 99 w 240"/>
                  <a:gd name="T1" fmla="*/ 0 h 187"/>
                  <a:gd name="T2" fmla="*/ 5 w 240"/>
                  <a:gd name="T3" fmla="*/ 58 h 187"/>
                  <a:gd name="T4" fmla="*/ 0 w 240"/>
                  <a:gd name="T5" fmla="*/ 99 h 187"/>
                  <a:gd name="T6" fmla="*/ 33 w 240"/>
                  <a:gd name="T7" fmla="*/ 97 h 187"/>
                  <a:gd name="T8" fmla="*/ 36 w 240"/>
                  <a:gd name="T9" fmla="*/ 94 h 187"/>
                  <a:gd name="T10" fmla="*/ 36 w 240"/>
                  <a:gd name="T11" fmla="*/ 94 h 187"/>
                  <a:gd name="T12" fmla="*/ 100 w 240"/>
                  <a:gd name="T13" fmla="*/ 54 h 187"/>
                  <a:gd name="T14" fmla="*/ 99 w 240"/>
                  <a:gd name="T15" fmla="*/ 0 h 187"/>
                  <a:gd name="T16" fmla="*/ 239 w 240"/>
                  <a:gd name="T17" fmla="*/ 79 h 187"/>
                  <a:gd name="T18" fmla="*/ 144 w 240"/>
                  <a:gd name="T19" fmla="*/ 137 h 187"/>
                  <a:gd name="T20" fmla="*/ 140 w 240"/>
                  <a:gd name="T21" fmla="*/ 178 h 187"/>
                  <a:gd name="T22" fmla="*/ 173 w 240"/>
                  <a:gd name="T23" fmla="*/ 177 h 187"/>
                  <a:gd name="T24" fmla="*/ 175 w 240"/>
                  <a:gd name="T25" fmla="*/ 173 h 187"/>
                  <a:gd name="T26" fmla="*/ 175 w 240"/>
                  <a:gd name="T27" fmla="*/ 173 h 187"/>
                  <a:gd name="T28" fmla="*/ 240 w 240"/>
                  <a:gd name="T29" fmla="*/ 133 h 187"/>
                  <a:gd name="T30" fmla="*/ 239 w 240"/>
                  <a:gd name="T31" fmla="*/ 7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0" h="187">
                    <a:moveTo>
                      <a:pt x="99" y="0"/>
                    </a:moveTo>
                    <a:lnTo>
                      <a:pt x="5" y="58"/>
                    </a:lnTo>
                    <a:cubicBezTo>
                      <a:pt x="15" y="70"/>
                      <a:pt x="12" y="88"/>
                      <a:pt x="0" y="99"/>
                    </a:cubicBezTo>
                    <a:cubicBezTo>
                      <a:pt x="10" y="107"/>
                      <a:pt x="24" y="107"/>
                      <a:pt x="33" y="97"/>
                    </a:cubicBezTo>
                    <a:cubicBezTo>
                      <a:pt x="34" y="96"/>
                      <a:pt x="35" y="95"/>
                      <a:pt x="36" y="94"/>
                    </a:cubicBezTo>
                    <a:lnTo>
                      <a:pt x="36" y="94"/>
                    </a:lnTo>
                    <a:lnTo>
                      <a:pt x="100" y="54"/>
                    </a:lnTo>
                    <a:lnTo>
                      <a:pt x="99" y="0"/>
                    </a:lnTo>
                    <a:close/>
                    <a:moveTo>
                      <a:pt x="239" y="79"/>
                    </a:moveTo>
                    <a:lnTo>
                      <a:pt x="144" y="137"/>
                    </a:lnTo>
                    <a:cubicBezTo>
                      <a:pt x="154" y="149"/>
                      <a:pt x="152" y="168"/>
                      <a:pt x="140" y="178"/>
                    </a:cubicBezTo>
                    <a:cubicBezTo>
                      <a:pt x="149" y="187"/>
                      <a:pt x="164" y="186"/>
                      <a:pt x="173" y="177"/>
                    </a:cubicBezTo>
                    <a:cubicBezTo>
                      <a:pt x="174" y="176"/>
                      <a:pt x="175" y="175"/>
                      <a:pt x="175" y="173"/>
                    </a:cubicBezTo>
                    <a:lnTo>
                      <a:pt x="175" y="173"/>
                    </a:lnTo>
                    <a:lnTo>
                      <a:pt x="240" y="133"/>
                    </a:lnTo>
                    <a:lnTo>
                      <a:pt x="239" y="79"/>
                    </a:lnTo>
                    <a:close/>
                  </a:path>
                </a:pathLst>
              </a:custGeom>
              <a:solidFill>
                <a:srgbClr val="7BB4D2"/>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pic>
            <p:nvPicPr>
              <p:cNvPr id="4406" name="Picture 1334"/>
              <p:cNvPicPr>
                <a:picLocks noChangeAspect="1" noChangeArrowheads="1"/>
              </p:cNvPicPr>
              <p:nvPr/>
            </p:nvPicPr>
            <p:blipFill>
              <a:blip r:embed="rId178">
                <a:extLst>
                  <a:ext uri="{28A0092B-C50C-407E-A947-70E740481C1C}">
                    <a14:useLocalDpi xmlns:a14="http://schemas.microsoft.com/office/drawing/2010/main" val="0"/>
                  </a:ext>
                </a:extLst>
              </a:blip>
              <a:srcRect/>
              <a:stretch>
                <a:fillRect/>
              </a:stretch>
            </p:blipFill>
            <p:spPr bwMode="auto">
              <a:xfrm>
                <a:off x="6101" y="1190"/>
                <a:ext cx="41" cy="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75" name="Freeform 1335"/>
              <p:cNvSpPr>
                <a:spLocks/>
              </p:cNvSpPr>
              <p:nvPr/>
            </p:nvSpPr>
            <p:spPr bwMode="auto">
              <a:xfrm>
                <a:off x="6071" y="1205"/>
                <a:ext cx="104" cy="40"/>
              </a:xfrm>
              <a:custGeom>
                <a:avLst/>
                <a:gdLst>
                  <a:gd name="T0" fmla="*/ 59 w 104"/>
                  <a:gd name="T1" fmla="*/ 0 h 40"/>
                  <a:gd name="T2" fmla="*/ 104 w 104"/>
                  <a:gd name="T3" fmla="*/ 27 h 40"/>
                  <a:gd name="T4" fmla="*/ 46 w 104"/>
                  <a:gd name="T5" fmla="*/ 40 h 40"/>
                  <a:gd name="T6" fmla="*/ 0 w 104"/>
                  <a:gd name="T7" fmla="*/ 13 h 40"/>
                  <a:gd name="T8" fmla="*/ 59 w 104"/>
                  <a:gd name="T9" fmla="*/ 0 h 40"/>
                </a:gdLst>
                <a:ahLst/>
                <a:cxnLst>
                  <a:cxn ang="0">
                    <a:pos x="T0" y="T1"/>
                  </a:cxn>
                  <a:cxn ang="0">
                    <a:pos x="T2" y="T3"/>
                  </a:cxn>
                  <a:cxn ang="0">
                    <a:pos x="T4" y="T5"/>
                  </a:cxn>
                  <a:cxn ang="0">
                    <a:pos x="T6" y="T7"/>
                  </a:cxn>
                  <a:cxn ang="0">
                    <a:pos x="T8" y="T9"/>
                  </a:cxn>
                </a:cxnLst>
                <a:rect l="0" t="0" r="r" b="b"/>
                <a:pathLst>
                  <a:path w="104" h="40">
                    <a:moveTo>
                      <a:pt x="59" y="0"/>
                    </a:moveTo>
                    <a:lnTo>
                      <a:pt x="104" y="27"/>
                    </a:lnTo>
                    <a:lnTo>
                      <a:pt x="46" y="40"/>
                    </a:lnTo>
                    <a:lnTo>
                      <a:pt x="0" y="13"/>
                    </a:lnTo>
                    <a:lnTo>
                      <a:pt x="59" y="0"/>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76" name="Freeform 1336"/>
              <p:cNvSpPr>
                <a:spLocks/>
              </p:cNvSpPr>
              <p:nvPr/>
            </p:nvSpPr>
            <p:spPr bwMode="auto">
              <a:xfrm>
                <a:off x="6071" y="1205"/>
                <a:ext cx="104" cy="40"/>
              </a:xfrm>
              <a:custGeom>
                <a:avLst/>
                <a:gdLst>
                  <a:gd name="T0" fmla="*/ 59 w 104"/>
                  <a:gd name="T1" fmla="*/ 0 h 40"/>
                  <a:gd name="T2" fmla="*/ 104 w 104"/>
                  <a:gd name="T3" fmla="*/ 27 h 40"/>
                  <a:gd name="T4" fmla="*/ 46 w 104"/>
                  <a:gd name="T5" fmla="*/ 40 h 40"/>
                  <a:gd name="T6" fmla="*/ 0 w 104"/>
                  <a:gd name="T7" fmla="*/ 13 h 40"/>
                  <a:gd name="T8" fmla="*/ 59 w 104"/>
                  <a:gd name="T9" fmla="*/ 0 h 40"/>
                </a:gdLst>
                <a:ahLst/>
                <a:cxnLst>
                  <a:cxn ang="0">
                    <a:pos x="T0" y="T1"/>
                  </a:cxn>
                  <a:cxn ang="0">
                    <a:pos x="T2" y="T3"/>
                  </a:cxn>
                  <a:cxn ang="0">
                    <a:pos x="T4" y="T5"/>
                  </a:cxn>
                  <a:cxn ang="0">
                    <a:pos x="T6" y="T7"/>
                  </a:cxn>
                  <a:cxn ang="0">
                    <a:pos x="T8" y="T9"/>
                  </a:cxn>
                </a:cxnLst>
                <a:rect l="0" t="0" r="r" b="b"/>
                <a:pathLst>
                  <a:path w="104" h="40">
                    <a:moveTo>
                      <a:pt x="59" y="0"/>
                    </a:moveTo>
                    <a:lnTo>
                      <a:pt x="104" y="27"/>
                    </a:lnTo>
                    <a:lnTo>
                      <a:pt x="46" y="40"/>
                    </a:lnTo>
                    <a:lnTo>
                      <a:pt x="0" y="13"/>
                    </a:lnTo>
                    <a:lnTo>
                      <a:pt x="59" y="0"/>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77" name="Freeform 1337"/>
              <p:cNvSpPr>
                <a:spLocks noEditPoints="1"/>
              </p:cNvSpPr>
              <p:nvPr/>
            </p:nvSpPr>
            <p:spPr bwMode="auto">
              <a:xfrm>
                <a:off x="6041" y="1212"/>
                <a:ext cx="156" cy="79"/>
              </a:xfrm>
              <a:custGeom>
                <a:avLst/>
                <a:gdLst>
                  <a:gd name="T0" fmla="*/ 13 w 156"/>
                  <a:gd name="T1" fmla="*/ 19 h 79"/>
                  <a:gd name="T2" fmla="*/ 0 w 156"/>
                  <a:gd name="T3" fmla="*/ 11 h 79"/>
                  <a:gd name="T4" fmla="*/ 13 w 156"/>
                  <a:gd name="T5" fmla="*/ 19 h 79"/>
                  <a:gd name="T6" fmla="*/ 30 w 156"/>
                  <a:gd name="T7" fmla="*/ 15 h 79"/>
                  <a:gd name="T8" fmla="*/ 4 w 156"/>
                  <a:gd name="T9" fmla="*/ 0 h 79"/>
                  <a:gd name="T10" fmla="*/ 30 w 156"/>
                  <a:gd name="T11" fmla="*/ 15 h 79"/>
                  <a:gd name="T12" fmla="*/ 73 w 156"/>
                  <a:gd name="T13" fmla="*/ 20 h 79"/>
                  <a:gd name="T14" fmla="*/ 61 w 156"/>
                  <a:gd name="T15" fmla="*/ 13 h 79"/>
                  <a:gd name="T16" fmla="*/ 73 w 156"/>
                  <a:gd name="T17" fmla="*/ 20 h 79"/>
                  <a:gd name="T18" fmla="*/ 91 w 156"/>
                  <a:gd name="T19" fmla="*/ 21 h 79"/>
                  <a:gd name="T20" fmla="*/ 65 w 156"/>
                  <a:gd name="T21" fmla="*/ 5 h 79"/>
                  <a:gd name="T22" fmla="*/ 91 w 156"/>
                  <a:gd name="T23" fmla="*/ 21 h 79"/>
                  <a:gd name="T24" fmla="*/ 101 w 156"/>
                  <a:gd name="T25" fmla="*/ 19 h 79"/>
                  <a:gd name="T26" fmla="*/ 75 w 156"/>
                  <a:gd name="T27" fmla="*/ 3 h 79"/>
                  <a:gd name="T28" fmla="*/ 101 w 156"/>
                  <a:gd name="T29" fmla="*/ 19 h 79"/>
                  <a:gd name="T30" fmla="*/ 111 w 156"/>
                  <a:gd name="T31" fmla="*/ 17 h 79"/>
                  <a:gd name="T32" fmla="*/ 84 w 156"/>
                  <a:gd name="T33" fmla="*/ 1 h 79"/>
                  <a:gd name="T34" fmla="*/ 111 w 156"/>
                  <a:gd name="T35" fmla="*/ 17 h 79"/>
                  <a:gd name="T36" fmla="*/ 156 w 156"/>
                  <a:gd name="T37" fmla="*/ 65 h 79"/>
                  <a:gd name="T38" fmla="*/ 130 w 156"/>
                  <a:gd name="T39" fmla="*/ 49 h 79"/>
                  <a:gd name="T40" fmla="*/ 156 w 156"/>
                  <a:gd name="T41" fmla="*/ 65 h 79"/>
                  <a:gd name="T42" fmla="*/ 146 w 156"/>
                  <a:gd name="T43" fmla="*/ 70 h 79"/>
                  <a:gd name="T44" fmla="*/ 120 w 156"/>
                  <a:gd name="T45" fmla="*/ 55 h 79"/>
                  <a:gd name="T46" fmla="*/ 146 w 156"/>
                  <a:gd name="T47" fmla="*/ 70 h 79"/>
                  <a:gd name="T48" fmla="*/ 136 w 156"/>
                  <a:gd name="T49" fmla="*/ 76 h 79"/>
                  <a:gd name="T50" fmla="*/ 110 w 156"/>
                  <a:gd name="T51" fmla="*/ 61 h 79"/>
                  <a:gd name="T52" fmla="*/ 136 w 156"/>
                  <a:gd name="T53" fmla="*/ 76 h 79"/>
                  <a:gd name="T54" fmla="*/ 119 w 156"/>
                  <a:gd name="T55" fmla="*/ 79 h 79"/>
                  <a:gd name="T56" fmla="*/ 106 w 156"/>
                  <a:gd name="T57" fmla="*/ 72 h 79"/>
                  <a:gd name="T58" fmla="*/ 119 w 156"/>
                  <a:gd name="T5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6" h="79">
                    <a:moveTo>
                      <a:pt x="13" y="19"/>
                    </a:moveTo>
                    <a:lnTo>
                      <a:pt x="0" y="11"/>
                    </a:lnTo>
                    <a:lnTo>
                      <a:pt x="13" y="19"/>
                    </a:lnTo>
                    <a:close/>
                    <a:moveTo>
                      <a:pt x="30" y="15"/>
                    </a:moveTo>
                    <a:lnTo>
                      <a:pt x="4" y="0"/>
                    </a:lnTo>
                    <a:lnTo>
                      <a:pt x="30" y="15"/>
                    </a:lnTo>
                    <a:close/>
                    <a:moveTo>
                      <a:pt x="73" y="20"/>
                    </a:moveTo>
                    <a:lnTo>
                      <a:pt x="61" y="13"/>
                    </a:lnTo>
                    <a:lnTo>
                      <a:pt x="73" y="20"/>
                    </a:lnTo>
                    <a:close/>
                    <a:moveTo>
                      <a:pt x="91" y="21"/>
                    </a:moveTo>
                    <a:lnTo>
                      <a:pt x="65" y="5"/>
                    </a:lnTo>
                    <a:lnTo>
                      <a:pt x="91" y="21"/>
                    </a:lnTo>
                    <a:close/>
                    <a:moveTo>
                      <a:pt x="101" y="19"/>
                    </a:moveTo>
                    <a:lnTo>
                      <a:pt x="75" y="3"/>
                    </a:lnTo>
                    <a:lnTo>
                      <a:pt x="101" y="19"/>
                    </a:lnTo>
                    <a:close/>
                    <a:moveTo>
                      <a:pt x="111" y="17"/>
                    </a:moveTo>
                    <a:lnTo>
                      <a:pt x="84" y="1"/>
                    </a:lnTo>
                    <a:lnTo>
                      <a:pt x="111" y="17"/>
                    </a:lnTo>
                    <a:close/>
                    <a:moveTo>
                      <a:pt x="156" y="65"/>
                    </a:moveTo>
                    <a:lnTo>
                      <a:pt x="130" y="49"/>
                    </a:lnTo>
                    <a:lnTo>
                      <a:pt x="156" y="65"/>
                    </a:lnTo>
                    <a:close/>
                    <a:moveTo>
                      <a:pt x="146" y="70"/>
                    </a:moveTo>
                    <a:lnTo>
                      <a:pt x="120" y="55"/>
                    </a:lnTo>
                    <a:lnTo>
                      <a:pt x="146" y="70"/>
                    </a:lnTo>
                    <a:close/>
                    <a:moveTo>
                      <a:pt x="136" y="76"/>
                    </a:moveTo>
                    <a:lnTo>
                      <a:pt x="110" y="61"/>
                    </a:lnTo>
                    <a:lnTo>
                      <a:pt x="136" y="76"/>
                    </a:lnTo>
                    <a:close/>
                    <a:moveTo>
                      <a:pt x="119" y="79"/>
                    </a:moveTo>
                    <a:lnTo>
                      <a:pt x="106" y="72"/>
                    </a:lnTo>
                    <a:lnTo>
                      <a:pt x="119" y="79"/>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78" name="Freeform 1338"/>
              <p:cNvSpPr>
                <a:spLocks noEditPoints="1"/>
              </p:cNvSpPr>
              <p:nvPr/>
            </p:nvSpPr>
            <p:spPr bwMode="auto">
              <a:xfrm>
                <a:off x="6041" y="1201"/>
                <a:ext cx="156" cy="90"/>
              </a:xfrm>
              <a:custGeom>
                <a:avLst/>
                <a:gdLst>
                  <a:gd name="T0" fmla="*/ 13 w 156"/>
                  <a:gd name="T1" fmla="*/ 30 h 90"/>
                  <a:gd name="T2" fmla="*/ 0 w 156"/>
                  <a:gd name="T3" fmla="*/ 22 h 90"/>
                  <a:gd name="T4" fmla="*/ 30 w 156"/>
                  <a:gd name="T5" fmla="*/ 26 h 90"/>
                  <a:gd name="T6" fmla="*/ 4 w 156"/>
                  <a:gd name="T7" fmla="*/ 11 h 90"/>
                  <a:gd name="T8" fmla="*/ 28 w 156"/>
                  <a:gd name="T9" fmla="*/ 13 h 90"/>
                  <a:gd name="T10" fmla="*/ 14 w 156"/>
                  <a:gd name="T11" fmla="*/ 5 h 90"/>
                  <a:gd name="T12" fmla="*/ 42 w 156"/>
                  <a:gd name="T13" fmla="*/ 11 h 90"/>
                  <a:gd name="T14" fmla="*/ 24 w 156"/>
                  <a:gd name="T15" fmla="*/ 0 h 90"/>
                  <a:gd name="T16" fmla="*/ 73 w 156"/>
                  <a:gd name="T17" fmla="*/ 31 h 90"/>
                  <a:gd name="T18" fmla="*/ 61 w 156"/>
                  <a:gd name="T19" fmla="*/ 24 h 90"/>
                  <a:gd name="T20" fmla="*/ 91 w 156"/>
                  <a:gd name="T21" fmla="*/ 32 h 90"/>
                  <a:gd name="T22" fmla="*/ 65 w 156"/>
                  <a:gd name="T23" fmla="*/ 16 h 90"/>
                  <a:gd name="T24" fmla="*/ 101 w 156"/>
                  <a:gd name="T25" fmla="*/ 30 h 90"/>
                  <a:gd name="T26" fmla="*/ 75 w 156"/>
                  <a:gd name="T27" fmla="*/ 14 h 90"/>
                  <a:gd name="T28" fmla="*/ 111 w 156"/>
                  <a:gd name="T29" fmla="*/ 28 h 90"/>
                  <a:gd name="T30" fmla="*/ 84 w 156"/>
                  <a:gd name="T31" fmla="*/ 12 h 90"/>
                  <a:gd name="T32" fmla="*/ 156 w 156"/>
                  <a:gd name="T33" fmla="*/ 76 h 90"/>
                  <a:gd name="T34" fmla="*/ 130 w 156"/>
                  <a:gd name="T35" fmla="*/ 60 h 90"/>
                  <a:gd name="T36" fmla="*/ 146 w 156"/>
                  <a:gd name="T37" fmla="*/ 81 h 90"/>
                  <a:gd name="T38" fmla="*/ 120 w 156"/>
                  <a:gd name="T39" fmla="*/ 66 h 90"/>
                  <a:gd name="T40" fmla="*/ 136 w 156"/>
                  <a:gd name="T41" fmla="*/ 87 h 90"/>
                  <a:gd name="T42" fmla="*/ 110 w 156"/>
                  <a:gd name="T43" fmla="*/ 72 h 90"/>
                  <a:gd name="T44" fmla="*/ 119 w 156"/>
                  <a:gd name="T45" fmla="*/ 90 h 90"/>
                  <a:gd name="T46" fmla="*/ 106 w 156"/>
                  <a:gd name="T4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6" h="90">
                    <a:moveTo>
                      <a:pt x="13" y="30"/>
                    </a:moveTo>
                    <a:lnTo>
                      <a:pt x="0" y="22"/>
                    </a:lnTo>
                    <a:moveTo>
                      <a:pt x="30" y="26"/>
                    </a:moveTo>
                    <a:lnTo>
                      <a:pt x="4" y="11"/>
                    </a:lnTo>
                    <a:moveTo>
                      <a:pt x="28" y="13"/>
                    </a:moveTo>
                    <a:lnTo>
                      <a:pt x="14" y="5"/>
                    </a:lnTo>
                    <a:moveTo>
                      <a:pt x="42" y="11"/>
                    </a:moveTo>
                    <a:lnTo>
                      <a:pt x="24" y="0"/>
                    </a:lnTo>
                    <a:moveTo>
                      <a:pt x="73" y="31"/>
                    </a:moveTo>
                    <a:lnTo>
                      <a:pt x="61" y="24"/>
                    </a:lnTo>
                    <a:moveTo>
                      <a:pt x="91" y="32"/>
                    </a:moveTo>
                    <a:lnTo>
                      <a:pt x="65" y="16"/>
                    </a:lnTo>
                    <a:moveTo>
                      <a:pt x="101" y="30"/>
                    </a:moveTo>
                    <a:lnTo>
                      <a:pt x="75" y="14"/>
                    </a:lnTo>
                    <a:moveTo>
                      <a:pt x="111" y="28"/>
                    </a:moveTo>
                    <a:lnTo>
                      <a:pt x="84" y="12"/>
                    </a:lnTo>
                    <a:moveTo>
                      <a:pt x="156" y="76"/>
                    </a:moveTo>
                    <a:lnTo>
                      <a:pt x="130" y="60"/>
                    </a:lnTo>
                    <a:moveTo>
                      <a:pt x="146" y="81"/>
                    </a:moveTo>
                    <a:lnTo>
                      <a:pt x="120" y="66"/>
                    </a:lnTo>
                    <a:moveTo>
                      <a:pt x="136" y="87"/>
                    </a:moveTo>
                    <a:lnTo>
                      <a:pt x="110" y="72"/>
                    </a:lnTo>
                    <a:moveTo>
                      <a:pt x="119" y="90"/>
                    </a:moveTo>
                    <a:lnTo>
                      <a:pt x="106" y="83"/>
                    </a:lnTo>
                  </a:path>
                </a:pathLst>
              </a:custGeom>
              <a:noFill/>
              <a:ln w="4763" cap="rnd">
                <a:solidFill>
                  <a:srgbClr val="6498B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411" name="Picture 1339"/>
              <p:cNvPicPr>
                <a:picLocks noChangeAspect="1" noChangeArrowheads="1"/>
              </p:cNvPicPr>
              <p:nvPr/>
            </p:nvPicPr>
            <p:blipFill>
              <a:blip r:embed="rId179">
                <a:extLst>
                  <a:ext uri="{28A0092B-C50C-407E-A947-70E740481C1C}">
                    <a14:useLocalDpi xmlns:a14="http://schemas.microsoft.com/office/drawing/2010/main" val="0"/>
                  </a:ext>
                </a:extLst>
              </a:blip>
              <a:srcRect/>
              <a:stretch>
                <a:fillRect/>
              </a:stretch>
            </p:blipFill>
            <p:spPr bwMode="auto">
              <a:xfrm>
                <a:off x="6153" y="1219"/>
                <a:ext cx="41" cy="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79" name="Freeform 1340"/>
              <p:cNvSpPr>
                <a:spLocks noEditPoints="1"/>
              </p:cNvSpPr>
              <p:nvPr/>
            </p:nvSpPr>
            <p:spPr bwMode="auto">
              <a:xfrm>
                <a:off x="6114" y="1074"/>
                <a:ext cx="134" cy="180"/>
              </a:xfrm>
              <a:custGeom>
                <a:avLst/>
                <a:gdLst>
                  <a:gd name="T0" fmla="*/ 58 w 367"/>
                  <a:gd name="T1" fmla="*/ 329 h 496"/>
                  <a:gd name="T2" fmla="*/ 40 w 367"/>
                  <a:gd name="T3" fmla="*/ 344 h 496"/>
                  <a:gd name="T4" fmla="*/ 58 w 367"/>
                  <a:gd name="T5" fmla="*/ 329 h 496"/>
                  <a:gd name="T6" fmla="*/ 136 w 367"/>
                  <a:gd name="T7" fmla="*/ 281 h 496"/>
                  <a:gd name="T8" fmla="*/ 0 w 367"/>
                  <a:gd name="T9" fmla="*/ 365 h 496"/>
                  <a:gd name="T10" fmla="*/ 40 w 367"/>
                  <a:gd name="T11" fmla="*/ 344 h 496"/>
                  <a:gd name="T12" fmla="*/ 162 w 367"/>
                  <a:gd name="T13" fmla="*/ 251 h 496"/>
                  <a:gd name="T14" fmla="*/ 164 w 367"/>
                  <a:gd name="T15" fmla="*/ 350 h 496"/>
                  <a:gd name="T16" fmla="*/ 102 w 367"/>
                  <a:gd name="T17" fmla="*/ 389 h 496"/>
                  <a:gd name="T18" fmla="*/ 136 w 367"/>
                  <a:gd name="T19" fmla="*/ 281 h 496"/>
                  <a:gd name="T20" fmla="*/ 140 w 367"/>
                  <a:gd name="T21" fmla="*/ 210 h 496"/>
                  <a:gd name="T22" fmla="*/ 155 w 367"/>
                  <a:gd name="T23" fmla="*/ 176 h 496"/>
                  <a:gd name="T24" fmla="*/ 209 w 367"/>
                  <a:gd name="T25" fmla="*/ 144 h 496"/>
                  <a:gd name="T26" fmla="*/ 182 w 367"/>
                  <a:gd name="T27" fmla="*/ 80 h 496"/>
                  <a:gd name="T28" fmla="*/ 247 w 367"/>
                  <a:gd name="T29" fmla="*/ 0 h 496"/>
                  <a:gd name="T30" fmla="*/ 311 w 367"/>
                  <a:gd name="T31" fmla="*/ 80 h 496"/>
                  <a:gd name="T32" fmla="*/ 284 w 367"/>
                  <a:gd name="T33" fmla="*/ 143 h 496"/>
                  <a:gd name="T34" fmla="*/ 284 w 367"/>
                  <a:gd name="T35" fmla="*/ 143 h 496"/>
                  <a:gd name="T36" fmla="*/ 284 w 367"/>
                  <a:gd name="T37" fmla="*/ 156 h 496"/>
                  <a:gd name="T38" fmla="*/ 310 w 367"/>
                  <a:gd name="T39" fmla="*/ 176 h 496"/>
                  <a:gd name="T40" fmla="*/ 359 w 367"/>
                  <a:gd name="T41" fmla="*/ 266 h 496"/>
                  <a:gd name="T42" fmla="*/ 359 w 367"/>
                  <a:gd name="T43" fmla="*/ 266 h 496"/>
                  <a:gd name="T44" fmla="*/ 364 w 367"/>
                  <a:gd name="T45" fmla="*/ 361 h 496"/>
                  <a:gd name="T46" fmla="*/ 364 w 367"/>
                  <a:gd name="T47" fmla="*/ 361 h 496"/>
                  <a:gd name="T48" fmla="*/ 353 w 367"/>
                  <a:gd name="T49" fmla="*/ 400 h 496"/>
                  <a:gd name="T50" fmla="*/ 353 w 367"/>
                  <a:gd name="T51" fmla="*/ 400 h 496"/>
                  <a:gd name="T52" fmla="*/ 252 w 367"/>
                  <a:gd name="T53" fmla="*/ 462 h 496"/>
                  <a:gd name="T54" fmla="*/ 204 w 367"/>
                  <a:gd name="T55" fmla="*/ 474 h 496"/>
                  <a:gd name="T56" fmla="*/ 179 w 367"/>
                  <a:gd name="T57" fmla="*/ 488 h 496"/>
                  <a:gd name="T58" fmla="*/ 138 w 367"/>
                  <a:gd name="T59" fmla="*/ 476 h 496"/>
                  <a:gd name="T60" fmla="*/ 138 w 367"/>
                  <a:gd name="T61" fmla="*/ 447 h 496"/>
                  <a:gd name="T62" fmla="*/ 138 w 367"/>
                  <a:gd name="T63" fmla="*/ 447 h 496"/>
                  <a:gd name="T64" fmla="*/ 181 w 367"/>
                  <a:gd name="T65" fmla="*/ 422 h 496"/>
                  <a:gd name="T66" fmla="*/ 198 w 367"/>
                  <a:gd name="T67" fmla="*/ 408 h 496"/>
                  <a:gd name="T68" fmla="*/ 276 w 367"/>
                  <a:gd name="T69" fmla="*/ 361 h 496"/>
                  <a:gd name="T70" fmla="*/ 276 w 367"/>
                  <a:gd name="T71" fmla="*/ 317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7" h="496">
                    <a:moveTo>
                      <a:pt x="58" y="329"/>
                    </a:moveTo>
                    <a:cubicBezTo>
                      <a:pt x="50" y="331"/>
                      <a:pt x="44" y="336"/>
                      <a:pt x="40" y="344"/>
                    </a:cubicBezTo>
                    <a:moveTo>
                      <a:pt x="58" y="329"/>
                    </a:moveTo>
                    <a:lnTo>
                      <a:pt x="136" y="281"/>
                    </a:lnTo>
                    <a:moveTo>
                      <a:pt x="0" y="365"/>
                    </a:moveTo>
                    <a:cubicBezTo>
                      <a:pt x="9" y="352"/>
                      <a:pt x="24" y="344"/>
                      <a:pt x="40" y="344"/>
                    </a:cubicBezTo>
                    <a:moveTo>
                      <a:pt x="162" y="251"/>
                    </a:moveTo>
                    <a:lnTo>
                      <a:pt x="164" y="350"/>
                    </a:lnTo>
                    <a:lnTo>
                      <a:pt x="102" y="389"/>
                    </a:lnTo>
                    <a:moveTo>
                      <a:pt x="136" y="281"/>
                    </a:moveTo>
                    <a:lnTo>
                      <a:pt x="140" y="210"/>
                    </a:lnTo>
                    <a:cubicBezTo>
                      <a:pt x="139" y="197"/>
                      <a:pt x="145" y="184"/>
                      <a:pt x="155" y="176"/>
                    </a:cubicBezTo>
                    <a:lnTo>
                      <a:pt x="209" y="144"/>
                    </a:lnTo>
                    <a:cubicBezTo>
                      <a:pt x="191" y="128"/>
                      <a:pt x="182" y="104"/>
                      <a:pt x="182" y="80"/>
                    </a:cubicBezTo>
                    <a:cubicBezTo>
                      <a:pt x="178" y="40"/>
                      <a:pt x="207" y="5"/>
                      <a:pt x="247" y="0"/>
                    </a:cubicBezTo>
                    <a:cubicBezTo>
                      <a:pt x="286" y="5"/>
                      <a:pt x="315" y="40"/>
                      <a:pt x="311" y="80"/>
                    </a:cubicBezTo>
                    <a:cubicBezTo>
                      <a:pt x="312" y="104"/>
                      <a:pt x="302" y="127"/>
                      <a:pt x="284" y="143"/>
                    </a:cubicBezTo>
                    <a:lnTo>
                      <a:pt x="284" y="143"/>
                    </a:lnTo>
                    <a:lnTo>
                      <a:pt x="284" y="156"/>
                    </a:lnTo>
                    <a:cubicBezTo>
                      <a:pt x="293" y="162"/>
                      <a:pt x="302" y="168"/>
                      <a:pt x="310" y="176"/>
                    </a:cubicBezTo>
                    <a:cubicBezTo>
                      <a:pt x="338" y="198"/>
                      <a:pt x="355" y="231"/>
                      <a:pt x="359" y="266"/>
                    </a:cubicBezTo>
                    <a:lnTo>
                      <a:pt x="359" y="266"/>
                    </a:lnTo>
                    <a:cubicBezTo>
                      <a:pt x="361" y="298"/>
                      <a:pt x="363" y="329"/>
                      <a:pt x="364" y="361"/>
                    </a:cubicBezTo>
                    <a:lnTo>
                      <a:pt x="364" y="361"/>
                    </a:lnTo>
                    <a:cubicBezTo>
                      <a:pt x="367" y="375"/>
                      <a:pt x="362" y="389"/>
                      <a:pt x="353" y="400"/>
                    </a:cubicBezTo>
                    <a:lnTo>
                      <a:pt x="353" y="400"/>
                    </a:lnTo>
                    <a:lnTo>
                      <a:pt x="252" y="462"/>
                    </a:lnTo>
                    <a:cubicBezTo>
                      <a:pt x="241" y="477"/>
                      <a:pt x="221" y="482"/>
                      <a:pt x="204" y="474"/>
                    </a:cubicBezTo>
                    <a:cubicBezTo>
                      <a:pt x="197" y="481"/>
                      <a:pt x="188" y="485"/>
                      <a:pt x="179" y="488"/>
                    </a:cubicBezTo>
                    <a:cubicBezTo>
                      <a:pt x="164" y="496"/>
                      <a:pt x="146" y="490"/>
                      <a:pt x="138" y="476"/>
                    </a:cubicBezTo>
                    <a:cubicBezTo>
                      <a:pt x="133" y="467"/>
                      <a:pt x="133" y="456"/>
                      <a:pt x="138" y="447"/>
                    </a:cubicBezTo>
                    <a:lnTo>
                      <a:pt x="138" y="447"/>
                    </a:lnTo>
                    <a:cubicBezTo>
                      <a:pt x="147" y="432"/>
                      <a:pt x="163" y="423"/>
                      <a:pt x="181" y="422"/>
                    </a:cubicBezTo>
                    <a:cubicBezTo>
                      <a:pt x="185" y="416"/>
                      <a:pt x="191" y="411"/>
                      <a:pt x="198" y="408"/>
                    </a:cubicBezTo>
                    <a:lnTo>
                      <a:pt x="276" y="361"/>
                    </a:lnTo>
                    <a:lnTo>
                      <a:pt x="276" y="317"/>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80" name="Freeform 1341"/>
              <p:cNvSpPr>
                <a:spLocks noEditPoints="1"/>
              </p:cNvSpPr>
              <p:nvPr/>
            </p:nvSpPr>
            <p:spPr bwMode="auto">
              <a:xfrm>
                <a:off x="5991" y="1074"/>
                <a:ext cx="281" cy="256"/>
              </a:xfrm>
              <a:custGeom>
                <a:avLst/>
                <a:gdLst>
                  <a:gd name="T0" fmla="*/ 768 w 768"/>
                  <a:gd name="T1" fmla="*/ 513 h 709"/>
                  <a:gd name="T2" fmla="*/ 722 w 768"/>
                  <a:gd name="T3" fmla="*/ 486 h 709"/>
                  <a:gd name="T4" fmla="*/ 728 w 768"/>
                  <a:gd name="T5" fmla="*/ 284 h 709"/>
                  <a:gd name="T6" fmla="*/ 695 w 768"/>
                  <a:gd name="T7" fmla="*/ 261 h 709"/>
                  <a:gd name="T8" fmla="*/ 620 w 768"/>
                  <a:gd name="T9" fmla="*/ 157 h 709"/>
                  <a:gd name="T10" fmla="*/ 620 w 768"/>
                  <a:gd name="T11" fmla="*/ 144 h 709"/>
                  <a:gd name="T12" fmla="*/ 647 w 768"/>
                  <a:gd name="T13" fmla="*/ 79 h 709"/>
                  <a:gd name="T14" fmla="*/ 583 w 768"/>
                  <a:gd name="T15" fmla="*/ 0 h 709"/>
                  <a:gd name="T16" fmla="*/ 578 w 768"/>
                  <a:gd name="T17" fmla="*/ 0 h 709"/>
                  <a:gd name="T18" fmla="*/ 517 w 768"/>
                  <a:gd name="T19" fmla="*/ 79 h 709"/>
                  <a:gd name="T20" fmla="*/ 545 w 768"/>
                  <a:gd name="T21" fmla="*/ 145 h 709"/>
                  <a:gd name="T22" fmla="*/ 545 w 768"/>
                  <a:gd name="T23" fmla="*/ 145 h 709"/>
                  <a:gd name="T24" fmla="*/ 491 w 768"/>
                  <a:gd name="T25" fmla="*/ 177 h 709"/>
                  <a:gd name="T26" fmla="*/ 481 w 768"/>
                  <a:gd name="T27" fmla="*/ 187 h 709"/>
                  <a:gd name="T28" fmla="*/ 472 w 768"/>
                  <a:gd name="T29" fmla="*/ 282 h 709"/>
                  <a:gd name="T30" fmla="*/ 0 w 768"/>
                  <a:gd name="T31" fmla="*/ 418 h 709"/>
                  <a:gd name="T32" fmla="*/ 0 w 768"/>
                  <a:gd name="T33" fmla="*/ 431 h 709"/>
                  <a:gd name="T34" fmla="*/ 466 w 768"/>
                  <a:gd name="T35" fmla="*/ 709 h 709"/>
                  <a:gd name="T36" fmla="*/ 766 w 768"/>
                  <a:gd name="T37" fmla="*/ 528 h 709"/>
                  <a:gd name="T38" fmla="*/ 768 w 768"/>
                  <a:gd name="T39" fmla="*/ 513 h 709"/>
                  <a:gd name="T40" fmla="*/ 472 w 768"/>
                  <a:gd name="T41" fmla="*/ 282 h 709"/>
                  <a:gd name="T42" fmla="*/ 427 w 768"/>
                  <a:gd name="T43" fmla="*/ 310 h 709"/>
                  <a:gd name="T44" fmla="*/ 302 w 768"/>
                  <a:gd name="T45" fmla="*/ 236 h 709"/>
                  <a:gd name="T46" fmla="*/ 0 w 768"/>
                  <a:gd name="T47" fmla="*/ 418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8" h="709">
                    <a:moveTo>
                      <a:pt x="768" y="513"/>
                    </a:moveTo>
                    <a:lnTo>
                      <a:pt x="722" y="486"/>
                    </a:lnTo>
                    <a:lnTo>
                      <a:pt x="728" y="284"/>
                    </a:lnTo>
                    <a:lnTo>
                      <a:pt x="695" y="261"/>
                    </a:lnTo>
                    <a:cubicBezTo>
                      <a:pt x="687" y="217"/>
                      <a:pt x="659" y="178"/>
                      <a:pt x="620" y="157"/>
                    </a:cubicBezTo>
                    <a:cubicBezTo>
                      <a:pt x="620" y="152"/>
                      <a:pt x="620" y="148"/>
                      <a:pt x="620" y="144"/>
                    </a:cubicBezTo>
                    <a:cubicBezTo>
                      <a:pt x="638" y="128"/>
                      <a:pt x="648" y="104"/>
                      <a:pt x="647" y="79"/>
                    </a:cubicBezTo>
                    <a:cubicBezTo>
                      <a:pt x="651" y="40"/>
                      <a:pt x="622" y="4"/>
                      <a:pt x="583" y="0"/>
                    </a:cubicBezTo>
                    <a:cubicBezTo>
                      <a:pt x="581" y="0"/>
                      <a:pt x="579" y="0"/>
                      <a:pt x="578" y="0"/>
                    </a:cubicBezTo>
                    <a:cubicBezTo>
                      <a:pt x="540" y="7"/>
                      <a:pt x="514" y="41"/>
                      <a:pt x="517" y="79"/>
                    </a:cubicBezTo>
                    <a:cubicBezTo>
                      <a:pt x="517" y="104"/>
                      <a:pt x="527" y="128"/>
                      <a:pt x="545" y="145"/>
                    </a:cubicBezTo>
                    <a:lnTo>
                      <a:pt x="545" y="145"/>
                    </a:lnTo>
                    <a:lnTo>
                      <a:pt x="491" y="177"/>
                    </a:lnTo>
                    <a:cubicBezTo>
                      <a:pt x="487" y="180"/>
                      <a:pt x="484" y="183"/>
                      <a:pt x="481" y="187"/>
                    </a:cubicBezTo>
                    <a:cubicBezTo>
                      <a:pt x="475" y="218"/>
                      <a:pt x="472" y="250"/>
                      <a:pt x="472" y="282"/>
                    </a:cubicBezTo>
                    <a:moveTo>
                      <a:pt x="0" y="418"/>
                    </a:moveTo>
                    <a:lnTo>
                      <a:pt x="0" y="431"/>
                    </a:lnTo>
                    <a:lnTo>
                      <a:pt x="466" y="709"/>
                    </a:lnTo>
                    <a:lnTo>
                      <a:pt x="766" y="528"/>
                    </a:lnTo>
                    <a:lnTo>
                      <a:pt x="768" y="513"/>
                    </a:lnTo>
                    <a:moveTo>
                      <a:pt x="472" y="282"/>
                    </a:moveTo>
                    <a:lnTo>
                      <a:pt x="427" y="310"/>
                    </a:lnTo>
                    <a:lnTo>
                      <a:pt x="302" y="236"/>
                    </a:lnTo>
                    <a:lnTo>
                      <a:pt x="0" y="418"/>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81" name="Rectangle 1342"/>
              <p:cNvSpPr>
                <a:spLocks noChangeArrowheads="1"/>
              </p:cNvSpPr>
              <p:nvPr/>
            </p:nvSpPr>
            <p:spPr bwMode="auto">
              <a:xfrm>
                <a:off x="5409" y="1051"/>
                <a:ext cx="65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User in office creates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82" name="Rectangle 1343"/>
              <p:cNvSpPr>
                <a:spLocks noChangeArrowheads="1"/>
              </p:cNvSpPr>
              <p:nvPr/>
            </p:nvSpPr>
            <p:spPr bwMode="auto">
              <a:xfrm>
                <a:off x="5491" y="1132"/>
                <a:ext cx="48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new inspection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83" name="Rectangle 1344"/>
              <p:cNvSpPr>
                <a:spLocks noChangeArrowheads="1"/>
              </p:cNvSpPr>
              <p:nvPr/>
            </p:nvSpPr>
            <p:spPr bwMode="auto">
              <a:xfrm>
                <a:off x="5590" y="1213"/>
                <a:ext cx="25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384" name="Rectangle 1345"/>
              <p:cNvSpPr>
                <a:spLocks noChangeArrowheads="1"/>
              </p:cNvSpPr>
              <p:nvPr/>
            </p:nvSpPr>
            <p:spPr bwMode="auto">
              <a:xfrm>
                <a:off x="5807" y="1213"/>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pic>
            <p:nvPicPr>
              <p:cNvPr id="4418" name="Picture 1346"/>
              <p:cNvPicPr>
                <a:picLocks noChangeAspect="1" noChangeArrowheads="1"/>
              </p:cNvPicPr>
              <p:nvPr/>
            </p:nvPicPr>
            <p:blipFill>
              <a:blip r:embed="rId180">
                <a:extLst>
                  <a:ext uri="{28A0092B-C50C-407E-A947-70E740481C1C}">
                    <a14:useLocalDpi xmlns:a14="http://schemas.microsoft.com/office/drawing/2010/main" val="0"/>
                  </a:ext>
                </a:extLst>
              </a:blip>
              <a:srcRect/>
              <a:stretch>
                <a:fillRect/>
              </a:stretch>
            </p:blipFill>
            <p:spPr bwMode="auto">
              <a:xfrm>
                <a:off x="6030" y="3534"/>
                <a:ext cx="65"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19" name="Picture 1347"/>
              <p:cNvPicPr>
                <a:picLocks noChangeAspect="1" noChangeArrowheads="1"/>
              </p:cNvPicPr>
              <p:nvPr/>
            </p:nvPicPr>
            <p:blipFill>
              <a:blip r:embed="rId181">
                <a:extLst>
                  <a:ext uri="{28A0092B-C50C-407E-A947-70E740481C1C}">
                    <a14:useLocalDpi xmlns:a14="http://schemas.microsoft.com/office/drawing/2010/main" val="0"/>
                  </a:ext>
                </a:extLst>
              </a:blip>
              <a:srcRect/>
              <a:stretch>
                <a:fillRect/>
              </a:stretch>
            </p:blipFill>
            <p:spPr bwMode="auto">
              <a:xfrm>
                <a:off x="6030" y="3534"/>
                <a:ext cx="65"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85" name="Rectangle 1348"/>
              <p:cNvSpPr>
                <a:spLocks noChangeArrowheads="1"/>
              </p:cNvSpPr>
              <p:nvPr/>
            </p:nvSpPr>
            <p:spPr bwMode="auto">
              <a:xfrm>
                <a:off x="6018" y="3592"/>
                <a:ext cx="6" cy="75"/>
              </a:xfrm>
              <a:prstGeom prst="rect">
                <a:avLst/>
              </a:prstGeom>
              <a:solidFill>
                <a:srgbClr val="BF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86" name="Rectangle 1349"/>
              <p:cNvSpPr>
                <a:spLocks noChangeArrowheads="1"/>
              </p:cNvSpPr>
              <p:nvPr/>
            </p:nvSpPr>
            <p:spPr bwMode="auto">
              <a:xfrm>
                <a:off x="6024" y="3592"/>
                <a:ext cx="6" cy="75"/>
              </a:xfrm>
              <a:prstGeom prst="rect">
                <a:avLst/>
              </a:prstGeom>
              <a:solidFill>
                <a:srgbClr val="F2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87" name="Rectangle 1350"/>
              <p:cNvSpPr>
                <a:spLocks noChangeArrowheads="1"/>
              </p:cNvSpPr>
              <p:nvPr/>
            </p:nvSpPr>
            <p:spPr bwMode="auto">
              <a:xfrm>
                <a:off x="6030" y="3592"/>
                <a:ext cx="6" cy="75"/>
              </a:xfrm>
              <a:prstGeom prst="rect">
                <a:avLst/>
              </a:prstGeom>
              <a:solidFill>
                <a:srgbClr val="E5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88" name="Rectangle 1351"/>
              <p:cNvSpPr>
                <a:spLocks noChangeArrowheads="1"/>
              </p:cNvSpPr>
              <p:nvPr/>
            </p:nvSpPr>
            <p:spPr bwMode="auto">
              <a:xfrm>
                <a:off x="6036" y="3592"/>
                <a:ext cx="6" cy="75"/>
              </a:xfrm>
              <a:prstGeom prst="rect">
                <a:avLst/>
              </a:prstGeom>
              <a:solidFill>
                <a:srgbClr val="D9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0" name="Rectangle 1352"/>
              <p:cNvSpPr>
                <a:spLocks noChangeArrowheads="1"/>
              </p:cNvSpPr>
              <p:nvPr/>
            </p:nvSpPr>
            <p:spPr bwMode="auto">
              <a:xfrm>
                <a:off x="6042" y="3592"/>
                <a:ext cx="6" cy="75"/>
              </a:xfrm>
              <a:prstGeom prst="rect">
                <a:avLst/>
              </a:prstGeom>
              <a:solidFill>
                <a:srgbClr val="CD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1" name="Rectangle 1353"/>
              <p:cNvSpPr>
                <a:spLocks noChangeArrowheads="1"/>
              </p:cNvSpPr>
              <p:nvPr/>
            </p:nvSpPr>
            <p:spPr bwMode="auto">
              <a:xfrm>
                <a:off x="6048" y="3592"/>
                <a:ext cx="6" cy="75"/>
              </a:xfrm>
              <a:prstGeom prst="rect">
                <a:avLst/>
              </a:prstGeom>
              <a:solidFill>
                <a:srgbClr val="C0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2" name="Freeform 1354"/>
              <p:cNvSpPr>
                <a:spLocks/>
              </p:cNvSpPr>
              <p:nvPr/>
            </p:nvSpPr>
            <p:spPr bwMode="auto">
              <a:xfrm>
                <a:off x="6200" y="3654"/>
                <a:ext cx="25" cy="26"/>
              </a:xfrm>
              <a:custGeom>
                <a:avLst/>
                <a:gdLst>
                  <a:gd name="T0" fmla="*/ 25 w 25"/>
                  <a:gd name="T1" fmla="*/ 0 h 26"/>
                  <a:gd name="T2" fmla="*/ 25 w 25"/>
                  <a:gd name="T3" fmla="*/ 26 h 26"/>
                  <a:gd name="T4" fmla="*/ 0 w 25"/>
                  <a:gd name="T5" fmla="*/ 9 h 26"/>
                  <a:gd name="T6" fmla="*/ 25 w 25"/>
                  <a:gd name="T7" fmla="*/ 0 h 26"/>
                </a:gdLst>
                <a:ahLst/>
                <a:cxnLst>
                  <a:cxn ang="0">
                    <a:pos x="T0" y="T1"/>
                  </a:cxn>
                  <a:cxn ang="0">
                    <a:pos x="T2" y="T3"/>
                  </a:cxn>
                  <a:cxn ang="0">
                    <a:pos x="T4" y="T5"/>
                  </a:cxn>
                  <a:cxn ang="0">
                    <a:pos x="T6" y="T7"/>
                  </a:cxn>
                </a:cxnLst>
                <a:rect l="0" t="0" r="r" b="b"/>
                <a:pathLst>
                  <a:path w="25" h="26">
                    <a:moveTo>
                      <a:pt x="25" y="0"/>
                    </a:moveTo>
                    <a:lnTo>
                      <a:pt x="25" y="26"/>
                    </a:lnTo>
                    <a:lnTo>
                      <a:pt x="0" y="9"/>
                    </a:lnTo>
                    <a:lnTo>
                      <a:pt x="25" y="0"/>
                    </a:lnTo>
                    <a:close/>
                  </a:path>
                </a:pathLst>
              </a:custGeom>
              <a:solidFill>
                <a:srgbClr val="658E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3" name="Rectangle 1355"/>
              <p:cNvSpPr>
                <a:spLocks noChangeArrowheads="1"/>
              </p:cNvSpPr>
              <p:nvPr/>
            </p:nvSpPr>
            <p:spPr bwMode="auto">
              <a:xfrm>
                <a:off x="6147" y="3581"/>
                <a:ext cx="71" cy="5"/>
              </a:xfrm>
              <a:prstGeom prst="rect">
                <a:avLst/>
              </a:prstGeom>
              <a:solidFill>
                <a:srgbClr val="E0F3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4" name="Rectangle 1356"/>
              <p:cNvSpPr>
                <a:spLocks noChangeArrowheads="1"/>
              </p:cNvSpPr>
              <p:nvPr/>
            </p:nvSpPr>
            <p:spPr bwMode="auto">
              <a:xfrm>
                <a:off x="6147" y="3586"/>
                <a:ext cx="71" cy="6"/>
              </a:xfrm>
              <a:prstGeom prst="rect">
                <a:avLst/>
              </a:prstGeom>
              <a:solidFill>
                <a:srgbClr val="7FB6D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5" name="Rectangle 1357"/>
              <p:cNvSpPr>
                <a:spLocks noChangeArrowheads="1"/>
              </p:cNvSpPr>
              <p:nvPr/>
            </p:nvSpPr>
            <p:spPr bwMode="auto">
              <a:xfrm>
                <a:off x="6147" y="3592"/>
                <a:ext cx="71" cy="6"/>
              </a:xfrm>
              <a:prstGeom prst="rect">
                <a:avLst/>
              </a:prstGeom>
              <a:solidFill>
                <a:srgbClr val="85BA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6" name="Rectangle 1358"/>
              <p:cNvSpPr>
                <a:spLocks noChangeArrowheads="1"/>
              </p:cNvSpPr>
              <p:nvPr/>
            </p:nvSpPr>
            <p:spPr bwMode="auto">
              <a:xfrm>
                <a:off x="6147" y="3598"/>
                <a:ext cx="71" cy="6"/>
              </a:xfrm>
              <a:prstGeom prst="rect">
                <a:avLst/>
              </a:prstGeom>
              <a:solidFill>
                <a:srgbClr val="8CBED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7" name="Rectangle 1359"/>
              <p:cNvSpPr>
                <a:spLocks noChangeArrowheads="1"/>
              </p:cNvSpPr>
              <p:nvPr/>
            </p:nvSpPr>
            <p:spPr bwMode="auto">
              <a:xfrm>
                <a:off x="6147" y="3604"/>
                <a:ext cx="71" cy="5"/>
              </a:xfrm>
              <a:prstGeom prst="rect">
                <a:avLst/>
              </a:prstGeom>
              <a:solidFill>
                <a:srgbClr val="92C2D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0" name="Rectangle 1360"/>
              <p:cNvSpPr>
                <a:spLocks noChangeArrowheads="1"/>
              </p:cNvSpPr>
              <p:nvPr/>
            </p:nvSpPr>
            <p:spPr bwMode="auto">
              <a:xfrm>
                <a:off x="6147" y="3609"/>
                <a:ext cx="71" cy="6"/>
              </a:xfrm>
              <a:prstGeom prst="rect">
                <a:avLst/>
              </a:prstGeom>
              <a:solidFill>
                <a:srgbClr val="99C6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1" name="Rectangle 1361"/>
              <p:cNvSpPr>
                <a:spLocks noChangeArrowheads="1"/>
              </p:cNvSpPr>
              <p:nvPr/>
            </p:nvSpPr>
            <p:spPr bwMode="auto">
              <a:xfrm>
                <a:off x="6147" y="3615"/>
                <a:ext cx="71" cy="6"/>
              </a:xfrm>
              <a:prstGeom prst="rect">
                <a:avLst/>
              </a:prstGeom>
              <a:solidFill>
                <a:srgbClr val="9FCA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2" name="Rectangle 1362"/>
              <p:cNvSpPr>
                <a:spLocks noChangeArrowheads="1"/>
              </p:cNvSpPr>
              <p:nvPr/>
            </p:nvSpPr>
            <p:spPr bwMode="auto">
              <a:xfrm>
                <a:off x="6147" y="3621"/>
                <a:ext cx="71" cy="6"/>
              </a:xfrm>
              <a:prstGeom prst="rect">
                <a:avLst/>
              </a:prstGeom>
              <a:solidFill>
                <a:srgbClr val="A6CEE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3" name="Rectangle 1363"/>
              <p:cNvSpPr>
                <a:spLocks noChangeArrowheads="1"/>
              </p:cNvSpPr>
              <p:nvPr/>
            </p:nvSpPr>
            <p:spPr bwMode="auto">
              <a:xfrm>
                <a:off x="6147" y="3627"/>
                <a:ext cx="71" cy="6"/>
              </a:xfrm>
              <a:prstGeom prst="rect">
                <a:avLst/>
              </a:prstGeom>
              <a:solidFill>
                <a:srgbClr val="ADD3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4" name="Rectangle 1364"/>
              <p:cNvSpPr>
                <a:spLocks noChangeArrowheads="1"/>
              </p:cNvSpPr>
              <p:nvPr/>
            </p:nvSpPr>
            <p:spPr bwMode="auto">
              <a:xfrm>
                <a:off x="6147" y="3633"/>
                <a:ext cx="71" cy="5"/>
              </a:xfrm>
              <a:prstGeom prst="rect">
                <a:avLst/>
              </a:prstGeom>
              <a:solidFill>
                <a:srgbClr val="B3D7E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5" name="Rectangle 1365"/>
              <p:cNvSpPr>
                <a:spLocks noChangeArrowheads="1"/>
              </p:cNvSpPr>
              <p:nvPr/>
            </p:nvSpPr>
            <p:spPr bwMode="auto">
              <a:xfrm>
                <a:off x="6147" y="3638"/>
                <a:ext cx="71" cy="6"/>
              </a:xfrm>
              <a:prstGeom prst="rect">
                <a:avLst/>
              </a:prstGeom>
              <a:solidFill>
                <a:srgbClr val="BADB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7" name="Rectangle 1366"/>
              <p:cNvSpPr>
                <a:spLocks noChangeArrowheads="1"/>
              </p:cNvSpPr>
              <p:nvPr/>
            </p:nvSpPr>
            <p:spPr bwMode="auto">
              <a:xfrm>
                <a:off x="6147" y="3644"/>
                <a:ext cx="71" cy="6"/>
              </a:xfrm>
              <a:prstGeom prst="rect">
                <a:avLst/>
              </a:prstGeom>
              <a:solidFill>
                <a:srgbClr val="C0DF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8" name="Rectangle 1367"/>
              <p:cNvSpPr>
                <a:spLocks noChangeArrowheads="1"/>
              </p:cNvSpPr>
              <p:nvPr/>
            </p:nvSpPr>
            <p:spPr bwMode="auto">
              <a:xfrm>
                <a:off x="6147" y="3650"/>
                <a:ext cx="71" cy="6"/>
              </a:xfrm>
              <a:prstGeom prst="rect">
                <a:avLst/>
              </a:prstGeom>
              <a:solidFill>
                <a:srgbClr val="C7E4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9" name="Rectangle 1368"/>
              <p:cNvSpPr>
                <a:spLocks noChangeArrowheads="1"/>
              </p:cNvSpPr>
              <p:nvPr/>
            </p:nvSpPr>
            <p:spPr bwMode="auto">
              <a:xfrm>
                <a:off x="6147" y="3656"/>
                <a:ext cx="71" cy="6"/>
              </a:xfrm>
              <a:prstGeom prst="rect">
                <a:avLst/>
              </a:prstGeom>
              <a:solidFill>
                <a:srgbClr val="CDE8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0" name="Rectangle 1369"/>
              <p:cNvSpPr>
                <a:spLocks noChangeArrowheads="1"/>
              </p:cNvSpPr>
              <p:nvPr/>
            </p:nvSpPr>
            <p:spPr bwMode="auto">
              <a:xfrm>
                <a:off x="6147" y="3662"/>
                <a:ext cx="71" cy="5"/>
              </a:xfrm>
              <a:prstGeom prst="rect">
                <a:avLst/>
              </a:prstGeom>
              <a:solidFill>
                <a:srgbClr val="D4ECF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2" name="Rectangle 1370"/>
              <p:cNvSpPr>
                <a:spLocks noChangeArrowheads="1"/>
              </p:cNvSpPr>
              <p:nvPr/>
            </p:nvSpPr>
            <p:spPr bwMode="auto">
              <a:xfrm>
                <a:off x="6147" y="3667"/>
                <a:ext cx="71" cy="6"/>
              </a:xfrm>
              <a:prstGeom prst="rect">
                <a:avLst/>
              </a:prstGeom>
              <a:solidFill>
                <a:srgbClr val="DBF0F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3" name="Rectangle 1371"/>
              <p:cNvSpPr>
                <a:spLocks noChangeArrowheads="1"/>
              </p:cNvSpPr>
              <p:nvPr/>
            </p:nvSpPr>
            <p:spPr bwMode="auto">
              <a:xfrm>
                <a:off x="6218" y="3604"/>
                <a:ext cx="23" cy="5"/>
              </a:xfrm>
              <a:prstGeom prst="rect">
                <a:avLst/>
              </a:prstGeom>
              <a:solidFill>
                <a:srgbClr val="EFE8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4" name="Rectangle 1372"/>
              <p:cNvSpPr>
                <a:spLocks noChangeArrowheads="1"/>
              </p:cNvSpPr>
              <p:nvPr/>
            </p:nvSpPr>
            <p:spPr bwMode="auto">
              <a:xfrm>
                <a:off x="6218" y="3609"/>
                <a:ext cx="23" cy="6"/>
              </a:xfrm>
              <a:prstGeom prst="rect">
                <a:avLst/>
              </a:prstGeom>
              <a:solidFill>
                <a:srgbClr val="DBBB7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5" name="Rectangle 1373"/>
              <p:cNvSpPr>
                <a:spLocks noChangeArrowheads="1"/>
              </p:cNvSpPr>
              <p:nvPr/>
            </p:nvSpPr>
            <p:spPr bwMode="auto">
              <a:xfrm>
                <a:off x="6218" y="3615"/>
                <a:ext cx="23" cy="6"/>
              </a:xfrm>
              <a:prstGeom prst="rect">
                <a:avLst/>
              </a:prstGeom>
              <a:solidFill>
                <a:srgbClr val="E3CE8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6" name="Rectangle 1374"/>
              <p:cNvSpPr>
                <a:spLocks noChangeArrowheads="1"/>
              </p:cNvSpPr>
              <p:nvPr/>
            </p:nvSpPr>
            <p:spPr bwMode="auto">
              <a:xfrm>
                <a:off x="6218" y="3621"/>
                <a:ext cx="23" cy="6"/>
              </a:xfrm>
              <a:prstGeom prst="rect">
                <a:avLst/>
              </a:prstGeom>
              <a:solidFill>
                <a:srgbClr val="ECE09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7" name="Freeform 1375"/>
              <p:cNvSpPr>
                <a:spLocks/>
              </p:cNvSpPr>
              <p:nvPr/>
            </p:nvSpPr>
            <p:spPr bwMode="auto">
              <a:xfrm>
                <a:off x="6223" y="3616"/>
                <a:ext cx="12" cy="70"/>
              </a:xfrm>
              <a:custGeom>
                <a:avLst/>
                <a:gdLst>
                  <a:gd name="T0" fmla="*/ 0 w 12"/>
                  <a:gd name="T1" fmla="*/ 70 h 70"/>
                  <a:gd name="T2" fmla="*/ 3 w 12"/>
                  <a:gd name="T3" fmla="*/ 0 h 70"/>
                  <a:gd name="T4" fmla="*/ 12 w 12"/>
                  <a:gd name="T5" fmla="*/ 5 h 70"/>
                  <a:gd name="T6" fmla="*/ 10 w 12"/>
                  <a:gd name="T7" fmla="*/ 59 h 70"/>
                  <a:gd name="T8" fmla="*/ 0 w 12"/>
                  <a:gd name="T9" fmla="*/ 70 h 70"/>
                </a:gdLst>
                <a:ahLst/>
                <a:cxnLst>
                  <a:cxn ang="0">
                    <a:pos x="T0" y="T1"/>
                  </a:cxn>
                  <a:cxn ang="0">
                    <a:pos x="T2" y="T3"/>
                  </a:cxn>
                  <a:cxn ang="0">
                    <a:pos x="T4" y="T5"/>
                  </a:cxn>
                  <a:cxn ang="0">
                    <a:pos x="T6" y="T7"/>
                  </a:cxn>
                  <a:cxn ang="0">
                    <a:pos x="T8" y="T9"/>
                  </a:cxn>
                </a:cxnLst>
                <a:rect l="0" t="0" r="r" b="b"/>
                <a:pathLst>
                  <a:path w="12" h="70">
                    <a:moveTo>
                      <a:pt x="0" y="70"/>
                    </a:moveTo>
                    <a:lnTo>
                      <a:pt x="3" y="0"/>
                    </a:lnTo>
                    <a:lnTo>
                      <a:pt x="12" y="5"/>
                    </a:lnTo>
                    <a:lnTo>
                      <a:pt x="10" y="59"/>
                    </a:lnTo>
                    <a:lnTo>
                      <a:pt x="0" y="70"/>
                    </a:lnTo>
                    <a:close/>
                  </a:path>
                </a:pathLst>
              </a:custGeom>
              <a:solidFill>
                <a:srgbClr val="CC66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20" name="Freeform 1376"/>
              <p:cNvSpPr>
                <a:spLocks noEditPoints="1"/>
              </p:cNvSpPr>
              <p:nvPr/>
            </p:nvSpPr>
            <p:spPr bwMode="auto">
              <a:xfrm>
                <a:off x="6030" y="3658"/>
                <a:ext cx="217" cy="80"/>
              </a:xfrm>
              <a:custGeom>
                <a:avLst/>
                <a:gdLst>
                  <a:gd name="T0" fmla="*/ 0 w 217"/>
                  <a:gd name="T1" fmla="*/ 4 h 80"/>
                  <a:gd name="T2" fmla="*/ 132 w 217"/>
                  <a:gd name="T3" fmla="*/ 80 h 80"/>
                  <a:gd name="T4" fmla="*/ 132 w 217"/>
                  <a:gd name="T5" fmla="*/ 75 h 80"/>
                  <a:gd name="T6" fmla="*/ 0 w 217"/>
                  <a:gd name="T7" fmla="*/ 0 h 80"/>
                  <a:gd name="T8" fmla="*/ 0 w 217"/>
                  <a:gd name="T9" fmla="*/ 4 h 80"/>
                  <a:gd name="T10" fmla="*/ 132 w 217"/>
                  <a:gd name="T11" fmla="*/ 75 h 80"/>
                  <a:gd name="T12" fmla="*/ 132 w 217"/>
                  <a:gd name="T13" fmla="*/ 80 h 80"/>
                  <a:gd name="T14" fmla="*/ 217 w 217"/>
                  <a:gd name="T15" fmla="*/ 30 h 80"/>
                  <a:gd name="T16" fmla="*/ 217 w 217"/>
                  <a:gd name="T17" fmla="*/ 26 h 80"/>
                  <a:gd name="T18" fmla="*/ 132 w 217"/>
                  <a:gd name="T19" fmla="*/ 7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 h="80">
                    <a:moveTo>
                      <a:pt x="0" y="4"/>
                    </a:moveTo>
                    <a:lnTo>
                      <a:pt x="132" y="80"/>
                    </a:lnTo>
                    <a:lnTo>
                      <a:pt x="132" y="75"/>
                    </a:lnTo>
                    <a:lnTo>
                      <a:pt x="0" y="0"/>
                    </a:lnTo>
                    <a:lnTo>
                      <a:pt x="0" y="4"/>
                    </a:lnTo>
                    <a:close/>
                    <a:moveTo>
                      <a:pt x="132" y="75"/>
                    </a:moveTo>
                    <a:lnTo>
                      <a:pt x="132" y="80"/>
                    </a:lnTo>
                    <a:lnTo>
                      <a:pt x="217" y="30"/>
                    </a:lnTo>
                    <a:lnTo>
                      <a:pt x="217" y="26"/>
                    </a:lnTo>
                    <a:lnTo>
                      <a:pt x="132" y="75"/>
                    </a:lnTo>
                    <a:close/>
                  </a:path>
                </a:pathLst>
              </a:custGeom>
              <a:solidFill>
                <a:srgbClr val="CC66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21" name="Freeform 1377"/>
              <p:cNvSpPr>
                <a:spLocks/>
              </p:cNvSpPr>
              <p:nvPr/>
            </p:nvSpPr>
            <p:spPr bwMode="auto">
              <a:xfrm>
                <a:off x="6030" y="3658"/>
                <a:ext cx="132" cy="80"/>
              </a:xfrm>
              <a:custGeom>
                <a:avLst/>
                <a:gdLst>
                  <a:gd name="T0" fmla="*/ 0 w 132"/>
                  <a:gd name="T1" fmla="*/ 4 h 80"/>
                  <a:gd name="T2" fmla="*/ 132 w 132"/>
                  <a:gd name="T3" fmla="*/ 80 h 80"/>
                  <a:gd name="T4" fmla="*/ 132 w 132"/>
                  <a:gd name="T5" fmla="*/ 75 h 80"/>
                  <a:gd name="T6" fmla="*/ 0 w 132"/>
                  <a:gd name="T7" fmla="*/ 0 h 80"/>
                  <a:gd name="T8" fmla="*/ 0 w 132"/>
                  <a:gd name="T9" fmla="*/ 4 h 80"/>
                </a:gdLst>
                <a:ahLst/>
                <a:cxnLst>
                  <a:cxn ang="0">
                    <a:pos x="T0" y="T1"/>
                  </a:cxn>
                  <a:cxn ang="0">
                    <a:pos x="T2" y="T3"/>
                  </a:cxn>
                  <a:cxn ang="0">
                    <a:pos x="T4" y="T5"/>
                  </a:cxn>
                  <a:cxn ang="0">
                    <a:pos x="T6" y="T7"/>
                  </a:cxn>
                  <a:cxn ang="0">
                    <a:pos x="T8" y="T9"/>
                  </a:cxn>
                </a:cxnLst>
                <a:rect l="0" t="0" r="r" b="b"/>
                <a:pathLst>
                  <a:path w="132" h="80">
                    <a:moveTo>
                      <a:pt x="0" y="4"/>
                    </a:moveTo>
                    <a:lnTo>
                      <a:pt x="132" y="80"/>
                    </a:lnTo>
                    <a:lnTo>
                      <a:pt x="132" y="75"/>
                    </a:lnTo>
                    <a:lnTo>
                      <a:pt x="0" y="0"/>
                    </a:lnTo>
                    <a:lnTo>
                      <a:pt x="0" y="4"/>
                    </a:lnTo>
                    <a:close/>
                  </a:path>
                </a:pathLst>
              </a:custGeom>
              <a:noFill/>
              <a:ln w="3175"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22" name="Freeform 1378"/>
              <p:cNvSpPr>
                <a:spLocks/>
              </p:cNvSpPr>
              <p:nvPr/>
            </p:nvSpPr>
            <p:spPr bwMode="auto">
              <a:xfrm>
                <a:off x="6162" y="3684"/>
                <a:ext cx="85" cy="54"/>
              </a:xfrm>
              <a:custGeom>
                <a:avLst/>
                <a:gdLst>
                  <a:gd name="T0" fmla="*/ 0 w 85"/>
                  <a:gd name="T1" fmla="*/ 49 h 54"/>
                  <a:gd name="T2" fmla="*/ 0 w 85"/>
                  <a:gd name="T3" fmla="*/ 54 h 54"/>
                  <a:gd name="T4" fmla="*/ 85 w 85"/>
                  <a:gd name="T5" fmla="*/ 4 h 54"/>
                  <a:gd name="T6" fmla="*/ 85 w 85"/>
                  <a:gd name="T7" fmla="*/ 0 h 54"/>
                  <a:gd name="T8" fmla="*/ 0 w 85"/>
                  <a:gd name="T9" fmla="*/ 49 h 54"/>
                </a:gdLst>
                <a:ahLst/>
                <a:cxnLst>
                  <a:cxn ang="0">
                    <a:pos x="T0" y="T1"/>
                  </a:cxn>
                  <a:cxn ang="0">
                    <a:pos x="T2" y="T3"/>
                  </a:cxn>
                  <a:cxn ang="0">
                    <a:pos x="T4" y="T5"/>
                  </a:cxn>
                  <a:cxn ang="0">
                    <a:pos x="T6" y="T7"/>
                  </a:cxn>
                  <a:cxn ang="0">
                    <a:pos x="T8" y="T9"/>
                  </a:cxn>
                </a:cxnLst>
                <a:rect l="0" t="0" r="r" b="b"/>
                <a:pathLst>
                  <a:path w="85" h="54">
                    <a:moveTo>
                      <a:pt x="0" y="49"/>
                    </a:moveTo>
                    <a:lnTo>
                      <a:pt x="0" y="54"/>
                    </a:lnTo>
                    <a:lnTo>
                      <a:pt x="85" y="4"/>
                    </a:lnTo>
                    <a:lnTo>
                      <a:pt x="85" y="0"/>
                    </a:lnTo>
                    <a:lnTo>
                      <a:pt x="0" y="49"/>
                    </a:lnTo>
                    <a:close/>
                  </a:path>
                </a:pathLst>
              </a:custGeom>
              <a:noFill/>
              <a:ln w="3175"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451" name="Picture 1379"/>
              <p:cNvPicPr>
                <a:picLocks noChangeAspect="1" noChangeArrowheads="1"/>
              </p:cNvPicPr>
              <p:nvPr/>
            </p:nvPicPr>
            <p:blipFill>
              <a:blip r:embed="rId182">
                <a:extLst>
                  <a:ext uri="{28A0092B-C50C-407E-A947-70E740481C1C}">
                    <a14:useLocalDpi xmlns:a14="http://schemas.microsoft.com/office/drawing/2010/main" val="0"/>
                  </a:ext>
                </a:extLst>
              </a:blip>
              <a:srcRect/>
              <a:stretch>
                <a:fillRect/>
              </a:stretch>
            </p:blipFill>
            <p:spPr bwMode="auto">
              <a:xfrm>
                <a:off x="6024" y="3604"/>
                <a:ext cx="229"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23" name="Freeform 1380"/>
              <p:cNvSpPr>
                <a:spLocks/>
              </p:cNvSpPr>
              <p:nvPr/>
            </p:nvSpPr>
            <p:spPr bwMode="auto">
              <a:xfrm>
                <a:off x="6030" y="3613"/>
                <a:ext cx="217" cy="120"/>
              </a:xfrm>
              <a:custGeom>
                <a:avLst/>
                <a:gdLst>
                  <a:gd name="T0" fmla="*/ 0 w 217"/>
                  <a:gd name="T1" fmla="*/ 45 h 120"/>
                  <a:gd name="T2" fmla="*/ 78 w 217"/>
                  <a:gd name="T3" fmla="*/ 0 h 120"/>
                  <a:gd name="T4" fmla="*/ 86 w 217"/>
                  <a:gd name="T5" fmla="*/ 4 h 120"/>
                  <a:gd name="T6" fmla="*/ 94 w 217"/>
                  <a:gd name="T7" fmla="*/ 0 h 120"/>
                  <a:gd name="T8" fmla="*/ 217 w 217"/>
                  <a:gd name="T9" fmla="*/ 71 h 120"/>
                  <a:gd name="T10" fmla="*/ 132 w 217"/>
                  <a:gd name="T11" fmla="*/ 120 h 120"/>
                  <a:gd name="T12" fmla="*/ 0 w 217"/>
                  <a:gd name="T13" fmla="*/ 45 h 120"/>
                </a:gdLst>
                <a:ahLst/>
                <a:cxnLst>
                  <a:cxn ang="0">
                    <a:pos x="T0" y="T1"/>
                  </a:cxn>
                  <a:cxn ang="0">
                    <a:pos x="T2" y="T3"/>
                  </a:cxn>
                  <a:cxn ang="0">
                    <a:pos x="T4" y="T5"/>
                  </a:cxn>
                  <a:cxn ang="0">
                    <a:pos x="T6" y="T7"/>
                  </a:cxn>
                  <a:cxn ang="0">
                    <a:pos x="T8" y="T9"/>
                  </a:cxn>
                  <a:cxn ang="0">
                    <a:pos x="T10" y="T11"/>
                  </a:cxn>
                  <a:cxn ang="0">
                    <a:pos x="T12" y="T13"/>
                  </a:cxn>
                </a:cxnLst>
                <a:rect l="0" t="0" r="r" b="b"/>
                <a:pathLst>
                  <a:path w="217" h="120">
                    <a:moveTo>
                      <a:pt x="0" y="45"/>
                    </a:moveTo>
                    <a:lnTo>
                      <a:pt x="78" y="0"/>
                    </a:lnTo>
                    <a:lnTo>
                      <a:pt x="86" y="4"/>
                    </a:lnTo>
                    <a:lnTo>
                      <a:pt x="94" y="0"/>
                    </a:lnTo>
                    <a:lnTo>
                      <a:pt x="217" y="71"/>
                    </a:lnTo>
                    <a:lnTo>
                      <a:pt x="132" y="120"/>
                    </a:lnTo>
                    <a:lnTo>
                      <a:pt x="0" y="45"/>
                    </a:lnTo>
                    <a:close/>
                  </a:path>
                </a:pathLst>
              </a:custGeom>
              <a:noFill/>
              <a:ln w="4763" cap="flat">
                <a:solidFill>
                  <a:srgbClr val="CC663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24" name="Freeform 1381"/>
              <p:cNvSpPr>
                <a:spLocks/>
              </p:cNvSpPr>
              <p:nvPr/>
            </p:nvSpPr>
            <p:spPr bwMode="auto">
              <a:xfrm>
                <a:off x="6076" y="3644"/>
                <a:ext cx="57" cy="32"/>
              </a:xfrm>
              <a:custGeom>
                <a:avLst/>
                <a:gdLst>
                  <a:gd name="T0" fmla="*/ 13 w 57"/>
                  <a:gd name="T1" fmla="*/ 0 h 32"/>
                  <a:gd name="T2" fmla="*/ 38 w 57"/>
                  <a:gd name="T3" fmla="*/ 15 h 32"/>
                  <a:gd name="T4" fmla="*/ 44 w 57"/>
                  <a:gd name="T5" fmla="*/ 11 h 32"/>
                  <a:gd name="T6" fmla="*/ 57 w 57"/>
                  <a:gd name="T7" fmla="*/ 32 h 32"/>
                  <a:gd name="T8" fmla="*/ 19 w 57"/>
                  <a:gd name="T9" fmla="*/ 26 h 32"/>
                  <a:gd name="T10" fmla="*/ 26 w 57"/>
                  <a:gd name="T11" fmla="*/ 22 h 32"/>
                  <a:gd name="T12" fmla="*/ 0 w 57"/>
                  <a:gd name="T13" fmla="*/ 7 h 32"/>
                  <a:gd name="T14" fmla="*/ 13 w 57"/>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2">
                    <a:moveTo>
                      <a:pt x="13" y="0"/>
                    </a:moveTo>
                    <a:lnTo>
                      <a:pt x="38" y="15"/>
                    </a:lnTo>
                    <a:lnTo>
                      <a:pt x="44" y="11"/>
                    </a:lnTo>
                    <a:lnTo>
                      <a:pt x="57" y="32"/>
                    </a:lnTo>
                    <a:lnTo>
                      <a:pt x="19" y="26"/>
                    </a:lnTo>
                    <a:lnTo>
                      <a:pt x="26" y="22"/>
                    </a:lnTo>
                    <a:lnTo>
                      <a:pt x="0" y="7"/>
                    </a:lnTo>
                    <a:lnTo>
                      <a:pt x="13" y="0"/>
                    </a:lnTo>
                    <a:close/>
                  </a:path>
                </a:pathLst>
              </a:custGeom>
              <a:solidFill>
                <a:srgbClr val="33A0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25" name="Freeform 1382"/>
              <p:cNvSpPr>
                <a:spLocks/>
              </p:cNvSpPr>
              <p:nvPr/>
            </p:nvSpPr>
            <p:spPr bwMode="auto">
              <a:xfrm>
                <a:off x="6071" y="3605"/>
                <a:ext cx="72" cy="41"/>
              </a:xfrm>
              <a:custGeom>
                <a:avLst/>
                <a:gdLst>
                  <a:gd name="T0" fmla="*/ 42 w 72"/>
                  <a:gd name="T1" fmla="*/ 41 h 41"/>
                  <a:gd name="T2" fmla="*/ 72 w 72"/>
                  <a:gd name="T3" fmla="*/ 24 h 41"/>
                  <a:gd name="T4" fmla="*/ 30 w 72"/>
                  <a:gd name="T5" fmla="*/ 0 h 41"/>
                  <a:gd name="T6" fmla="*/ 0 w 72"/>
                  <a:gd name="T7" fmla="*/ 16 h 41"/>
                  <a:gd name="T8" fmla="*/ 42 w 72"/>
                  <a:gd name="T9" fmla="*/ 41 h 41"/>
                </a:gdLst>
                <a:ahLst/>
                <a:cxnLst>
                  <a:cxn ang="0">
                    <a:pos x="T0" y="T1"/>
                  </a:cxn>
                  <a:cxn ang="0">
                    <a:pos x="T2" y="T3"/>
                  </a:cxn>
                  <a:cxn ang="0">
                    <a:pos x="T4" y="T5"/>
                  </a:cxn>
                  <a:cxn ang="0">
                    <a:pos x="T6" y="T7"/>
                  </a:cxn>
                  <a:cxn ang="0">
                    <a:pos x="T8" y="T9"/>
                  </a:cxn>
                </a:cxnLst>
                <a:rect l="0" t="0" r="r" b="b"/>
                <a:pathLst>
                  <a:path w="72" h="41">
                    <a:moveTo>
                      <a:pt x="42" y="41"/>
                    </a:moveTo>
                    <a:lnTo>
                      <a:pt x="72" y="24"/>
                    </a:lnTo>
                    <a:lnTo>
                      <a:pt x="30" y="0"/>
                    </a:lnTo>
                    <a:lnTo>
                      <a:pt x="0" y="16"/>
                    </a:lnTo>
                    <a:lnTo>
                      <a:pt x="42" y="41"/>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26" name="Freeform 1383"/>
              <p:cNvSpPr>
                <a:spLocks/>
              </p:cNvSpPr>
              <p:nvPr/>
            </p:nvSpPr>
            <p:spPr bwMode="auto">
              <a:xfrm>
                <a:off x="6071" y="3605"/>
                <a:ext cx="72" cy="41"/>
              </a:xfrm>
              <a:custGeom>
                <a:avLst/>
                <a:gdLst>
                  <a:gd name="T0" fmla="*/ 42 w 72"/>
                  <a:gd name="T1" fmla="*/ 41 h 41"/>
                  <a:gd name="T2" fmla="*/ 72 w 72"/>
                  <a:gd name="T3" fmla="*/ 24 h 41"/>
                  <a:gd name="T4" fmla="*/ 30 w 72"/>
                  <a:gd name="T5" fmla="*/ 0 h 41"/>
                  <a:gd name="T6" fmla="*/ 0 w 72"/>
                  <a:gd name="T7" fmla="*/ 16 h 41"/>
                  <a:gd name="T8" fmla="*/ 42 w 72"/>
                  <a:gd name="T9" fmla="*/ 41 h 41"/>
                </a:gdLst>
                <a:ahLst/>
                <a:cxnLst>
                  <a:cxn ang="0">
                    <a:pos x="T0" y="T1"/>
                  </a:cxn>
                  <a:cxn ang="0">
                    <a:pos x="T2" y="T3"/>
                  </a:cxn>
                  <a:cxn ang="0">
                    <a:pos x="T4" y="T5"/>
                  </a:cxn>
                  <a:cxn ang="0">
                    <a:pos x="T6" y="T7"/>
                  </a:cxn>
                  <a:cxn ang="0">
                    <a:pos x="T8" y="T9"/>
                  </a:cxn>
                </a:cxnLst>
                <a:rect l="0" t="0" r="r" b="b"/>
                <a:pathLst>
                  <a:path w="72" h="41">
                    <a:moveTo>
                      <a:pt x="42" y="41"/>
                    </a:moveTo>
                    <a:lnTo>
                      <a:pt x="72" y="24"/>
                    </a:lnTo>
                    <a:lnTo>
                      <a:pt x="30" y="0"/>
                    </a:lnTo>
                    <a:lnTo>
                      <a:pt x="0" y="16"/>
                    </a:lnTo>
                    <a:lnTo>
                      <a:pt x="42" y="41"/>
                    </a:lnTo>
                    <a:close/>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27" name="Rectangle 1384"/>
              <p:cNvSpPr>
                <a:spLocks noChangeArrowheads="1"/>
              </p:cNvSpPr>
              <p:nvPr/>
            </p:nvSpPr>
            <p:spPr bwMode="auto">
              <a:xfrm>
                <a:off x="6159" y="3575"/>
                <a:ext cx="6" cy="52"/>
              </a:xfrm>
              <a:prstGeom prst="rect">
                <a:avLst/>
              </a:prstGeom>
              <a:solidFill>
                <a:srgbClr val="BAE6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28" name="Rectangle 1385"/>
              <p:cNvSpPr>
                <a:spLocks noChangeArrowheads="1"/>
              </p:cNvSpPr>
              <p:nvPr/>
            </p:nvSpPr>
            <p:spPr bwMode="auto">
              <a:xfrm>
                <a:off x="6165" y="3575"/>
                <a:ext cx="6" cy="52"/>
              </a:xfrm>
              <a:prstGeom prst="rect">
                <a:avLst/>
              </a:prstGeom>
              <a:solidFill>
                <a:srgbClr val="F3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29" name="Rectangle 1386"/>
              <p:cNvSpPr>
                <a:spLocks noChangeArrowheads="1"/>
              </p:cNvSpPr>
              <p:nvPr/>
            </p:nvSpPr>
            <p:spPr bwMode="auto">
              <a:xfrm>
                <a:off x="6171" y="3575"/>
                <a:ext cx="6" cy="52"/>
              </a:xfrm>
              <a:prstGeom prst="rect">
                <a:avLst/>
              </a:prstGeom>
              <a:solidFill>
                <a:srgbClr val="EE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0" name="Rectangle 1387"/>
              <p:cNvSpPr>
                <a:spLocks noChangeArrowheads="1"/>
              </p:cNvSpPr>
              <p:nvPr/>
            </p:nvSpPr>
            <p:spPr bwMode="auto">
              <a:xfrm>
                <a:off x="6177" y="3575"/>
                <a:ext cx="6" cy="52"/>
              </a:xfrm>
              <a:prstGeom prst="rect">
                <a:avLst/>
              </a:prstGeom>
              <a:solidFill>
                <a:srgbClr val="E9F0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1" name="Rectangle 1388"/>
              <p:cNvSpPr>
                <a:spLocks noChangeArrowheads="1"/>
              </p:cNvSpPr>
              <p:nvPr/>
            </p:nvSpPr>
            <p:spPr bwMode="auto">
              <a:xfrm>
                <a:off x="6183" y="3575"/>
                <a:ext cx="6" cy="52"/>
              </a:xfrm>
              <a:prstGeom prst="rect">
                <a:avLst/>
              </a:prstGeom>
              <a:solidFill>
                <a:srgbClr val="E3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2" name="Rectangle 1389"/>
              <p:cNvSpPr>
                <a:spLocks noChangeArrowheads="1"/>
              </p:cNvSpPr>
              <p:nvPr/>
            </p:nvSpPr>
            <p:spPr bwMode="auto">
              <a:xfrm>
                <a:off x="6189" y="3575"/>
                <a:ext cx="5" cy="52"/>
              </a:xfrm>
              <a:prstGeom prst="rect">
                <a:avLst/>
              </a:prstGeom>
              <a:solidFill>
                <a:srgbClr val="DE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3" name="Rectangle 1390"/>
              <p:cNvSpPr>
                <a:spLocks noChangeArrowheads="1"/>
              </p:cNvSpPr>
              <p:nvPr/>
            </p:nvSpPr>
            <p:spPr bwMode="auto">
              <a:xfrm>
                <a:off x="6194" y="3575"/>
                <a:ext cx="6" cy="52"/>
              </a:xfrm>
              <a:prstGeom prst="rect">
                <a:avLst/>
              </a:prstGeom>
              <a:solidFill>
                <a:srgbClr val="D9ED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4" name="Rectangle 1391"/>
              <p:cNvSpPr>
                <a:spLocks noChangeArrowheads="1"/>
              </p:cNvSpPr>
              <p:nvPr/>
            </p:nvSpPr>
            <p:spPr bwMode="auto">
              <a:xfrm>
                <a:off x="6200" y="3575"/>
                <a:ext cx="6" cy="52"/>
              </a:xfrm>
              <a:prstGeom prst="rect">
                <a:avLst/>
              </a:prstGeom>
              <a:solidFill>
                <a:srgbClr val="D4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5" name="Rectangle 1392"/>
              <p:cNvSpPr>
                <a:spLocks noChangeArrowheads="1"/>
              </p:cNvSpPr>
              <p:nvPr/>
            </p:nvSpPr>
            <p:spPr bwMode="auto">
              <a:xfrm>
                <a:off x="6206" y="3575"/>
                <a:ext cx="6" cy="52"/>
              </a:xfrm>
              <a:prstGeom prst="rect">
                <a:avLst/>
              </a:prstGeom>
              <a:solidFill>
                <a:srgbClr val="CF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6" name="Rectangle 1393"/>
              <p:cNvSpPr>
                <a:spLocks noChangeArrowheads="1"/>
              </p:cNvSpPr>
              <p:nvPr/>
            </p:nvSpPr>
            <p:spPr bwMode="auto">
              <a:xfrm>
                <a:off x="6212" y="3575"/>
                <a:ext cx="6" cy="52"/>
              </a:xfrm>
              <a:prstGeom prst="rect">
                <a:avLst/>
              </a:prstGeom>
              <a:solidFill>
                <a:srgbClr val="C9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7" name="Rectangle 1394"/>
              <p:cNvSpPr>
                <a:spLocks noChangeArrowheads="1"/>
              </p:cNvSpPr>
              <p:nvPr/>
            </p:nvSpPr>
            <p:spPr bwMode="auto">
              <a:xfrm>
                <a:off x="6218" y="3575"/>
                <a:ext cx="6" cy="52"/>
              </a:xfrm>
              <a:prstGeom prst="rect">
                <a:avLst/>
              </a:prstGeom>
              <a:solidFill>
                <a:srgbClr val="C4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8" name="Rectangle 1395"/>
              <p:cNvSpPr>
                <a:spLocks noChangeArrowheads="1"/>
              </p:cNvSpPr>
              <p:nvPr/>
            </p:nvSpPr>
            <p:spPr bwMode="auto">
              <a:xfrm>
                <a:off x="6224" y="3575"/>
                <a:ext cx="6" cy="52"/>
              </a:xfrm>
              <a:prstGeom prst="rect">
                <a:avLst/>
              </a:prstGeom>
              <a:solidFill>
                <a:srgbClr val="BE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468" name="Picture 1396"/>
              <p:cNvPicPr>
                <a:picLocks noChangeAspect="1" noChangeArrowheads="1"/>
              </p:cNvPicPr>
              <p:nvPr/>
            </p:nvPicPr>
            <p:blipFill>
              <a:blip r:embed="rId183">
                <a:extLst>
                  <a:ext uri="{28A0092B-C50C-407E-A947-70E740481C1C}">
                    <a14:useLocalDpi xmlns:a14="http://schemas.microsoft.com/office/drawing/2010/main" val="0"/>
                  </a:ext>
                </a:extLst>
              </a:blip>
              <a:srcRect/>
              <a:stretch>
                <a:fillRect/>
              </a:stretch>
            </p:blipFill>
            <p:spPr bwMode="auto">
              <a:xfrm>
                <a:off x="6200" y="3604"/>
                <a:ext cx="35"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39" name="Rectangle 1397"/>
              <p:cNvSpPr>
                <a:spLocks noChangeArrowheads="1"/>
              </p:cNvSpPr>
              <p:nvPr/>
            </p:nvSpPr>
            <p:spPr bwMode="auto">
              <a:xfrm>
                <a:off x="6018" y="3523"/>
                <a:ext cx="6" cy="52"/>
              </a:xfrm>
              <a:prstGeom prst="rect">
                <a:avLst/>
              </a:prstGeom>
              <a:solidFill>
                <a:srgbClr val="F4F2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0" name="Rectangle 1398"/>
              <p:cNvSpPr>
                <a:spLocks noChangeArrowheads="1"/>
              </p:cNvSpPr>
              <p:nvPr/>
            </p:nvSpPr>
            <p:spPr bwMode="auto">
              <a:xfrm>
                <a:off x="6024" y="3523"/>
                <a:ext cx="6" cy="52"/>
              </a:xfrm>
              <a:prstGeom prst="rect">
                <a:avLst/>
              </a:prstGeom>
              <a:solidFill>
                <a:srgbClr val="BA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1" name="Rectangle 1399"/>
              <p:cNvSpPr>
                <a:spLocks noChangeArrowheads="1"/>
              </p:cNvSpPr>
              <p:nvPr/>
            </p:nvSpPr>
            <p:spPr bwMode="auto">
              <a:xfrm>
                <a:off x="6030" y="3523"/>
                <a:ext cx="6" cy="52"/>
              </a:xfrm>
              <a:prstGeom prst="rect">
                <a:avLst/>
              </a:prstGeom>
              <a:solidFill>
                <a:srgbClr val="C0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2" name="Rectangle 1400"/>
              <p:cNvSpPr>
                <a:spLocks noChangeArrowheads="1"/>
              </p:cNvSpPr>
              <p:nvPr/>
            </p:nvSpPr>
            <p:spPr bwMode="auto">
              <a:xfrm>
                <a:off x="6036" y="3523"/>
                <a:ext cx="6" cy="52"/>
              </a:xfrm>
              <a:prstGeom prst="rect">
                <a:avLst/>
              </a:prstGeom>
              <a:solidFill>
                <a:srgbClr val="C5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3" name="Rectangle 1401"/>
              <p:cNvSpPr>
                <a:spLocks noChangeArrowheads="1"/>
              </p:cNvSpPr>
              <p:nvPr/>
            </p:nvSpPr>
            <p:spPr bwMode="auto">
              <a:xfrm>
                <a:off x="6042" y="3523"/>
                <a:ext cx="6" cy="52"/>
              </a:xfrm>
              <a:prstGeom prst="rect">
                <a:avLst/>
              </a:prstGeom>
              <a:solidFill>
                <a:srgbClr val="CBEA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4" name="Rectangle 1402"/>
              <p:cNvSpPr>
                <a:spLocks noChangeArrowheads="1"/>
              </p:cNvSpPr>
              <p:nvPr/>
            </p:nvSpPr>
            <p:spPr bwMode="auto">
              <a:xfrm>
                <a:off x="6048" y="3523"/>
                <a:ext cx="6" cy="52"/>
              </a:xfrm>
              <a:prstGeom prst="rect">
                <a:avLst/>
              </a:prstGeom>
              <a:solidFill>
                <a:srgbClr val="D0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5" name="Rectangle 1403"/>
              <p:cNvSpPr>
                <a:spLocks noChangeArrowheads="1"/>
              </p:cNvSpPr>
              <p:nvPr/>
            </p:nvSpPr>
            <p:spPr bwMode="auto">
              <a:xfrm>
                <a:off x="6054" y="3523"/>
                <a:ext cx="6" cy="52"/>
              </a:xfrm>
              <a:prstGeom prst="rect">
                <a:avLst/>
              </a:prstGeom>
              <a:solidFill>
                <a:srgbClr val="D5EC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6" name="Rectangle 1404"/>
              <p:cNvSpPr>
                <a:spLocks noChangeArrowheads="1"/>
              </p:cNvSpPr>
              <p:nvPr/>
            </p:nvSpPr>
            <p:spPr bwMode="auto">
              <a:xfrm>
                <a:off x="6060" y="3523"/>
                <a:ext cx="5" cy="52"/>
              </a:xfrm>
              <a:prstGeom prst="rect">
                <a:avLst/>
              </a:prstGeom>
              <a:solidFill>
                <a:srgbClr val="DAED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7" name="Rectangle 1405"/>
              <p:cNvSpPr>
                <a:spLocks noChangeArrowheads="1"/>
              </p:cNvSpPr>
              <p:nvPr/>
            </p:nvSpPr>
            <p:spPr bwMode="auto">
              <a:xfrm>
                <a:off x="6065" y="3523"/>
                <a:ext cx="6" cy="52"/>
              </a:xfrm>
              <a:prstGeom prst="rect">
                <a:avLst/>
              </a:prstGeom>
              <a:solidFill>
                <a:srgbClr val="DFEE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8" name="Rectangle 1406"/>
              <p:cNvSpPr>
                <a:spLocks noChangeArrowheads="1"/>
              </p:cNvSpPr>
              <p:nvPr/>
            </p:nvSpPr>
            <p:spPr bwMode="auto">
              <a:xfrm>
                <a:off x="6071" y="3523"/>
                <a:ext cx="6" cy="52"/>
              </a:xfrm>
              <a:prstGeom prst="rect">
                <a:avLst/>
              </a:prstGeom>
              <a:solidFill>
                <a:srgbClr val="E5EF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9" name="Rectangle 1407"/>
              <p:cNvSpPr>
                <a:spLocks noChangeArrowheads="1"/>
              </p:cNvSpPr>
              <p:nvPr/>
            </p:nvSpPr>
            <p:spPr bwMode="auto">
              <a:xfrm>
                <a:off x="6077" y="3523"/>
                <a:ext cx="6" cy="52"/>
              </a:xfrm>
              <a:prstGeom prst="rect">
                <a:avLst/>
              </a:prstGeom>
              <a:solidFill>
                <a:srgbClr val="EA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50" name="Rectangle 1408"/>
              <p:cNvSpPr>
                <a:spLocks noChangeArrowheads="1"/>
              </p:cNvSpPr>
              <p:nvPr/>
            </p:nvSpPr>
            <p:spPr bwMode="auto">
              <a:xfrm>
                <a:off x="6083" y="3523"/>
                <a:ext cx="6" cy="52"/>
              </a:xfrm>
              <a:prstGeom prst="rect">
                <a:avLst/>
              </a:prstGeom>
              <a:solidFill>
                <a:srgbClr val="F0F1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481" name="Picture 1409"/>
              <p:cNvPicPr>
                <a:picLocks noChangeAspect="1" noChangeArrowheads="1"/>
              </p:cNvPicPr>
              <p:nvPr/>
            </p:nvPicPr>
            <p:blipFill>
              <a:blip r:embed="rId184">
                <a:extLst>
                  <a:ext uri="{28A0092B-C50C-407E-A947-70E740481C1C}">
                    <a14:useLocalDpi xmlns:a14="http://schemas.microsoft.com/office/drawing/2010/main" val="0"/>
                  </a:ext>
                </a:extLst>
              </a:blip>
              <a:srcRect/>
              <a:stretch>
                <a:fillRect/>
              </a:stretch>
            </p:blipFill>
            <p:spPr bwMode="auto">
              <a:xfrm>
                <a:off x="6013" y="3552"/>
                <a:ext cx="35"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82" name="Picture 1410"/>
              <p:cNvPicPr>
                <a:picLocks noChangeAspect="1" noChangeArrowheads="1"/>
              </p:cNvPicPr>
              <p:nvPr/>
            </p:nvPicPr>
            <p:blipFill>
              <a:blip r:embed="rId185">
                <a:extLst>
                  <a:ext uri="{28A0092B-C50C-407E-A947-70E740481C1C}">
                    <a14:useLocalDpi xmlns:a14="http://schemas.microsoft.com/office/drawing/2010/main" val="0"/>
                  </a:ext>
                </a:extLst>
              </a:blip>
              <a:srcRect/>
              <a:stretch>
                <a:fillRect/>
              </a:stretch>
            </p:blipFill>
            <p:spPr bwMode="auto">
              <a:xfrm>
                <a:off x="6013" y="3552"/>
                <a:ext cx="35"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52" name="Freeform 1411"/>
              <p:cNvSpPr>
                <a:spLocks noEditPoints="1"/>
              </p:cNvSpPr>
              <p:nvPr/>
            </p:nvSpPr>
            <p:spPr bwMode="auto">
              <a:xfrm>
                <a:off x="6061" y="3614"/>
                <a:ext cx="150" cy="65"/>
              </a:xfrm>
              <a:custGeom>
                <a:avLst/>
                <a:gdLst>
                  <a:gd name="T0" fmla="*/ 11 w 410"/>
                  <a:gd name="T1" fmla="*/ 64 h 178"/>
                  <a:gd name="T2" fmla="*/ 11 w 410"/>
                  <a:gd name="T3" fmla="*/ 42 h 178"/>
                  <a:gd name="T4" fmla="*/ 0 w 410"/>
                  <a:gd name="T5" fmla="*/ 46 h 178"/>
                  <a:gd name="T6" fmla="*/ 0 w 410"/>
                  <a:gd name="T7" fmla="*/ 70 h 178"/>
                  <a:gd name="T8" fmla="*/ 11 w 410"/>
                  <a:gd name="T9" fmla="*/ 64 h 178"/>
                  <a:gd name="T10" fmla="*/ 298 w 410"/>
                  <a:gd name="T11" fmla="*/ 69 h 178"/>
                  <a:gd name="T12" fmla="*/ 211 w 410"/>
                  <a:gd name="T13" fmla="*/ 41 h 178"/>
                  <a:gd name="T14" fmla="*/ 193 w 410"/>
                  <a:gd name="T15" fmla="*/ 31 h 178"/>
                  <a:gd name="T16" fmla="*/ 214 w 410"/>
                  <a:gd name="T17" fmla="*/ 3 h 178"/>
                  <a:gd name="T18" fmla="*/ 214 w 410"/>
                  <a:gd name="T19" fmla="*/ 0 h 178"/>
                  <a:gd name="T20" fmla="*/ 295 w 410"/>
                  <a:gd name="T21" fmla="*/ 21 h 178"/>
                  <a:gd name="T22" fmla="*/ 298 w 410"/>
                  <a:gd name="T23" fmla="*/ 69 h 178"/>
                  <a:gd name="T24" fmla="*/ 298 w 410"/>
                  <a:gd name="T25" fmla="*/ 69 h 178"/>
                  <a:gd name="T26" fmla="*/ 407 w 410"/>
                  <a:gd name="T27" fmla="*/ 90 h 178"/>
                  <a:gd name="T28" fmla="*/ 324 w 410"/>
                  <a:gd name="T29" fmla="*/ 139 h 178"/>
                  <a:gd name="T30" fmla="*/ 320 w 410"/>
                  <a:gd name="T31" fmla="*/ 171 h 178"/>
                  <a:gd name="T32" fmla="*/ 348 w 410"/>
                  <a:gd name="T33" fmla="*/ 167 h 178"/>
                  <a:gd name="T34" fmla="*/ 410 w 410"/>
                  <a:gd name="T35" fmla="*/ 131 h 178"/>
                  <a:gd name="T36" fmla="*/ 407 w 410"/>
                  <a:gd name="T37" fmla="*/ 9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0" h="178">
                    <a:moveTo>
                      <a:pt x="11" y="64"/>
                    </a:moveTo>
                    <a:lnTo>
                      <a:pt x="11" y="42"/>
                    </a:lnTo>
                    <a:lnTo>
                      <a:pt x="0" y="46"/>
                    </a:lnTo>
                    <a:lnTo>
                      <a:pt x="0" y="70"/>
                    </a:lnTo>
                    <a:lnTo>
                      <a:pt x="11" y="64"/>
                    </a:lnTo>
                    <a:close/>
                    <a:moveTo>
                      <a:pt x="298" y="69"/>
                    </a:moveTo>
                    <a:lnTo>
                      <a:pt x="211" y="41"/>
                    </a:lnTo>
                    <a:cubicBezTo>
                      <a:pt x="204" y="39"/>
                      <a:pt x="198" y="36"/>
                      <a:pt x="193" y="31"/>
                    </a:cubicBezTo>
                    <a:cubicBezTo>
                      <a:pt x="207" y="29"/>
                      <a:pt x="216" y="16"/>
                      <a:pt x="214" y="3"/>
                    </a:cubicBezTo>
                    <a:cubicBezTo>
                      <a:pt x="214" y="2"/>
                      <a:pt x="214" y="1"/>
                      <a:pt x="214" y="0"/>
                    </a:cubicBezTo>
                    <a:lnTo>
                      <a:pt x="295" y="21"/>
                    </a:lnTo>
                    <a:lnTo>
                      <a:pt x="298" y="69"/>
                    </a:lnTo>
                    <a:lnTo>
                      <a:pt x="298" y="69"/>
                    </a:lnTo>
                    <a:close/>
                    <a:moveTo>
                      <a:pt x="407" y="90"/>
                    </a:moveTo>
                    <a:lnTo>
                      <a:pt x="324" y="139"/>
                    </a:lnTo>
                    <a:cubicBezTo>
                      <a:pt x="331" y="149"/>
                      <a:pt x="329" y="163"/>
                      <a:pt x="320" y="171"/>
                    </a:cubicBezTo>
                    <a:cubicBezTo>
                      <a:pt x="329" y="178"/>
                      <a:pt x="341" y="176"/>
                      <a:pt x="348" y="167"/>
                    </a:cubicBezTo>
                    <a:lnTo>
                      <a:pt x="410" y="131"/>
                    </a:lnTo>
                    <a:lnTo>
                      <a:pt x="407" y="90"/>
                    </a:lnTo>
                    <a:close/>
                  </a:path>
                </a:pathLst>
              </a:custGeom>
              <a:solidFill>
                <a:srgbClr val="7BB4D2"/>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53" name="Freeform 1412"/>
              <p:cNvSpPr>
                <a:spLocks/>
              </p:cNvSpPr>
              <p:nvPr/>
            </p:nvSpPr>
            <p:spPr bwMode="auto">
              <a:xfrm>
                <a:off x="6135" y="3609"/>
                <a:ext cx="34" cy="13"/>
              </a:xfrm>
              <a:custGeom>
                <a:avLst/>
                <a:gdLst>
                  <a:gd name="T0" fmla="*/ 91 w 92"/>
                  <a:gd name="T1" fmla="*/ 31 h 35"/>
                  <a:gd name="T2" fmla="*/ 72 w 92"/>
                  <a:gd name="T3" fmla="*/ 15 h 35"/>
                  <a:gd name="T4" fmla="*/ 0 w 92"/>
                  <a:gd name="T5" fmla="*/ 0 h 35"/>
                  <a:gd name="T6" fmla="*/ 11 w 92"/>
                  <a:gd name="T7" fmla="*/ 14 h 35"/>
                  <a:gd name="T8" fmla="*/ 92 w 92"/>
                  <a:gd name="T9" fmla="*/ 35 h 35"/>
                  <a:gd name="T10" fmla="*/ 91 w 92"/>
                  <a:gd name="T11" fmla="*/ 31 h 35"/>
                </a:gdLst>
                <a:ahLst/>
                <a:cxnLst>
                  <a:cxn ang="0">
                    <a:pos x="T0" y="T1"/>
                  </a:cxn>
                  <a:cxn ang="0">
                    <a:pos x="T2" y="T3"/>
                  </a:cxn>
                  <a:cxn ang="0">
                    <a:pos x="T4" y="T5"/>
                  </a:cxn>
                  <a:cxn ang="0">
                    <a:pos x="T6" y="T7"/>
                  </a:cxn>
                  <a:cxn ang="0">
                    <a:pos x="T8" y="T9"/>
                  </a:cxn>
                  <a:cxn ang="0">
                    <a:pos x="T10" y="T11"/>
                  </a:cxn>
                </a:cxnLst>
                <a:rect l="0" t="0" r="r" b="b"/>
                <a:pathLst>
                  <a:path w="92" h="35">
                    <a:moveTo>
                      <a:pt x="91" y="31"/>
                    </a:moveTo>
                    <a:lnTo>
                      <a:pt x="72" y="15"/>
                    </a:lnTo>
                    <a:cubicBezTo>
                      <a:pt x="48" y="10"/>
                      <a:pt x="24" y="5"/>
                      <a:pt x="0" y="0"/>
                    </a:cubicBezTo>
                    <a:cubicBezTo>
                      <a:pt x="4" y="5"/>
                      <a:pt x="7" y="9"/>
                      <a:pt x="11" y="14"/>
                    </a:cubicBezTo>
                    <a:lnTo>
                      <a:pt x="92" y="35"/>
                    </a:lnTo>
                    <a:lnTo>
                      <a:pt x="91" y="31"/>
                    </a:lnTo>
                    <a:close/>
                  </a:path>
                </a:pathLst>
              </a:custGeom>
              <a:solidFill>
                <a:srgbClr val="F7F3E8"/>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54" name="Freeform 1413"/>
              <p:cNvSpPr>
                <a:spLocks noEditPoints="1"/>
              </p:cNvSpPr>
              <p:nvPr/>
            </p:nvSpPr>
            <p:spPr bwMode="auto">
              <a:xfrm>
                <a:off x="6043" y="3596"/>
                <a:ext cx="167" cy="68"/>
              </a:xfrm>
              <a:custGeom>
                <a:avLst/>
                <a:gdLst>
                  <a:gd name="T0" fmla="*/ 455 w 455"/>
                  <a:gd name="T1" fmla="*/ 140 h 189"/>
                  <a:gd name="T2" fmla="*/ 372 w 455"/>
                  <a:gd name="T3" fmla="*/ 189 h 189"/>
                  <a:gd name="T4" fmla="*/ 346 w 455"/>
                  <a:gd name="T5" fmla="*/ 185 h 189"/>
                  <a:gd name="T6" fmla="*/ 360 w 455"/>
                  <a:gd name="T7" fmla="*/ 172 h 189"/>
                  <a:gd name="T8" fmla="*/ 360 w 455"/>
                  <a:gd name="T9" fmla="*/ 172 h 189"/>
                  <a:gd name="T10" fmla="*/ 436 w 455"/>
                  <a:gd name="T11" fmla="*/ 129 h 189"/>
                  <a:gd name="T12" fmla="*/ 436 w 455"/>
                  <a:gd name="T13" fmla="*/ 129 h 189"/>
                  <a:gd name="T14" fmla="*/ 455 w 455"/>
                  <a:gd name="T15" fmla="*/ 140 h 189"/>
                  <a:gd name="T16" fmla="*/ 0 w 455"/>
                  <a:gd name="T17" fmla="*/ 6 h 189"/>
                  <a:gd name="T18" fmla="*/ 85 w 455"/>
                  <a:gd name="T19" fmla="*/ 55 h 189"/>
                  <a:gd name="T20" fmla="*/ 92 w 455"/>
                  <a:gd name="T21" fmla="*/ 54 h 189"/>
                  <a:gd name="T22" fmla="*/ 93 w 455"/>
                  <a:gd name="T23" fmla="*/ 49 h 189"/>
                  <a:gd name="T24" fmla="*/ 104 w 455"/>
                  <a:gd name="T25" fmla="*/ 51 h 189"/>
                  <a:gd name="T26" fmla="*/ 105 w 455"/>
                  <a:gd name="T27" fmla="*/ 40 h 189"/>
                  <a:gd name="T28" fmla="*/ 96 w 455"/>
                  <a:gd name="T29" fmla="*/ 38 h 189"/>
                  <a:gd name="T30" fmla="*/ 29 w 455"/>
                  <a:gd name="T31" fmla="*/ 0 h 189"/>
                  <a:gd name="T32" fmla="*/ 0 w 455"/>
                  <a:gd name="T33" fmla="*/ 6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5" h="189">
                    <a:moveTo>
                      <a:pt x="455" y="140"/>
                    </a:moveTo>
                    <a:lnTo>
                      <a:pt x="372" y="189"/>
                    </a:lnTo>
                    <a:cubicBezTo>
                      <a:pt x="363" y="188"/>
                      <a:pt x="355" y="186"/>
                      <a:pt x="346" y="185"/>
                    </a:cubicBezTo>
                    <a:cubicBezTo>
                      <a:pt x="351" y="180"/>
                      <a:pt x="356" y="176"/>
                      <a:pt x="360" y="172"/>
                    </a:cubicBezTo>
                    <a:lnTo>
                      <a:pt x="360" y="172"/>
                    </a:lnTo>
                    <a:cubicBezTo>
                      <a:pt x="386" y="158"/>
                      <a:pt x="411" y="143"/>
                      <a:pt x="436" y="129"/>
                    </a:cubicBezTo>
                    <a:lnTo>
                      <a:pt x="436" y="129"/>
                    </a:lnTo>
                    <a:lnTo>
                      <a:pt x="455" y="140"/>
                    </a:lnTo>
                    <a:close/>
                    <a:moveTo>
                      <a:pt x="0" y="6"/>
                    </a:moveTo>
                    <a:lnTo>
                      <a:pt x="85" y="55"/>
                    </a:lnTo>
                    <a:cubicBezTo>
                      <a:pt x="87" y="57"/>
                      <a:pt x="91" y="57"/>
                      <a:pt x="92" y="54"/>
                    </a:cubicBezTo>
                    <a:cubicBezTo>
                      <a:pt x="94" y="53"/>
                      <a:pt x="94" y="51"/>
                      <a:pt x="93" y="49"/>
                    </a:cubicBezTo>
                    <a:cubicBezTo>
                      <a:pt x="96" y="52"/>
                      <a:pt x="100" y="53"/>
                      <a:pt x="104" y="51"/>
                    </a:cubicBezTo>
                    <a:cubicBezTo>
                      <a:pt x="107" y="48"/>
                      <a:pt x="108" y="44"/>
                      <a:pt x="105" y="40"/>
                    </a:cubicBezTo>
                    <a:cubicBezTo>
                      <a:pt x="103" y="37"/>
                      <a:pt x="99" y="37"/>
                      <a:pt x="96" y="38"/>
                    </a:cubicBezTo>
                    <a:cubicBezTo>
                      <a:pt x="74" y="25"/>
                      <a:pt x="52" y="13"/>
                      <a:pt x="29" y="0"/>
                    </a:cubicBezTo>
                    <a:lnTo>
                      <a:pt x="0" y="6"/>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55" name="Rectangle 1414"/>
              <p:cNvSpPr>
                <a:spLocks noChangeArrowheads="1"/>
              </p:cNvSpPr>
              <p:nvPr/>
            </p:nvSpPr>
            <p:spPr bwMode="auto">
              <a:xfrm>
                <a:off x="6042" y="3528"/>
                <a:ext cx="6" cy="24"/>
              </a:xfrm>
              <a:prstGeom prst="rect">
                <a:avLst/>
              </a:prstGeom>
              <a:solidFill>
                <a:srgbClr val="658FB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56" name="Rectangle 1415"/>
              <p:cNvSpPr>
                <a:spLocks noChangeArrowheads="1"/>
              </p:cNvSpPr>
              <p:nvPr/>
            </p:nvSpPr>
            <p:spPr bwMode="auto">
              <a:xfrm>
                <a:off x="6048" y="3528"/>
                <a:ext cx="6" cy="24"/>
              </a:xfrm>
              <a:prstGeom prst="rect">
                <a:avLst/>
              </a:prstGeom>
              <a:solidFill>
                <a:srgbClr val="77AE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57" name="Rectangle 1416"/>
              <p:cNvSpPr>
                <a:spLocks noChangeArrowheads="1"/>
              </p:cNvSpPr>
              <p:nvPr/>
            </p:nvSpPr>
            <p:spPr bwMode="auto">
              <a:xfrm>
                <a:off x="6054" y="3528"/>
                <a:ext cx="6" cy="24"/>
              </a:xfrm>
              <a:prstGeom prst="rect">
                <a:avLst/>
              </a:prstGeom>
              <a:solidFill>
                <a:srgbClr val="74A7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58" name="Rectangle 1417"/>
              <p:cNvSpPr>
                <a:spLocks noChangeArrowheads="1"/>
              </p:cNvSpPr>
              <p:nvPr/>
            </p:nvSpPr>
            <p:spPr bwMode="auto">
              <a:xfrm>
                <a:off x="6060" y="3528"/>
                <a:ext cx="5" cy="24"/>
              </a:xfrm>
              <a:prstGeom prst="rect">
                <a:avLst/>
              </a:prstGeom>
              <a:solidFill>
                <a:srgbClr val="70A0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59" name="Rectangle 1418"/>
              <p:cNvSpPr>
                <a:spLocks noChangeArrowheads="1"/>
              </p:cNvSpPr>
              <p:nvPr/>
            </p:nvSpPr>
            <p:spPr bwMode="auto">
              <a:xfrm>
                <a:off x="6065" y="3528"/>
                <a:ext cx="6" cy="24"/>
              </a:xfrm>
              <a:prstGeom prst="rect">
                <a:avLst/>
              </a:prstGeom>
              <a:solidFill>
                <a:srgbClr val="6C99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0" name="Rectangle 1419"/>
              <p:cNvSpPr>
                <a:spLocks noChangeArrowheads="1"/>
              </p:cNvSpPr>
              <p:nvPr/>
            </p:nvSpPr>
            <p:spPr bwMode="auto">
              <a:xfrm>
                <a:off x="6071" y="3528"/>
                <a:ext cx="6" cy="24"/>
              </a:xfrm>
              <a:prstGeom prst="rect">
                <a:avLst/>
              </a:prstGeom>
              <a:solidFill>
                <a:srgbClr val="6792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1" name="Rectangle 1420"/>
              <p:cNvSpPr>
                <a:spLocks noChangeArrowheads="1"/>
              </p:cNvSpPr>
              <p:nvPr/>
            </p:nvSpPr>
            <p:spPr bwMode="auto">
              <a:xfrm>
                <a:off x="6177" y="3575"/>
                <a:ext cx="6" cy="23"/>
              </a:xfrm>
              <a:prstGeom prst="rect">
                <a:avLst/>
              </a:prstGeom>
              <a:solidFill>
                <a:srgbClr val="658EB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2" name="Rectangle 1421"/>
              <p:cNvSpPr>
                <a:spLocks noChangeArrowheads="1"/>
              </p:cNvSpPr>
              <p:nvPr/>
            </p:nvSpPr>
            <p:spPr bwMode="auto">
              <a:xfrm>
                <a:off x="6183" y="3575"/>
                <a:ext cx="6" cy="23"/>
              </a:xfrm>
              <a:prstGeom prst="rect">
                <a:avLst/>
              </a:prstGeom>
              <a:solidFill>
                <a:srgbClr val="77ADC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3" name="Rectangle 1422"/>
              <p:cNvSpPr>
                <a:spLocks noChangeArrowheads="1"/>
              </p:cNvSpPr>
              <p:nvPr/>
            </p:nvSpPr>
            <p:spPr bwMode="auto">
              <a:xfrm>
                <a:off x="6189" y="3575"/>
                <a:ext cx="5" cy="23"/>
              </a:xfrm>
              <a:prstGeom prst="rect">
                <a:avLst/>
              </a:prstGeom>
              <a:solidFill>
                <a:srgbClr val="73A6C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4" name="Rectangle 1423"/>
              <p:cNvSpPr>
                <a:spLocks noChangeArrowheads="1"/>
              </p:cNvSpPr>
              <p:nvPr/>
            </p:nvSpPr>
            <p:spPr bwMode="auto">
              <a:xfrm>
                <a:off x="6194" y="3575"/>
                <a:ext cx="6" cy="23"/>
              </a:xfrm>
              <a:prstGeom prst="rect">
                <a:avLst/>
              </a:prstGeom>
              <a:solidFill>
                <a:srgbClr val="6FA0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5" name="Rectangle 1424"/>
              <p:cNvSpPr>
                <a:spLocks noChangeArrowheads="1"/>
              </p:cNvSpPr>
              <p:nvPr/>
            </p:nvSpPr>
            <p:spPr bwMode="auto">
              <a:xfrm>
                <a:off x="6200" y="3575"/>
                <a:ext cx="6" cy="23"/>
              </a:xfrm>
              <a:prstGeom prst="rect">
                <a:avLst/>
              </a:prstGeom>
              <a:solidFill>
                <a:srgbClr val="6B99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6" name="Rectangle 1425"/>
              <p:cNvSpPr>
                <a:spLocks noChangeArrowheads="1"/>
              </p:cNvSpPr>
              <p:nvPr/>
            </p:nvSpPr>
            <p:spPr bwMode="auto">
              <a:xfrm>
                <a:off x="6206" y="3575"/>
                <a:ext cx="6" cy="23"/>
              </a:xfrm>
              <a:prstGeom prst="rect">
                <a:avLst/>
              </a:prstGeom>
              <a:solidFill>
                <a:srgbClr val="6791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498" name="Picture 1426"/>
              <p:cNvPicPr>
                <a:picLocks noChangeAspect="1" noChangeArrowheads="1"/>
              </p:cNvPicPr>
              <p:nvPr/>
            </p:nvPicPr>
            <p:blipFill>
              <a:blip r:embed="rId186">
                <a:extLst>
                  <a:ext uri="{28A0092B-C50C-407E-A947-70E740481C1C}">
                    <a14:useLocalDpi xmlns:a14="http://schemas.microsoft.com/office/drawing/2010/main" val="0"/>
                  </a:ext>
                </a:extLst>
              </a:blip>
              <a:srcRect/>
              <a:stretch>
                <a:fillRect/>
              </a:stretch>
            </p:blipFill>
            <p:spPr bwMode="auto">
              <a:xfrm>
                <a:off x="6024" y="3476"/>
                <a:ext cx="5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99" name="Picture 1427"/>
              <p:cNvPicPr>
                <a:picLocks noChangeAspect="1" noChangeArrowheads="1"/>
              </p:cNvPicPr>
              <p:nvPr/>
            </p:nvPicPr>
            <p:blipFill>
              <a:blip r:embed="rId187">
                <a:extLst>
                  <a:ext uri="{28A0092B-C50C-407E-A947-70E740481C1C}">
                    <a14:useLocalDpi xmlns:a14="http://schemas.microsoft.com/office/drawing/2010/main" val="0"/>
                  </a:ext>
                </a:extLst>
              </a:blip>
              <a:srcRect/>
              <a:stretch>
                <a:fillRect/>
              </a:stretch>
            </p:blipFill>
            <p:spPr bwMode="auto">
              <a:xfrm>
                <a:off x="6065" y="3604"/>
                <a:ext cx="36" cy="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0" name="Picture 1428"/>
              <p:cNvPicPr>
                <a:picLocks noChangeAspect="1" noChangeArrowheads="1"/>
              </p:cNvPicPr>
              <p:nvPr/>
            </p:nvPicPr>
            <p:blipFill>
              <a:blip r:embed="rId188">
                <a:extLst>
                  <a:ext uri="{28A0092B-C50C-407E-A947-70E740481C1C}">
                    <a14:useLocalDpi xmlns:a14="http://schemas.microsoft.com/office/drawing/2010/main" val="0"/>
                  </a:ext>
                </a:extLst>
              </a:blip>
              <a:srcRect/>
              <a:stretch>
                <a:fillRect/>
              </a:stretch>
            </p:blipFill>
            <p:spPr bwMode="auto">
              <a:xfrm>
                <a:off x="6106" y="3598"/>
                <a:ext cx="36"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1" name="Picture 1429"/>
              <p:cNvPicPr>
                <a:picLocks noChangeAspect="1" noChangeArrowheads="1"/>
              </p:cNvPicPr>
              <p:nvPr/>
            </p:nvPicPr>
            <p:blipFill>
              <a:blip r:embed="rId189">
                <a:extLst>
                  <a:ext uri="{28A0092B-C50C-407E-A947-70E740481C1C}">
                    <a14:useLocalDpi xmlns:a14="http://schemas.microsoft.com/office/drawing/2010/main" val="0"/>
                  </a:ext>
                </a:extLst>
              </a:blip>
              <a:srcRect/>
              <a:stretch>
                <a:fillRect/>
              </a:stretch>
            </p:blipFill>
            <p:spPr bwMode="auto">
              <a:xfrm>
                <a:off x="6106" y="3598"/>
                <a:ext cx="36"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2" name="Picture 1430"/>
              <p:cNvPicPr>
                <a:picLocks noChangeAspect="1" noChangeArrowheads="1"/>
              </p:cNvPicPr>
              <p:nvPr/>
            </p:nvPicPr>
            <p:blipFill>
              <a:blip r:embed="rId190">
                <a:extLst>
                  <a:ext uri="{28A0092B-C50C-407E-A947-70E740481C1C}">
                    <a14:useLocalDpi xmlns:a14="http://schemas.microsoft.com/office/drawing/2010/main" val="0"/>
                  </a:ext>
                </a:extLst>
              </a:blip>
              <a:srcRect/>
              <a:stretch>
                <a:fillRect/>
              </a:stretch>
            </p:blipFill>
            <p:spPr bwMode="auto">
              <a:xfrm>
                <a:off x="6159" y="3528"/>
                <a:ext cx="5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3" name="Picture 1431"/>
              <p:cNvPicPr>
                <a:picLocks noChangeAspect="1" noChangeArrowheads="1"/>
              </p:cNvPicPr>
              <p:nvPr/>
            </p:nvPicPr>
            <p:blipFill>
              <a:blip r:embed="rId191">
                <a:extLst>
                  <a:ext uri="{28A0092B-C50C-407E-A947-70E740481C1C}">
                    <a14:useLocalDpi xmlns:a14="http://schemas.microsoft.com/office/drawing/2010/main" val="0"/>
                  </a:ext>
                </a:extLst>
              </a:blip>
              <a:srcRect/>
              <a:stretch>
                <a:fillRect/>
              </a:stretch>
            </p:blipFill>
            <p:spPr bwMode="auto">
              <a:xfrm>
                <a:off x="6159" y="3528"/>
                <a:ext cx="5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4" name="Picture 1432"/>
              <p:cNvPicPr>
                <a:picLocks noChangeAspect="1" noChangeArrowheads="1"/>
              </p:cNvPicPr>
              <p:nvPr/>
            </p:nvPicPr>
            <p:blipFill>
              <a:blip r:embed="rId192">
                <a:extLst>
                  <a:ext uri="{28A0092B-C50C-407E-A947-70E740481C1C}">
                    <a14:useLocalDpi xmlns:a14="http://schemas.microsoft.com/office/drawing/2010/main" val="0"/>
                  </a:ext>
                </a:extLst>
              </a:blip>
              <a:srcRect/>
              <a:stretch>
                <a:fillRect/>
              </a:stretch>
            </p:blipFill>
            <p:spPr bwMode="auto">
              <a:xfrm>
                <a:off x="6147" y="3650"/>
                <a:ext cx="47" cy="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5" name="Picture 1433"/>
              <p:cNvPicPr>
                <a:picLocks noChangeAspect="1" noChangeArrowheads="1"/>
              </p:cNvPicPr>
              <p:nvPr/>
            </p:nvPicPr>
            <p:blipFill>
              <a:blip r:embed="rId193">
                <a:extLst>
                  <a:ext uri="{28A0092B-C50C-407E-A947-70E740481C1C}">
                    <a14:useLocalDpi xmlns:a14="http://schemas.microsoft.com/office/drawing/2010/main" val="0"/>
                  </a:ext>
                </a:extLst>
              </a:blip>
              <a:srcRect/>
              <a:stretch>
                <a:fillRect/>
              </a:stretch>
            </p:blipFill>
            <p:spPr bwMode="auto">
              <a:xfrm>
                <a:off x="6147" y="3650"/>
                <a:ext cx="47" cy="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67" name="Freeform 1434"/>
              <p:cNvSpPr>
                <a:spLocks noEditPoints="1"/>
              </p:cNvSpPr>
              <p:nvPr/>
            </p:nvSpPr>
            <p:spPr bwMode="auto">
              <a:xfrm>
                <a:off x="6047" y="3532"/>
                <a:ext cx="158" cy="55"/>
              </a:xfrm>
              <a:custGeom>
                <a:avLst/>
                <a:gdLst>
                  <a:gd name="T0" fmla="*/ 0 w 430"/>
                  <a:gd name="T1" fmla="*/ 5 h 151"/>
                  <a:gd name="T2" fmla="*/ 31 w 430"/>
                  <a:gd name="T3" fmla="*/ 18 h 151"/>
                  <a:gd name="T4" fmla="*/ 67 w 430"/>
                  <a:gd name="T5" fmla="*/ 0 h 151"/>
                  <a:gd name="T6" fmla="*/ 430 w 430"/>
                  <a:gd name="T7" fmla="*/ 138 h 151"/>
                  <a:gd name="T8" fmla="*/ 399 w 430"/>
                  <a:gd name="T9" fmla="*/ 151 h 151"/>
                  <a:gd name="T10" fmla="*/ 364 w 430"/>
                  <a:gd name="T11" fmla="*/ 133 h 151"/>
                </a:gdLst>
                <a:ahLst/>
                <a:cxnLst>
                  <a:cxn ang="0">
                    <a:pos x="T0" y="T1"/>
                  </a:cxn>
                  <a:cxn ang="0">
                    <a:pos x="T2" y="T3"/>
                  </a:cxn>
                  <a:cxn ang="0">
                    <a:pos x="T4" y="T5"/>
                  </a:cxn>
                  <a:cxn ang="0">
                    <a:pos x="T6" y="T7"/>
                  </a:cxn>
                  <a:cxn ang="0">
                    <a:pos x="T8" y="T9"/>
                  </a:cxn>
                  <a:cxn ang="0">
                    <a:pos x="T10" y="T11"/>
                  </a:cxn>
                </a:cxnLst>
                <a:rect l="0" t="0" r="r" b="b"/>
                <a:pathLst>
                  <a:path w="430" h="151">
                    <a:moveTo>
                      <a:pt x="0" y="5"/>
                    </a:moveTo>
                    <a:cubicBezTo>
                      <a:pt x="9" y="13"/>
                      <a:pt x="20" y="18"/>
                      <a:pt x="31" y="18"/>
                    </a:cubicBezTo>
                    <a:cubicBezTo>
                      <a:pt x="45" y="18"/>
                      <a:pt x="58" y="11"/>
                      <a:pt x="67" y="0"/>
                    </a:cubicBezTo>
                    <a:moveTo>
                      <a:pt x="430" y="138"/>
                    </a:moveTo>
                    <a:cubicBezTo>
                      <a:pt x="422" y="146"/>
                      <a:pt x="411" y="151"/>
                      <a:pt x="399" y="151"/>
                    </a:cubicBezTo>
                    <a:cubicBezTo>
                      <a:pt x="386" y="151"/>
                      <a:pt x="373" y="144"/>
                      <a:pt x="364" y="133"/>
                    </a:cubicBezTo>
                  </a:path>
                </a:pathLst>
              </a:custGeom>
              <a:noFill/>
              <a:ln w="4763" cap="rnd">
                <a:solidFill>
                  <a:srgbClr val="D7513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507" name="Picture 1435"/>
              <p:cNvPicPr>
                <a:picLocks noChangeAspect="1" noChangeArrowheads="1"/>
              </p:cNvPicPr>
              <p:nvPr/>
            </p:nvPicPr>
            <p:blipFill>
              <a:blip r:embed="rId194">
                <a:extLst>
                  <a:ext uri="{28A0092B-C50C-407E-A947-70E740481C1C}">
                    <a14:useLocalDpi xmlns:a14="http://schemas.microsoft.com/office/drawing/2010/main" val="0"/>
                  </a:ext>
                </a:extLst>
              </a:blip>
              <a:srcRect/>
              <a:stretch>
                <a:fillRect/>
              </a:stretch>
            </p:blipFill>
            <p:spPr bwMode="auto">
              <a:xfrm>
                <a:off x="6036" y="3592"/>
                <a:ext cx="47"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8" name="Picture 1436"/>
              <p:cNvPicPr>
                <a:picLocks noChangeAspect="1" noChangeArrowheads="1"/>
              </p:cNvPicPr>
              <p:nvPr/>
            </p:nvPicPr>
            <p:blipFill>
              <a:blip r:embed="rId195">
                <a:extLst>
                  <a:ext uri="{28A0092B-C50C-407E-A947-70E740481C1C}">
                    <a14:useLocalDpi xmlns:a14="http://schemas.microsoft.com/office/drawing/2010/main" val="0"/>
                  </a:ext>
                </a:extLst>
              </a:blip>
              <a:srcRect/>
              <a:stretch>
                <a:fillRect/>
              </a:stretch>
            </p:blipFill>
            <p:spPr bwMode="auto">
              <a:xfrm>
                <a:off x="6036" y="3592"/>
                <a:ext cx="47"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9" name="Picture 1437"/>
              <p:cNvPicPr>
                <a:picLocks noChangeAspect="1" noChangeArrowheads="1"/>
              </p:cNvPicPr>
              <p:nvPr/>
            </p:nvPicPr>
            <p:blipFill>
              <a:blip r:embed="rId196">
                <a:extLst>
                  <a:ext uri="{28A0092B-C50C-407E-A947-70E740481C1C}">
                    <a14:useLocalDpi xmlns:a14="http://schemas.microsoft.com/office/drawing/2010/main" val="0"/>
                  </a:ext>
                </a:extLst>
              </a:blip>
              <a:srcRect/>
              <a:stretch>
                <a:fillRect/>
              </a:stretch>
            </p:blipFill>
            <p:spPr bwMode="auto">
              <a:xfrm>
                <a:off x="6065" y="3604"/>
                <a:ext cx="36" cy="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69" name="Freeform 1438"/>
              <p:cNvSpPr>
                <a:spLocks noEditPoints="1"/>
              </p:cNvSpPr>
              <p:nvPr/>
            </p:nvSpPr>
            <p:spPr bwMode="auto">
              <a:xfrm>
                <a:off x="6030" y="3566"/>
                <a:ext cx="198" cy="115"/>
              </a:xfrm>
              <a:custGeom>
                <a:avLst/>
                <a:gdLst>
                  <a:gd name="T0" fmla="*/ 461 w 541"/>
                  <a:gd name="T1" fmla="*/ 182 h 318"/>
                  <a:gd name="T2" fmla="*/ 461 w 541"/>
                  <a:gd name="T3" fmla="*/ 216 h 318"/>
                  <a:gd name="T4" fmla="*/ 399 w 541"/>
                  <a:gd name="T5" fmla="*/ 252 h 318"/>
                  <a:gd name="T6" fmla="*/ 388 w 541"/>
                  <a:gd name="T7" fmla="*/ 262 h 318"/>
                  <a:gd name="T8" fmla="*/ 351 w 541"/>
                  <a:gd name="T9" fmla="*/ 283 h 318"/>
                  <a:gd name="T10" fmla="*/ 361 w 541"/>
                  <a:gd name="T11" fmla="*/ 315 h 318"/>
                  <a:gd name="T12" fmla="*/ 384 w 541"/>
                  <a:gd name="T13" fmla="*/ 314 h 318"/>
                  <a:gd name="T14" fmla="*/ 404 w 541"/>
                  <a:gd name="T15" fmla="*/ 303 h 318"/>
                  <a:gd name="T16" fmla="*/ 442 w 541"/>
                  <a:gd name="T17" fmla="*/ 294 h 318"/>
                  <a:gd name="T18" fmla="*/ 531 w 541"/>
                  <a:gd name="T19" fmla="*/ 242 h 318"/>
                  <a:gd name="T20" fmla="*/ 539 w 541"/>
                  <a:gd name="T21" fmla="*/ 215 h 318"/>
                  <a:gd name="T22" fmla="*/ 535 w 541"/>
                  <a:gd name="T23" fmla="*/ 137 h 318"/>
                  <a:gd name="T24" fmla="*/ 0 w 541"/>
                  <a:gd name="T25" fmla="*/ 109 h 318"/>
                  <a:gd name="T26" fmla="*/ 85 w 541"/>
                  <a:gd name="T27" fmla="*/ 161 h 318"/>
                  <a:gd name="T28" fmla="*/ 124 w 541"/>
                  <a:gd name="T29" fmla="*/ 170 h 318"/>
                  <a:gd name="T30" fmla="*/ 143 w 541"/>
                  <a:gd name="T31" fmla="*/ 180 h 318"/>
                  <a:gd name="T32" fmla="*/ 174 w 541"/>
                  <a:gd name="T33" fmla="*/ 172 h 318"/>
                  <a:gd name="T34" fmla="*/ 174 w 541"/>
                  <a:gd name="T35" fmla="*/ 150 h 318"/>
                  <a:gd name="T36" fmla="*/ 140 w 541"/>
                  <a:gd name="T37" fmla="*/ 129 h 318"/>
                  <a:gd name="T38" fmla="*/ 128 w 541"/>
                  <a:gd name="T39" fmla="*/ 119 h 318"/>
                  <a:gd name="T40" fmla="*/ 128 w 541"/>
                  <a:gd name="T41" fmla="*/ 119 h 318"/>
                  <a:gd name="T42" fmla="*/ 67 w 541"/>
                  <a:gd name="T43" fmla="*/ 83 h 318"/>
                  <a:gd name="T44" fmla="*/ 67 w 541"/>
                  <a:gd name="T45" fmla="*/ 49 h 318"/>
                  <a:gd name="T46" fmla="*/ 83 w 541"/>
                  <a:gd name="T47" fmla="*/ 181 h 318"/>
                  <a:gd name="T48" fmla="*/ 83 w 541"/>
                  <a:gd name="T49" fmla="*/ 200 h 318"/>
                  <a:gd name="T50" fmla="*/ 140 w 541"/>
                  <a:gd name="T51" fmla="*/ 127 h 318"/>
                  <a:gd name="T52" fmla="*/ 144 w 541"/>
                  <a:gd name="T53" fmla="*/ 0 h 318"/>
                  <a:gd name="T54" fmla="*/ 382 w 541"/>
                  <a:gd name="T55" fmla="*/ 201 h 318"/>
                  <a:gd name="T56" fmla="*/ 378 w 541"/>
                  <a:gd name="T57" fmla="*/ 128 h 318"/>
                  <a:gd name="T58" fmla="*/ 358 w 541"/>
                  <a:gd name="T59" fmla="*/ 134 h 318"/>
                  <a:gd name="T60" fmla="*/ 286 w 541"/>
                  <a:gd name="T61" fmla="*/ 119 h 318"/>
                  <a:gd name="T62" fmla="*/ 286 w 541"/>
                  <a:gd name="T63" fmla="*/ 119 h 318"/>
                  <a:gd name="T64" fmla="*/ 286 w 541"/>
                  <a:gd name="T65" fmla="*/ 119 h 318"/>
                  <a:gd name="T66" fmla="*/ 275 w 541"/>
                  <a:gd name="T67" fmla="*/ 114 h 318"/>
                  <a:gd name="T68" fmla="*/ 237 w 541"/>
                  <a:gd name="T69" fmla="*/ 128 h 318"/>
                  <a:gd name="T70" fmla="*/ 261 w 541"/>
                  <a:gd name="T71" fmla="*/ 162 h 318"/>
                  <a:gd name="T72" fmla="*/ 276 w 541"/>
                  <a:gd name="T73" fmla="*/ 163 h 318"/>
                  <a:gd name="T74" fmla="*/ 293 w 541"/>
                  <a:gd name="T75" fmla="*/ 174 h 318"/>
                  <a:gd name="T76" fmla="*/ 293 w 541"/>
                  <a:gd name="T77" fmla="*/ 174 h 318"/>
                  <a:gd name="T78" fmla="*/ 382 w 541"/>
                  <a:gd name="T79" fmla="*/ 203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1" h="318">
                    <a:moveTo>
                      <a:pt x="461" y="182"/>
                    </a:moveTo>
                    <a:lnTo>
                      <a:pt x="461" y="216"/>
                    </a:lnTo>
                    <a:lnTo>
                      <a:pt x="399" y="252"/>
                    </a:lnTo>
                    <a:cubicBezTo>
                      <a:pt x="394" y="254"/>
                      <a:pt x="390" y="257"/>
                      <a:pt x="388" y="262"/>
                    </a:cubicBezTo>
                    <a:cubicBezTo>
                      <a:pt x="373" y="262"/>
                      <a:pt x="359" y="270"/>
                      <a:pt x="351" y="283"/>
                    </a:cubicBezTo>
                    <a:cubicBezTo>
                      <a:pt x="345" y="294"/>
                      <a:pt x="350" y="309"/>
                      <a:pt x="361" y="315"/>
                    </a:cubicBezTo>
                    <a:cubicBezTo>
                      <a:pt x="368" y="318"/>
                      <a:pt x="377" y="318"/>
                      <a:pt x="384" y="314"/>
                    </a:cubicBezTo>
                    <a:cubicBezTo>
                      <a:pt x="391" y="312"/>
                      <a:pt x="398" y="308"/>
                      <a:pt x="404" y="303"/>
                    </a:cubicBezTo>
                    <a:cubicBezTo>
                      <a:pt x="417" y="309"/>
                      <a:pt x="433" y="306"/>
                      <a:pt x="442" y="294"/>
                    </a:cubicBezTo>
                    <a:lnTo>
                      <a:pt x="531" y="242"/>
                    </a:lnTo>
                    <a:cubicBezTo>
                      <a:pt x="538" y="235"/>
                      <a:pt x="541" y="225"/>
                      <a:pt x="539" y="215"/>
                    </a:cubicBezTo>
                    <a:cubicBezTo>
                      <a:pt x="538" y="189"/>
                      <a:pt x="537" y="163"/>
                      <a:pt x="535" y="137"/>
                    </a:cubicBezTo>
                    <a:moveTo>
                      <a:pt x="0" y="109"/>
                    </a:moveTo>
                    <a:lnTo>
                      <a:pt x="85" y="161"/>
                    </a:lnTo>
                    <a:cubicBezTo>
                      <a:pt x="95" y="173"/>
                      <a:pt x="111" y="176"/>
                      <a:pt x="124" y="170"/>
                    </a:cubicBezTo>
                    <a:cubicBezTo>
                      <a:pt x="130" y="175"/>
                      <a:pt x="136" y="179"/>
                      <a:pt x="143" y="180"/>
                    </a:cubicBezTo>
                    <a:cubicBezTo>
                      <a:pt x="154" y="186"/>
                      <a:pt x="168" y="183"/>
                      <a:pt x="174" y="172"/>
                    </a:cubicBezTo>
                    <a:cubicBezTo>
                      <a:pt x="178" y="165"/>
                      <a:pt x="178" y="157"/>
                      <a:pt x="174" y="150"/>
                    </a:cubicBezTo>
                    <a:cubicBezTo>
                      <a:pt x="167" y="138"/>
                      <a:pt x="154" y="130"/>
                      <a:pt x="140" y="129"/>
                    </a:cubicBezTo>
                    <a:cubicBezTo>
                      <a:pt x="138" y="124"/>
                      <a:pt x="133" y="121"/>
                      <a:pt x="128" y="119"/>
                    </a:cubicBezTo>
                    <a:lnTo>
                      <a:pt x="128" y="119"/>
                    </a:lnTo>
                    <a:lnTo>
                      <a:pt x="67" y="83"/>
                    </a:lnTo>
                    <a:lnTo>
                      <a:pt x="67" y="49"/>
                    </a:lnTo>
                    <a:moveTo>
                      <a:pt x="83" y="181"/>
                    </a:moveTo>
                    <a:lnTo>
                      <a:pt x="83" y="200"/>
                    </a:lnTo>
                    <a:moveTo>
                      <a:pt x="140" y="127"/>
                    </a:moveTo>
                    <a:lnTo>
                      <a:pt x="144" y="0"/>
                    </a:lnTo>
                    <a:moveTo>
                      <a:pt x="382" y="201"/>
                    </a:moveTo>
                    <a:lnTo>
                      <a:pt x="378" y="128"/>
                    </a:lnTo>
                    <a:moveTo>
                      <a:pt x="358" y="134"/>
                    </a:moveTo>
                    <a:cubicBezTo>
                      <a:pt x="334" y="128"/>
                      <a:pt x="310" y="123"/>
                      <a:pt x="286" y="119"/>
                    </a:cubicBezTo>
                    <a:lnTo>
                      <a:pt x="286" y="119"/>
                    </a:lnTo>
                    <a:lnTo>
                      <a:pt x="286" y="119"/>
                    </a:lnTo>
                    <a:cubicBezTo>
                      <a:pt x="283" y="117"/>
                      <a:pt x="279" y="115"/>
                      <a:pt x="275" y="114"/>
                    </a:cubicBezTo>
                    <a:cubicBezTo>
                      <a:pt x="260" y="107"/>
                      <a:pt x="244" y="114"/>
                      <a:pt x="237" y="128"/>
                    </a:cubicBezTo>
                    <a:cubicBezTo>
                      <a:pt x="235" y="144"/>
                      <a:pt x="246" y="159"/>
                      <a:pt x="261" y="162"/>
                    </a:cubicBezTo>
                    <a:cubicBezTo>
                      <a:pt x="266" y="163"/>
                      <a:pt x="271" y="163"/>
                      <a:pt x="276" y="163"/>
                    </a:cubicBezTo>
                    <a:cubicBezTo>
                      <a:pt x="281" y="169"/>
                      <a:pt x="287" y="172"/>
                      <a:pt x="293" y="174"/>
                    </a:cubicBezTo>
                    <a:lnTo>
                      <a:pt x="293" y="174"/>
                    </a:lnTo>
                    <a:lnTo>
                      <a:pt x="382" y="203"/>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70" name="Freeform 1439"/>
              <p:cNvSpPr>
                <a:spLocks/>
              </p:cNvSpPr>
              <p:nvPr/>
            </p:nvSpPr>
            <p:spPr bwMode="auto">
              <a:xfrm>
                <a:off x="6110" y="3610"/>
                <a:ext cx="33" cy="33"/>
              </a:xfrm>
              <a:custGeom>
                <a:avLst/>
                <a:gdLst>
                  <a:gd name="T0" fmla="*/ 9 w 33"/>
                  <a:gd name="T1" fmla="*/ 33 h 33"/>
                  <a:gd name="T2" fmla="*/ 33 w 33"/>
                  <a:gd name="T3" fmla="*/ 19 h 33"/>
                  <a:gd name="T4" fmla="*/ 0 w 33"/>
                  <a:gd name="T5" fmla="*/ 0 h 33"/>
                  <a:gd name="T6" fmla="*/ 9 w 33"/>
                  <a:gd name="T7" fmla="*/ 33 h 33"/>
                </a:gdLst>
                <a:ahLst/>
                <a:cxnLst>
                  <a:cxn ang="0">
                    <a:pos x="T0" y="T1"/>
                  </a:cxn>
                  <a:cxn ang="0">
                    <a:pos x="T2" y="T3"/>
                  </a:cxn>
                  <a:cxn ang="0">
                    <a:pos x="T4" y="T5"/>
                  </a:cxn>
                  <a:cxn ang="0">
                    <a:pos x="T6" y="T7"/>
                  </a:cxn>
                </a:cxnLst>
                <a:rect l="0" t="0" r="r" b="b"/>
                <a:pathLst>
                  <a:path w="33" h="33">
                    <a:moveTo>
                      <a:pt x="9" y="33"/>
                    </a:moveTo>
                    <a:lnTo>
                      <a:pt x="33" y="19"/>
                    </a:lnTo>
                    <a:lnTo>
                      <a:pt x="0" y="0"/>
                    </a:lnTo>
                    <a:lnTo>
                      <a:pt x="9" y="33"/>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71" name="Freeform 1440"/>
              <p:cNvSpPr>
                <a:spLocks/>
              </p:cNvSpPr>
              <p:nvPr/>
            </p:nvSpPr>
            <p:spPr bwMode="auto">
              <a:xfrm>
                <a:off x="6110" y="3610"/>
                <a:ext cx="33" cy="33"/>
              </a:xfrm>
              <a:custGeom>
                <a:avLst/>
                <a:gdLst>
                  <a:gd name="T0" fmla="*/ 9 w 33"/>
                  <a:gd name="T1" fmla="*/ 33 h 33"/>
                  <a:gd name="T2" fmla="*/ 33 w 33"/>
                  <a:gd name="T3" fmla="*/ 19 h 33"/>
                  <a:gd name="T4" fmla="*/ 0 w 33"/>
                  <a:gd name="T5" fmla="*/ 0 h 33"/>
                </a:gdLst>
                <a:ahLst/>
                <a:cxnLst>
                  <a:cxn ang="0">
                    <a:pos x="T0" y="T1"/>
                  </a:cxn>
                  <a:cxn ang="0">
                    <a:pos x="T2" y="T3"/>
                  </a:cxn>
                  <a:cxn ang="0">
                    <a:pos x="T4" y="T5"/>
                  </a:cxn>
                </a:cxnLst>
                <a:rect l="0" t="0" r="r" b="b"/>
                <a:pathLst>
                  <a:path w="33" h="33">
                    <a:moveTo>
                      <a:pt x="9" y="33"/>
                    </a:moveTo>
                    <a:lnTo>
                      <a:pt x="33" y="19"/>
                    </a:lnTo>
                    <a:lnTo>
                      <a:pt x="0" y="0"/>
                    </a:lnTo>
                  </a:path>
                </a:pathLst>
              </a:custGeom>
              <a:noFill/>
              <a:ln w="4763" cap="rnd">
                <a:solidFill>
                  <a:srgbClr val="26577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72" name="Freeform 1441"/>
              <p:cNvSpPr>
                <a:spLocks noEditPoints="1"/>
              </p:cNvSpPr>
              <p:nvPr/>
            </p:nvSpPr>
            <p:spPr bwMode="auto">
              <a:xfrm>
                <a:off x="6095" y="3615"/>
                <a:ext cx="33" cy="21"/>
              </a:xfrm>
              <a:custGeom>
                <a:avLst/>
                <a:gdLst>
                  <a:gd name="T0" fmla="*/ 17 w 33"/>
                  <a:gd name="T1" fmla="*/ 21 h 21"/>
                  <a:gd name="T2" fmla="*/ 33 w 33"/>
                  <a:gd name="T3" fmla="*/ 12 h 21"/>
                  <a:gd name="T4" fmla="*/ 17 w 33"/>
                  <a:gd name="T5" fmla="*/ 21 h 21"/>
                  <a:gd name="T6" fmla="*/ 10 w 33"/>
                  <a:gd name="T7" fmla="*/ 17 h 21"/>
                  <a:gd name="T8" fmla="*/ 25 w 33"/>
                  <a:gd name="T9" fmla="*/ 8 h 21"/>
                  <a:gd name="T10" fmla="*/ 10 w 33"/>
                  <a:gd name="T11" fmla="*/ 17 h 21"/>
                  <a:gd name="T12" fmla="*/ 4 w 33"/>
                  <a:gd name="T13" fmla="*/ 12 h 21"/>
                  <a:gd name="T14" fmla="*/ 18 w 33"/>
                  <a:gd name="T15" fmla="*/ 4 h 21"/>
                  <a:gd name="T16" fmla="*/ 4 w 33"/>
                  <a:gd name="T17" fmla="*/ 12 h 21"/>
                  <a:gd name="T18" fmla="*/ 0 w 33"/>
                  <a:gd name="T19" fmla="*/ 4 h 21"/>
                  <a:gd name="T20" fmla="*/ 7 w 33"/>
                  <a:gd name="T21" fmla="*/ 0 h 21"/>
                  <a:gd name="T22" fmla="*/ 0 w 33"/>
                  <a:gd name="T23"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21">
                    <a:moveTo>
                      <a:pt x="17" y="21"/>
                    </a:moveTo>
                    <a:lnTo>
                      <a:pt x="33" y="12"/>
                    </a:lnTo>
                    <a:lnTo>
                      <a:pt x="17" y="21"/>
                    </a:lnTo>
                    <a:close/>
                    <a:moveTo>
                      <a:pt x="10" y="17"/>
                    </a:moveTo>
                    <a:lnTo>
                      <a:pt x="25" y="8"/>
                    </a:lnTo>
                    <a:lnTo>
                      <a:pt x="10" y="17"/>
                    </a:lnTo>
                    <a:close/>
                    <a:moveTo>
                      <a:pt x="4" y="12"/>
                    </a:moveTo>
                    <a:lnTo>
                      <a:pt x="18" y="4"/>
                    </a:lnTo>
                    <a:lnTo>
                      <a:pt x="4" y="12"/>
                    </a:lnTo>
                    <a:close/>
                    <a:moveTo>
                      <a:pt x="0" y="4"/>
                    </a:moveTo>
                    <a:lnTo>
                      <a:pt x="7" y="0"/>
                    </a:lnTo>
                    <a:lnTo>
                      <a:pt x="0" y="4"/>
                    </a:lnTo>
                    <a:close/>
                  </a:path>
                </a:pathLst>
              </a:custGeom>
              <a:solidFill>
                <a:srgbClr val="F7F3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73" name="Freeform 1442"/>
              <p:cNvSpPr>
                <a:spLocks noEditPoints="1"/>
              </p:cNvSpPr>
              <p:nvPr/>
            </p:nvSpPr>
            <p:spPr bwMode="auto">
              <a:xfrm>
                <a:off x="6095" y="3615"/>
                <a:ext cx="33" cy="21"/>
              </a:xfrm>
              <a:custGeom>
                <a:avLst/>
                <a:gdLst>
                  <a:gd name="T0" fmla="*/ 17 w 33"/>
                  <a:gd name="T1" fmla="*/ 21 h 21"/>
                  <a:gd name="T2" fmla="*/ 33 w 33"/>
                  <a:gd name="T3" fmla="*/ 12 h 21"/>
                  <a:gd name="T4" fmla="*/ 10 w 33"/>
                  <a:gd name="T5" fmla="*/ 17 h 21"/>
                  <a:gd name="T6" fmla="*/ 25 w 33"/>
                  <a:gd name="T7" fmla="*/ 8 h 21"/>
                  <a:gd name="T8" fmla="*/ 4 w 33"/>
                  <a:gd name="T9" fmla="*/ 12 h 21"/>
                  <a:gd name="T10" fmla="*/ 18 w 33"/>
                  <a:gd name="T11" fmla="*/ 4 h 21"/>
                  <a:gd name="T12" fmla="*/ 0 w 33"/>
                  <a:gd name="T13" fmla="*/ 4 h 21"/>
                  <a:gd name="T14" fmla="*/ 7 w 33"/>
                  <a:gd name="T15" fmla="*/ 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1">
                    <a:moveTo>
                      <a:pt x="17" y="21"/>
                    </a:moveTo>
                    <a:lnTo>
                      <a:pt x="33" y="12"/>
                    </a:lnTo>
                    <a:moveTo>
                      <a:pt x="10" y="17"/>
                    </a:moveTo>
                    <a:lnTo>
                      <a:pt x="25" y="8"/>
                    </a:lnTo>
                    <a:moveTo>
                      <a:pt x="4" y="12"/>
                    </a:moveTo>
                    <a:lnTo>
                      <a:pt x="18" y="4"/>
                    </a:lnTo>
                    <a:moveTo>
                      <a:pt x="0" y="4"/>
                    </a:moveTo>
                    <a:lnTo>
                      <a:pt x="7" y="0"/>
                    </a:lnTo>
                  </a:path>
                </a:pathLst>
              </a:custGeom>
              <a:noFill/>
              <a:ln w="4763" cap="rnd">
                <a:solidFill>
                  <a:srgbClr val="6498B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74" name="Freeform 1443"/>
              <p:cNvSpPr>
                <a:spLocks noEditPoints="1"/>
              </p:cNvSpPr>
              <p:nvPr/>
            </p:nvSpPr>
            <p:spPr bwMode="auto">
              <a:xfrm>
                <a:off x="6025" y="3496"/>
                <a:ext cx="222" cy="242"/>
              </a:xfrm>
              <a:custGeom>
                <a:avLst/>
                <a:gdLst>
                  <a:gd name="T0" fmla="*/ 207 w 606"/>
                  <a:gd name="T1" fmla="*/ 300 h 667"/>
                  <a:gd name="T2" fmla="*/ 322 w 606"/>
                  <a:gd name="T3" fmla="*/ 367 h 667"/>
                  <a:gd name="T4" fmla="*/ 242 w 606"/>
                  <a:gd name="T5" fmla="*/ 415 h 667"/>
                  <a:gd name="T6" fmla="*/ 173 w 606"/>
                  <a:gd name="T7" fmla="*/ 374 h 667"/>
                  <a:gd name="T8" fmla="*/ 486 w 606"/>
                  <a:gd name="T9" fmla="*/ 242 h 667"/>
                  <a:gd name="T10" fmla="*/ 510 w 606"/>
                  <a:gd name="T11" fmla="*/ 193 h 667"/>
                  <a:gd name="T12" fmla="*/ 460 w 606"/>
                  <a:gd name="T13" fmla="*/ 134 h 667"/>
                  <a:gd name="T14" fmla="*/ 411 w 606"/>
                  <a:gd name="T15" fmla="*/ 193 h 667"/>
                  <a:gd name="T16" fmla="*/ 431 w 606"/>
                  <a:gd name="T17" fmla="*/ 241 h 667"/>
                  <a:gd name="T18" fmla="*/ 431 w 606"/>
                  <a:gd name="T19" fmla="*/ 241 h 667"/>
                  <a:gd name="T20" fmla="*/ 390 w 606"/>
                  <a:gd name="T21" fmla="*/ 264 h 667"/>
                  <a:gd name="T22" fmla="*/ 378 w 606"/>
                  <a:gd name="T23" fmla="*/ 289 h 667"/>
                  <a:gd name="T24" fmla="*/ 378 w 606"/>
                  <a:gd name="T25" fmla="*/ 289 h 667"/>
                  <a:gd name="T26" fmla="*/ 373 w 606"/>
                  <a:gd name="T27" fmla="*/ 327 h 667"/>
                  <a:gd name="T28" fmla="*/ 301 w 606"/>
                  <a:gd name="T29" fmla="*/ 312 h 667"/>
                  <a:gd name="T30" fmla="*/ 258 w 606"/>
                  <a:gd name="T31" fmla="*/ 314 h 667"/>
                  <a:gd name="T32" fmla="*/ 251 w 606"/>
                  <a:gd name="T33" fmla="*/ 325 h 667"/>
                  <a:gd name="T34" fmla="*/ 207 w 606"/>
                  <a:gd name="T35" fmla="*/ 300 h 667"/>
                  <a:gd name="T36" fmla="*/ 178 w 606"/>
                  <a:gd name="T37" fmla="*/ 317 h 667"/>
                  <a:gd name="T38" fmla="*/ 15 w 606"/>
                  <a:gd name="T39" fmla="*/ 447 h 667"/>
                  <a:gd name="T40" fmla="*/ 15 w 606"/>
                  <a:gd name="T41" fmla="*/ 459 h 667"/>
                  <a:gd name="T42" fmla="*/ 375 w 606"/>
                  <a:gd name="T43" fmla="*/ 667 h 667"/>
                  <a:gd name="T44" fmla="*/ 606 w 606"/>
                  <a:gd name="T45" fmla="*/ 531 h 667"/>
                  <a:gd name="T46" fmla="*/ 606 w 606"/>
                  <a:gd name="T47" fmla="*/ 518 h 667"/>
                  <a:gd name="T48" fmla="*/ 568 w 606"/>
                  <a:gd name="T49" fmla="*/ 495 h 667"/>
                  <a:gd name="T50" fmla="*/ 573 w 606"/>
                  <a:gd name="T51" fmla="*/ 345 h 667"/>
                  <a:gd name="T52" fmla="*/ 550 w 606"/>
                  <a:gd name="T53" fmla="*/ 330 h 667"/>
                  <a:gd name="T54" fmla="*/ 487 w 606"/>
                  <a:gd name="T55" fmla="*/ 247 h 667"/>
                  <a:gd name="T56" fmla="*/ 486 w 606"/>
                  <a:gd name="T57" fmla="*/ 242 h 667"/>
                  <a:gd name="T58" fmla="*/ 178 w 606"/>
                  <a:gd name="T59" fmla="*/ 317 h 667"/>
                  <a:gd name="T60" fmla="*/ 178 w 606"/>
                  <a:gd name="T61" fmla="*/ 158 h 667"/>
                  <a:gd name="T62" fmla="*/ 164 w 606"/>
                  <a:gd name="T63" fmla="*/ 132 h 667"/>
                  <a:gd name="T64" fmla="*/ 122 w 606"/>
                  <a:gd name="T65" fmla="*/ 108 h 667"/>
                  <a:gd name="T66" fmla="*/ 143 w 606"/>
                  <a:gd name="T67" fmla="*/ 60 h 667"/>
                  <a:gd name="T68" fmla="*/ 93 w 606"/>
                  <a:gd name="T69" fmla="*/ 0 h 667"/>
                  <a:gd name="T70" fmla="*/ 43 w 606"/>
                  <a:gd name="T71" fmla="*/ 60 h 667"/>
                  <a:gd name="T72" fmla="*/ 66 w 606"/>
                  <a:gd name="T73" fmla="*/ 110 h 667"/>
                  <a:gd name="T74" fmla="*/ 66 w 606"/>
                  <a:gd name="T75" fmla="*/ 110 h 667"/>
                  <a:gd name="T76" fmla="*/ 66 w 606"/>
                  <a:gd name="T77" fmla="*/ 116 h 667"/>
                  <a:gd name="T78" fmla="*/ 44 w 606"/>
                  <a:gd name="T79" fmla="*/ 132 h 667"/>
                  <a:gd name="T80" fmla="*/ 6 w 606"/>
                  <a:gd name="T81" fmla="*/ 200 h 667"/>
                  <a:gd name="T82" fmla="*/ 1 w 606"/>
                  <a:gd name="T83" fmla="*/ 294 h 667"/>
                  <a:gd name="T84" fmla="*/ 9 w 606"/>
                  <a:gd name="T85" fmla="*/ 301 h 667"/>
                  <a:gd name="T86" fmla="*/ 9 w 606"/>
                  <a:gd name="T87" fmla="*/ 301 h 667"/>
                  <a:gd name="T88" fmla="*/ 15 w 606"/>
                  <a:gd name="T89" fmla="*/ 44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06" h="667">
                    <a:moveTo>
                      <a:pt x="207" y="300"/>
                    </a:moveTo>
                    <a:lnTo>
                      <a:pt x="322" y="367"/>
                    </a:lnTo>
                    <a:lnTo>
                      <a:pt x="242" y="415"/>
                    </a:lnTo>
                    <a:lnTo>
                      <a:pt x="173" y="374"/>
                    </a:lnTo>
                    <a:moveTo>
                      <a:pt x="486" y="242"/>
                    </a:moveTo>
                    <a:cubicBezTo>
                      <a:pt x="502" y="231"/>
                      <a:pt x="510" y="212"/>
                      <a:pt x="510" y="193"/>
                    </a:cubicBezTo>
                    <a:cubicBezTo>
                      <a:pt x="512" y="163"/>
                      <a:pt x="490" y="137"/>
                      <a:pt x="460" y="134"/>
                    </a:cubicBezTo>
                    <a:cubicBezTo>
                      <a:pt x="430" y="137"/>
                      <a:pt x="408" y="163"/>
                      <a:pt x="411" y="193"/>
                    </a:cubicBezTo>
                    <a:cubicBezTo>
                      <a:pt x="410" y="211"/>
                      <a:pt x="418" y="229"/>
                      <a:pt x="431" y="241"/>
                    </a:cubicBezTo>
                    <a:lnTo>
                      <a:pt x="431" y="241"/>
                    </a:lnTo>
                    <a:lnTo>
                      <a:pt x="390" y="264"/>
                    </a:lnTo>
                    <a:cubicBezTo>
                      <a:pt x="382" y="270"/>
                      <a:pt x="378" y="279"/>
                      <a:pt x="378" y="289"/>
                    </a:cubicBezTo>
                    <a:lnTo>
                      <a:pt x="378" y="289"/>
                    </a:lnTo>
                    <a:lnTo>
                      <a:pt x="373" y="327"/>
                    </a:lnTo>
                    <a:lnTo>
                      <a:pt x="301" y="312"/>
                    </a:lnTo>
                    <a:cubicBezTo>
                      <a:pt x="288" y="300"/>
                      <a:pt x="269" y="302"/>
                      <a:pt x="258" y="314"/>
                    </a:cubicBezTo>
                    <a:cubicBezTo>
                      <a:pt x="255" y="318"/>
                      <a:pt x="253" y="321"/>
                      <a:pt x="251" y="325"/>
                    </a:cubicBezTo>
                    <a:lnTo>
                      <a:pt x="207" y="300"/>
                    </a:lnTo>
                    <a:lnTo>
                      <a:pt x="178" y="317"/>
                    </a:lnTo>
                    <a:moveTo>
                      <a:pt x="15" y="447"/>
                    </a:moveTo>
                    <a:lnTo>
                      <a:pt x="15" y="459"/>
                    </a:lnTo>
                    <a:lnTo>
                      <a:pt x="375" y="667"/>
                    </a:lnTo>
                    <a:lnTo>
                      <a:pt x="606" y="531"/>
                    </a:lnTo>
                    <a:lnTo>
                      <a:pt x="606" y="518"/>
                    </a:lnTo>
                    <a:lnTo>
                      <a:pt x="568" y="495"/>
                    </a:lnTo>
                    <a:lnTo>
                      <a:pt x="573" y="345"/>
                    </a:lnTo>
                    <a:lnTo>
                      <a:pt x="550" y="330"/>
                    </a:lnTo>
                    <a:cubicBezTo>
                      <a:pt x="543" y="294"/>
                      <a:pt x="519" y="263"/>
                      <a:pt x="487" y="247"/>
                    </a:cubicBezTo>
                    <a:lnTo>
                      <a:pt x="486" y="242"/>
                    </a:lnTo>
                    <a:moveTo>
                      <a:pt x="178" y="317"/>
                    </a:moveTo>
                    <a:lnTo>
                      <a:pt x="178" y="158"/>
                    </a:lnTo>
                    <a:cubicBezTo>
                      <a:pt x="178" y="147"/>
                      <a:pt x="173" y="138"/>
                      <a:pt x="164" y="132"/>
                    </a:cubicBezTo>
                    <a:lnTo>
                      <a:pt x="122" y="108"/>
                    </a:lnTo>
                    <a:cubicBezTo>
                      <a:pt x="136" y="96"/>
                      <a:pt x="143" y="78"/>
                      <a:pt x="143" y="60"/>
                    </a:cubicBezTo>
                    <a:cubicBezTo>
                      <a:pt x="145" y="30"/>
                      <a:pt x="123" y="3"/>
                      <a:pt x="93" y="0"/>
                    </a:cubicBezTo>
                    <a:cubicBezTo>
                      <a:pt x="63" y="3"/>
                      <a:pt x="41" y="30"/>
                      <a:pt x="43" y="60"/>
                    </a:cubicBezTo>
                    <a:cubicBezTo>
                      <a:pt x="43" y="80"/>
                      <a:pt x="51" y="98"/>
                      <a:pt x="66" y="110"/>
                    </a:cubicBezTo>
                    <a:moveTo>
                      <a:pt x="66" y="110"/>
                    </a:moveTo>
                    <a:lnTo>
                      <a:pt x="66" y="116"/>
                    </a:lnTo>
                    <a:cubicBezTo>
                      <a:pt x="58" y="121"/>
                      <a:pt x="51" y="126"/>
                      <a:pt x="44" y="132"/>
                    </a:cubicBezTo>
                    <a:cubicBezTo>
                      <a:pt x="23" y="148"/>
                      <a:pt x="9" y="173"/>
                      <a:pt x="6" y="200"/>
                    </a:cubicBezTo>
                    <a:cubicBezTo>
                      <a:pt x="2" y="231"/>
                      <a:pt x="0" y="262"/>
                      <a:pt x="1" y="294"/>
                    </a:cubicBezTo>
                    <a:cubicBezTo>
                      <a:pt x="3" y="297"/>
                      <a:pt x="6" y="300"/>
                      <a:pt x="9" y="301"/>
                    </a:cubicBezTo>
                    <a:lnTo>
                      <a:pt x="9" y="301"/>
                    </a:lnTo>
                    <a:lnTo>
                      <a:pt x="15" y="447"/>
                    </a:lnTo>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75" name="Rectangle 1444"/>
              <p:cNvSpPr>
                <a:spLocks noChangeArrowheads="1"/>
              </p:cNvSpPr>
              <p:nvPr/>
            </p:nvSpPr>
            <p:spPr bwMode="auto">
              <a:xfrm>
                <a:off x="6376" y="3476"/>
                <a:ext cx="328"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is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476" name="Rectangle 1445"/>
              <p:cNvSpPr>
                <a:spLocks noChangeArrowheads="1"/>
              </p:cNvSpPr>
              <p:nvPr/>
            </p:nvSpPr>
            <p:spPr bwMode="auto">
              <a:xfrm>
                <a:off x="6388" y="3563"/>
                <a:ext cx="29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assigned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477" name="Rectangle 1446"/>
              <p:cNvSpPr>
                <a:spLocks noChangeArrowheads="1"/>
              </p:cNvSpPr>
              <p:nvPr/>
            </p:nvSpPr>
            <p:spPr bwMode="auto">
              <a:xfrm>
                <a:off x="6341" y="3644"/>
                <a:ext cx="36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to Manager</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478" name="Rectangle 1447"/>
              <p:cNvSpPr>
                <a:spLocks noChangeArrowheads="1"/>
              </p:cNvSpPr>
              <p:nvPr/>
            </p:nvSpPr>
            <p:spPr bwMode="auto">
              <a:xfrm>
                <a:off x="6669" y="3644"/>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479" name="Line 1448"/>
              <p:cNvSpPr>
                <a:spLocks noChangeShapeType="1"/>
              </p:cNvSpPr>
              <p:nvPr/>
            </p:nvSpPr>
            <p:spPr bwMode="auto">
              <a:xfrm>
                <a:off x="6408" y="2420"/>
                <a:ext cx="0" cy="590"/>
              </a:xfrm>
              <a:prstGeom prst="line">
                <a:avLst/>
              </a:prstGeom>
              <a:noFill/>
              <a:ln w="3175"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80" name="Rectangle 1449"/>
              <p:cNvSpPr>
                <a:spLocks noChangeArrowheads="1"/>
              </p:cNvSpPr>
              <p:nvPr/>
            </p:nvSpPr>
            <p:spPr bwMode="auto">
              <a:xfrm>
                <a:off x="6179" y="2545"/>
                <a:ext cx="466" cy="16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83" name="Rectangle 1450"/>
              <p:cNvSpPr>
                <a:spLocks noChangeArrowheads="1"/>
              </p:cNvSpPr>
              <p:nvPr/>
            </p:nvSpPr>
            <p:spPr bwMode="auto">
              <a:xfrm>
                <a:off x="6177" y="2544"/>
                <a:ext cx="50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Status is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484" name="Rectangle 1451"/>
              <p:cNvSpPr>
                <a:spLocks noChangeArrowheads="1"/>
              </p:cNvSpPr>
              <p:nvPr/>
            </p:nvSpPr>
            <p:spPr bwMode="auto">
              <a:xfrm>
                <a:off x="6224" y="2625"/>
                <a:ext cx="411"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 Progress”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485" name="Freeform 1452"/>
              <p:cNvSpPr>
                <a:spLocks/>
              </p:cNvSpPr>
              <p:nvPr/>
            </p:nvSpPr>
            <p:spPr bwMode="auto">
              <a:xfrm>
                <a:off x="6284" y="2922"/>
                <a:ext cx="249" cy="219"/>
              </a:xfrm>
              <a:custGeom>
                <a:avLst/>
                <a:gdLst>
                  <a:gd name="T0" fmla="*/ 679 w 679"/>
                  <a:gd name="T1" fmla="*/ 437 h 605"/>
                  <a:gd name="T2" fmla="*/ 678 w 679"/>
                  <a:gd name="T3" fmla="*/ 437 h 605"/>
                  <a:gd name="T4" fmla="*/ 678 w 679"/>
                  <a:gd name="T5" fmla="*/ 437 h 605"/>
                  <a:gd name="T6" fmla="*/ 643 w 679"/>
                  <a:gd name="T7" fmla="*/ 245 h 605"/>
                  <a:gd name="T8" fmla="*/ 643 w 679"/>
                  <a:gd name="T9" fmla="*/ 242 h 605"/>
                  <a:gd name="T10" fmla="*/ 596 w 679"/>
                  <a:gd name="T11" fmla="*/ 178 h 605"/>
                  <a:gd name="T12" fmla="*/ 595 w 679"/>
                  <a:gd name="T13" fmla="*/ 177 h 605"/>
                  <a:gd name="T14" fmla="*/ 571 w 679"/>
                  <a:gd name="T15" fmla="*/ 150 h 605"/>
                  <a:gd name="T16" fmla="*/ 550 w 679"/>
                  <a:gd name="T17" fmla="*/ 124 h 605"/>
                  <a:gd name="T18" fmla="*/ 572 w 679"/>
                  <a:gd name="T19" fmla="*/ 62 h 605"/>
                  <a:gd name="T20" fmla="*/ 458 w 679"/>
                  <a:gd name="T21" fmla="*/ 68 h 605"/>
                  <a:gd name="T22" fmla="*/ 482 w 679"/>
                  <a:gd name="T23" fmla="*/ 124 h 605"/>
                  <a:gd name="T24" fmla="*/ 436 w 679"/>
                  <a:gd name="T25" fmla="*/ 150 h 605"/>
                  <a:gd name="T26" fmla="*/ 430 w 679"/>
                  <a:gd name="T27" fmla="*/ 155 h 605"/>
                  <a:gd name="T28" fmla="*/ 424 w 679"/>
                  <a:gd name="T29" fmla="*/ 166 h 605"/>
                  <a:gd name="T30" fmla="*/ 418 w 679"/>
                  <a:gd name="T31" fmla="*/ 241 h 605"/>
                  <a:gd name="T32" fmla="*/ 419 w 679"/>
                  <a:gd name="T33" fmla="*/ 241 h 605"/>
                  <a:gd name="T34" fmla="*/ 418 w 679"/>
                  <a:gd name="T35" fmla="*/ 241 h 605"/>
                  <a:gd name="T36" fmla="*/ 378 w 679"/>
                  <a:gd name="T37" fmla="*/ 265 h 605"/>
                  <a:gd name="T38" fmla="*/ 295 w 679"/>
                  <a:gd name="T39" fmla="*/ 216 h 605"/>
                  <a:gd name="T40" fmla="*/ 74 w 679"/>
                  <a:gd name="T41" fmla="*/ 231 h 605"/>
                  <a:gd name="T42" fmla="*/ 74 w 679"/>
                  <a:gd name="T43" fmla="*/ 248 h 605"/>
                  <a:gd name="T44" fmla="*/ 74 w 679"/>
                  <a:gd name="T45" fmla="*/ 265 h 605"/>
                  <a:gd name="T46" fmla="*/ 74 w 679"/>
                  <a:gd name="T47" fmla="*/ 281 h 605"/>
                  <a:gd name="T48" fmla="*/ 74 w 679"/>
                  <a:gd name="T49" fmla="*/ 298 h 605"/>
                  <a:gd name="T50" fmla="*/ 2 w 679"/>
                  <a:gd name="T51" fmla="*/ 356 h 605"/>
                  <a:gd name="T52" fmla="*/ 1 w 679"/>
                  <a:gd name="T53" fmla="*/ 356 h 605"/>
                  <a:gd name="T54" fmla="*/ 1 w 679"/>
                  <a:gd name="T55" fmla="*/ 357 h 605"/>
                  <a:gd name="T56" fmla="*/ 0 w 679"/>
                  <a:gd name="T57" fmla="*/ 368 h 605"/>
                  <a:gd name="T58" fmla="*/ 1 w 679"/>
                  <a:gd name="T59" fmla="*/ 369 h 605"/>
                  <a:gd name="T60" fmla="*/ 412 w 679"/>
                  <a:gd name="T61" fmla="*/ 605 h 605"/>
                  <a:gd name="T62" fmla="*/ 412 w 679"/>
                  <a:gd name="T63" fmla="*/ 605 h 605"/>
                  <a:gd name="T64" fmla="*/ 678 w 679"/>
                  <a:gd name="T65" fmla="*/ 452 h 605"/>
                  <a:gd name="T66" fmla="*/ 678 w 679"/>
                  <a:gd name="T67" fmla="*/ 451 h 605"/>
                  <a:gd name="T68" fmla="*/ 679 w 679"/>
                  <a:gd name="T69" fmla="*/ 437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79" h="605">
                    <a:moveTo>
                      <a:pt x="679" y="437"/>
                    </a:moveTo>
                    <a:lnTo>
                      <a:pt x="679" y="437"/>
                    </a:lnTo>
                    <a:lnTo>
                      <a:pt x="679" y="437"/>
                    </a:lnTo>
                    <a:lnTo>
                      <a:pt x="678" y="437"/>
                    </a:lnTo>
                    <a:lnTo>
                      <a:pt x="678" y="437"/>
                    </a:lnTo>
                    <a:lnTo>
                      <a:pt x="678" y="437"/>
                    </a:lnTo>
                    <a:lnTo>
                      <a:pt x="638" y="414"/>
                    </a:lnTo>
                    <a:lnTo>
                      <a:pt x="643" y="245"/>
                    </a:lnTo>
                    <a:lnTo>
                      <a:pt x="643" y="242"/>
                    </a:lnTo>
                    <a:lnTo>
                      <a:pt x="643" y="242"/>
                    </a:lnTo>
                    <a:lnTo>
                      <a:pt x="614" y="222"/>
                    </a:lnTo>
                    <a:cubicBezTo>
                      <a:pt x="611" y="206"/>
                      <a:pt x="605" y="191"/>
                      <a:pt x="596" y="178"/>
                    </a:cubicBezTo>
                    <a:lnTo>
                      <a:pt x="596" y="178"/>
                    </a:lnTo>
                    <a:lnTo>
                      <a:pt x="595" y="177"/>
                    </a:lnTo>
                    <a:cubicBezTo>
                      <a:pt x="594" y="175"/>
                      <a:pt x="592" y="173"/>
                      <a:pt x="591" y="171"/>
                    </a:cubicBezTo>
                    <a:cubicBezTo>
                      <a:pt x="585" y="164"/>
                      <a:pt x="578" y="157"/>
                      <a:pt x="571" y="150"/>
                    </a:cubicBezTo>
                    <a:cubicBezTo>
                      <a:pt x="564" y="145"/>
                      <a:pt x="557" y="139"/>
                      <a:pt x="550" y="135"/>
                    </a:cubicBezTo>
                    <a:lnTo>
                      <a:pt x="550" y="124"/>
                    </a:lnTo>
                    <a:cubicBezTo>
                      <a:pt x="565" y="110"/>
                      <a:pt x="573" y="90"/>
                      <a:pt x="573" y="69"/>
                    </a:cubicBezTo>
                    <a:cubicBezTo>
                      <a:pt x="573" y="67"/>
                      <a:pt x="572" y="64"/>
                      <a:pt x="572" y="62"/>
                    </a:cubicBezTo>
                    <a:cubicBezTo>
                      <a:pt x="572" y="29"/>
                      <a:pt x="547" y="3"/>
                      <a:pt x="515" y="0"/>
                    </a:cubicBezTo>
                    <a:cubicBezTo>
                      <a:pt x="481" y="3"/>
                      <a:pt x="455" y="33"/>
                      <a:pt x="458" y="68"/>
                    </a:cubicBezTo>
                    <a:cubicBezTo>
                      <a:pt x="458" y="76"/>
                      <a:pt x="459" y="84"/>
                      <a:pt x="462" y="92"/>
                    </a:cubicBezTo>
                    <a:cubicBezTo>
                      <a:pt x="465" y="104"/>
                      <a:pt x="472" y="115"/>
                      <a:pt x="482" y="124"/>
                    </a:cubicBezTo>
                    <a:lnTo>
                      <a:pt x="434" y="150"/>
                    </a:lnTo>
                    <a:cubicBezTo>
                      <a:pt x="435" y="150"/>
                      <a:pt x="436" y="150"/>
                      <a:pt x="436" y="150"/>
                    </a:cubicBezTo>
                    <a:lnTo>
                      <a:pt x="435" y="151"/>
                    </a:lnTo>
                    <a:cubicBezTo>
                      <a:pt x="433" y="152"/>
                      <a:pt x="431" y="153"/>
                      <a:pt x="430" y="155"/>
                    </a:cubicBezTo>
                    <a:cubicBezTo>
                      <a:pt x="428" y="156"/>
                      <a:pt x="427" y="158"/>
                      <a:pt x="426" y="160"/>
                    </a:cubicBezTo>
                    <a:cubicBezTo>
                      <a:pt x="425" y="161"/>
                      <a:pt x="424" y="163"/>
                      <a:pt x="424" y="166"/>
                    </a:cubicBezTo>
                    <a:cubicBezTo>
                      <a:pt x="422" y="170"/>
                      <a:pt x="422" y="175"/>
                      <a:pt x="421" y="179"/>
                    </a:cubicBezTo>
                    <a:lnTo>
                      <a:pt x="418" y="241"/>
                    </a:lnTo>
                    <a:lnTo>
                      <a:pt x="419" y="241"/>
                    </a:lnTo>
                    <a:lnTo>
                      <a:pt x="419" y="241"/>
                    </a:lnTo>
                    <a:lnTo>
                      <a:pt x="419" y="242"/>
                    </a:lnTo>
                    <a:lnTo>
                      <a:pt x="418" y="241"/>
                    </a:lnTo>
                    <a:cubicBezTo>
                      <a:pt x="405" y="249"/>
                      <a:pt x="392" y="257"/>
                      <a:pt x="378" y="265"/>
                    </a:cubicBezTo>
                    <a:lnTo>
                      <a:pt x="378" y="265"/>
                    </a:lnTo>
                    <a:lnTo>
                      <a:pt x="294" y="216"/>
                    </a:lnTo>
                    <a:lnTo>
                      <a:pt x="295" y="216"/>
                    </a:lnTo>
                    <a:lnTo>
                      <a:pt x="197" y="160"/>
                    </a:lnTo>
                    <a:lnTo>
                      <a:pt x="74" y="231"/>
                    </a:lnTo>
                    <a:lnTo>
                      <a:pt x="88" y="240"/>
                    </a:lnTo>
                    <a:lnTo>
                      <a:pt x="74" y="248"/>
                    </a:lnTo>
                    <a:lnTo>
                      <a:pt x="88" y="256"/>
                    </a:lnTo>
                    <a:lnTo>
                      <a:pt x="74" y="265"/>
                    </a:lnTo>
                    <a:lnTo>
                      <a:pt x="88" y="273"/>
                    </a:lnTo>
                    <a:lnTo>
                      <a:pt x="74" y="281"/>
                    </a:lnTo>
                    <a:lnTo>
                      <a:pt x="88" y="290"/>
                    </a:lnTo>
                    <a:lnTo>
                      <a:pt x="74" y="298"/>
                    </a:lnTo>
                    <a:lnTo>
                      <a:pt x="88" y="306"/>
                    </a:lnTo>
                    <a:lnTo>
                      <a:pt x="2" y="356"/>
                    </a:lnTo>
                    <a:cubicBezTo>
                      <a:pt x="2" y="356"/>
                      <a:pt x="2" y="356"/>
                      <a:pt x="1" y="356"/>
                    </a:cubicBezTo>
                    <a:cubicBezTo>
                      <a:pt x="1" y="356"/>
                      <a:pt x="1" y="356"/>
                      <a:pt x="1" y="356"/>
                    </a:cubicBezTo>
                    <a:lnTo>
                      <a:pt x="1" y="356"/>
                    </a:lnTo>
                    <a:lnTo>
                      <a:pt x="1" y="357"/>
                    </a:lnTo>
                    <a:lnTo>
                      <a:pt x="1" y="357"/>
                    </a:lnTo>
                    <a:lnTo>
                      <a:pt x="0" y="368"/>
                    </a:lnTo>
                    <a:cubicBezTo>
                      <a:pt x="0" y="368"/>
                      <a:pt x="0" y="369"/>
                      <a:pt x="1" y="369"/>
                    </a:cubicBezTo>
                    <a:lnTo>
                      <a:pt x="1" y="369"/>
                    </a:lnTo>
                    <a:lnTo>
                      <a:pt x="411" y="605"/>
                    </a:lnTo>
                    <a:cubicBezTo>
                      <a:pt x="412" y="605"/>
                      <a:pt x="412" y="605"/>
                      <a:pt x="412" y="605"/>
                    </a:cubicBezTo>
                    <a:lnTo>
                      <a:pt x="412" y="605"/>
                    </a:lnTo>
                    <a:lnTo>
                      <a:pt x="412" y="605"/>
                    </a:lnTo>
                    <a:cubicBezTo>
                      <a:pt x="412" y="605"/>
                      <a:pt x="413" y="605"/>
                      <a:pt x="413" y="605"/>
                    </a:cubicBezTo>
                    <a:lnTo>
                      <a:pt x="678" y="452"/>
                    </a:lnTo>
                    <a:cubicBezTo>
                      <a:pt x="678" y="451"/>
                      <a:pt x="678" y="451"/>
                      <a:pt x="678" y="451"/>
                    </a:cubicBezTo>
                    <a:lnTo>
                      <a:pt x="678" y="451"/>
                    </a:lnTo>
                    <a:lnTo>
                      <a:pt x="679" y="438"/>
                    </a:lnTo>
                    <a:cubicBezTo>
                      <a:pt x="679" y="438"/>
                      <a:pt x="679" y="438"/>
                      <a:pt x="679" y="437"/>
                    </a:cubicBez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86" name="Freeform 1453"/>
              <p:cNvSpPr>
                <a:spLocks noEditPoints="1"/>
              </p:cNvSpPr>
              <p:nvPr/>
            </p:nvSpPr>
            <p:spPr bwMode="auto">
              <a:xfrm>
                <a:off x="6285" y="3052"/>
                <a:ext cx="248" cy="89"/>
              </a:xfrm>
              <a:custGeom>
                <a:avLst/>
                <a:gdLst>
                  <a:gd name="T0" fmla="*/ 0 w 248"/>
                  <a:gd name="T1" fmla="*/ 4 h 89"/>
                  <a:gd name="T2" fmla="*/ 150 w 248"/>
                  <a:gd name="T3" fmla="*/ 89 h 89"/>
                  <a:gd name="T4" fmla="*/ 150 w 248"/>
                  <a:gd name="T5" fmla="*/ 85 h 89"/>
                  <a:gd name="T6" fmla="*/ 0 w 248"/>
                  <a:gd name="T7" fmla="*/ 0 h 89"/>
                  <a:gd name="T8" fmla="*/ 0 w 248"/>
                  <a:gd name="T9" fmla="*/ 4 h 89"/>
                  <a:gd name="T10" fmla="*/ 151 w 248"/>
                  <a:gd name="T11" fmla="*/ 85 h 89"/>
                  <a:gd name="T12" fmla="*/ 151 w 248"/>
                  <a:gd name="T13" fmla="*/ 89 h 89"/>
                  <a:gd name="T14" fmla="*/ 247 w 248"/>
                  <a:gd name="T15" fmla="*/ 33 h 89"/>
                  <a:gd name="T16" fmla="*/ 248 w 248"/>
                  <a:gd name="T17" fmla="*/ 29 h 89"/>
                  <a:gd name="T18" fmla="*/ 151 w 248"/>
                  <a:gd name="T19"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89">
                    <a:moveTo>
                      <a:pt x="0" y="4"/>
                    </a:moveTo>
                    <a:lnTo>
                      <a:pt x="150" y="89"/>
                    </a:lnTo>
                    <a:lnTo>
                      <a:pt x="150" y="85"/>
                    </a:lnTo>
                    <a:lnTo>
                      <a:pt x="0" y="0"/>
                    </a:lnTo>
                    <a:lnTo>
                      <a:pt x="0" y="4"/>
                    </a:lnTo>
                    <a:close/>
                    <a:moveTo>
                      <a:pt x="151" y="85"/>
                    </a:moveTo>
                    <a:lnTo>
                      <a:pt x="151" y="89"/>
                    </a:lnTo>
                    <a:lnTo>
                      <a:pt x="247" y="33"/>
                    </a:lnTo>
                    <a:lnTo>
                      <a:pt x="248" y="29"/>
                    </a:lnTo>
                    <a:lnTo>
                      <a:pt x="151" y="85"/>
                    </a:lnTo>
                    <a:close/>
                  </a:path>
                </a:pathLst>
              </a:custGeom>
              <a:solidFill>
                <a:srgbClr val="CA7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487" name="Picture 1454"/>
              <p:cNvPicPr>
                <a:picLocks noChangeAspect="1" noChangeArrowheads="1"/>
              </p:cNvPicPr>
              <p:nvPr/>
            </p:nvPicPr>
            <p:blipFill>
              <a:blip r:embed="rId157">
                <a:extLst>
                  <a:ext uri="{28A0092B-C50C-407E-A947-70E740481C1C}">
                    <a14:useLocalDpi xmlns:a14="http://schemas.microsoft.com/office/drawing/2010/main" val="0"/>
                  </a:ext>
                </a:extLst>
              </a:blip>
              <a:srcRect/>
              <a:stretch>
                <a:fillRect/>
              </a:stretch>
            </p:blipFill>
            <p:spPr bwMode="auto">
              <a:xfrm>
                <a:off x="6276" y="2984"/>
                <a:ext cx="264"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88" name="Freeform 1455"/>
              <p:cNvSpPr>
                <a:spLocks/>
              </p:cNvSpPr>
              <p:nvPr/>
            </p:nvSpPr>
            <p:spPr bwMode="auto">
              <a:xfrm>
                <a:off x="6285" y="2995"/>
                <a:ext cx="248" cy="142"/>
              </a:xfrm>
              <a:custGeom>
                <a:avLst/>
                <a:gdLst>
                  <a:gd name="T0" fmla="*/ 0 w 248"/>
                  <a:gd name="T1" fmla="*/ 57 h 142"/>
                  <a:gd name="T2" fmla="*/ 97 w 248"/>
                  <a:gd name="T3" fmla="*/ 0 h 142"/>
                  <a:gd name="T4" fmla="*/ 248 w 248"/>
                  <a:gd name="T5" fmla="*/ 86 h 142"/>
                  <a:gd name="T6" fmla="*/ 248 w 248"/>
                  <a:gd name="T7" fmla="*/ 86 h 142"/>
                  <a:gd name="T8" fmla="*/ 150 w 248"/>
                  <a:gd name="T9" fmla="*/ 142 h 142"/>
                  <a:gd name="T10" fmla="*/ 0 w 248"/>
                  <a:gd name="T11" fmla="*/ 56 h 142"/>
                  <a:gd name="T12" fmla="*/ 0 w 248"/>
                  <a:gd name="T13" fmla="*/ 57 h 142"/>
                </a:gdLst>
                <a:ahLst/>
                <a:cxnLst>
                  <a:cxn ang="0">
                    <a:pos x="T0" y="T1"/>
                  </a:cxn>
                  <a:cxn ang="0">
                    <a:pos x="T2" y="T3"/>
                  </a:cxn>
                  <a:cxn ang="0">
                    <a:pos x="T4" y="T5"/>
                  </a:cxn>
                  <a:cxn ang="0">
                    <a:pos x="T6" y="T7"/>
                  </a:cxn>
                  <a:cxn ang="0">
                    <a:pos x="T8" y="T9"/>
                  </a:cxn>
                  <a:cxn ang="0">
                    <a:pos x="T10" y="T11"/>
                  </a:cxn>
                  <a:cxn ang="0">
                    <a:pos x="T12" y="T13"/>
                  </a:cxn>
                </a:cxnLst>
                <a:rect l="0" t="0" r="r" b="b"/>
                <a:pathLst>
                  <a:path w="248" h="142">
                    <a:moveTo>
                      <a:pt x="0" y="57"/>
                    </a:moveTo>
                    <a:lnTo>
                      <a:pt x="97" y="0"/>
                    </a:lnTo>
                    <a:lnTo>
                      <a:pt x="248" y="86"/>
                    </a:lnTo>
                    <a:lnTo>
                      <a:pt x="248" y="86"/>
                    </a:lnTo>
                    <a:lnTo>
                      <a:pt x="150" y="142"/>
                    </a:lnTo>
                    <a:lnTo>
                      <a:pt x="0" y="56"/>
                    </a:lnTo>
                    <a:lnTo>
                      <a:pt x="0" y="57"/>
                    </a:lnTo>
                    <a:close/>
                  </a:path>
                </a:pathLst>
              </a:custGeom>
              <a:noFill/>
              <a:ln w="4763" cap="flat">
                <a:solidFill>
                  <a:srgbClr val="CA7F5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89" name="Freeform 1456"/>
              <p:cNvSpPr>
                <a:spLocks/>
              </p:cNvSpPr>
              <p:nvPr/>
            </p:nvSpPr>
            <p:spPr bwMode="auto">
              <a:xfrm>
                <a:off x="6506" y="3001"/>
                <a:ext cx="14" cy="71"/>
              </a:xfrm>
              <a:custGeom>
                <a:avLst/>
                <a:gdLst>
                  <a:gd name="T0" fmla="*/ 0 w 14"/>
                  <a:gd name="T1" fmla="*/ 64 h 71"/>
                  <a:gd name="T2" fmla="*/ 1 w 14"/>
                  <a:gd name="T3" fmla="*/ 0 h 71"/>
                  <a:gd name="T4" fmla="*/ 14 w 14"/>
                  <a:gd name="T5" fmla="*/ 9 h 71"/>
                  <a:gd name="T6" fmla="*/ 12 w 14"/>
                  <a:gd name="T7" fmla="*/ 71 h 71"/>
                  <a:gd name="T8" fmla="*/ 6 w 14"/>
                  <a:gd name="T9" fmla="*/ 68 h 71"/>
                  <a:gd name="T10" fmla="*/ 0 w 14"/>
                  <a:gd name="T11" fmla="*/ 64 h 71"/>
                </a:gdLst>
                <a:ahLst/>
                <a:cxnLst>
                  <a:cxn ang="0">
                    <a:pos x="T0" y="T1"/>
                  </a:cxn>
                  <a:cxn ang="0">
                    <a:pos x="T2" y="T3"/>
                  </a:cxn>
                  <a:cxn ang="0">
                    <a:pos x="T4" y="T5"/>
                  </a:cxn>
                  <a:cxn ang="0">
                    <a:pos x="T6" y="T7"/>
                  </a:cxn>
                  <a:cxn ang="0">
                    <a:pos x="T8" y="T9"/>
                  </a:cxn>
                  <a:cxn ang="0">
                    <a:pos x="T10" y="T11"/>
                  </a:cxn>
                </a:cxnLst>
                <a:rect l="0" t="0" r="r" b="b"/>
                <a:pathLst>
                  <a:path w="14" h="71">
                    <a:moveTo>
                      <a:pt x="0" y="64"/>
                    </a:moveTo>
                    <a:lnTo>
                      <a:pt x="1" y="0"/>
                    </a:lnTo>
                    <a:lnTo>
                      <a:pt x="14" y="9"/>
                    </a:lnTo>
                    <a:lnTo>
                      <a:pt x="12" y="71"/>
                    </a:lnTo>
                    <a:lnTo>
                      <a:pt x="6" y="68"/>
                    </a:lnTo>
                    <a:lnTo>
                      <a:pt x="0" y="64"/>
                    </a:lnTo>
                    <a:close/>
                  </a:path>
                </a:pathLst>
              </a:custGeom>
              <a:solidFill>
                <a:srgbClr val="CA7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0" name="Rectangle 1457"/>
              <p:cNvSpPr>
                <a:spLocks noChangeArrowheads="1"/>
              </p:cNvSpPr>
              <p:nvPr/>
            </p:nvSpPr>
            <p:spPr bwMode="auto">
              <a:xfrm>
                <a:off x="6499" y="2996"/>
                <a:ext cx="24" cy="6"/>
              </a:xfrm>
              <a:prstGeom prst="rect">
                <a:avLst/>
              </a:prstGeom>
              <a:solidFill>
                <a:srgbClr val="F2EB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1" name="Rectangle 1458"/>
              <p:cNvSpPr>
                <a:spLocks noChangeArrowheads="1"/>
              </p:cNvSpPr>
              <p:nvPr/>
            </p:nvSpPr>
            <p:spPr bwMode="auto">
              <a:xfrm>
                <a:off x="6499" y="3002"/>
                <a:ext cx="24" cy="5"/>
              </a:xfrm>
              <a:prstGeom prst="rect">
                <a:avLst/>
              </a:prstGeom>
              <a:solidFill>
                <a:srgbClr val="DDC49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965" name="Rectangle 1460"/>
            <p:cNvSpPr>
              <a:spLocks noChangeArrowheads="1"/>
            </p:cNvSpPr>
            <p:nvPr/>
          </p:nvSpPr>
          <p:spPr bwMode="auto">
            <a:xfrm>
              <a:off x="6499" y="3007"/>
              <a:ext cx="24" cy="6"/>
            </a:xfrm>
            <a:prstGeom prst="rect">
              <a:avLst/>
            </a:prstGeom>
            <a:solidFill>
              <a:srgbClr val="E5D3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66" name="Rectangle 1461"/>
            <p:cNvSpPr>
              <a:spLocks noChangeArrowheads="1"/>
            </p:cNvSpPr>
            <p:nvPr/>
          </p:nvSpPr>
          <p:spPr bwMode="auto">
            <a:xfrm>
              <a:off x="6499" y="3013"/>
              <a:ext cx="24" cy="6"/>
            </a:xfrm>
            <a:prstGeom prst="rect">
              <a:avLst/>
            </a:prstGeom>
            <a:solidFill>
              <a:srgbClr val="EEE2A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534" name="Picture 1462"/>
            <p:cNvPicPr>
              <a:picLocks noChangeAspect="1" noChangeArrowheads="1"/>
            </p:cNvPicPr>
            <p:nvPr/>
          </p:nvPicPr>
          <p:blipFill>
            <a:blip r:embed="rId158">
              <a:extLst>
                <a:ext uri="{28A0092B-C50C-407E-A947-70E740481C1C}">
                  <a14:useLocalDpi xmlns:a14="http://schemas.microsoft.com/office/drawing/2010/main" val="0"/>
                </a:ext>
              </a:extLst>
            </a:blip>
            <a:srcRect/>
            <a:stretch>
              <a:fillRect/>
            </a:stretch>
          </p:blipFill>
          <p:spPr bwMode="auto">
            <a:xfrm>
              <a:off x="6429" y="2967"/>
              <a:ext cx="70" cy="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7" name="Rectangle 1463"/>
            <p:cNvSpPr>
              <a:spLocks noChangeArrowheads="1"/>
            </p:cNvSpPr>
            <p:nvPr/>
          </p:nvSpPr>
          <p:spPr bwMode="auto">
            <a:xfrm>
              <a:off x="6435" y="2955"/>
              <a:ext cx="6" cy="58"/>
            </a:xfrm>
            <a:prstGeom prst="rect">
              <a:avLst/>
            </a:prstGeom>
            <a:solidFill>
              <a:srgbClr val="B8E7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68" name="Rectangle 1464"/>
            <p:cNvSpPr>
              <a:spLocks noChangeArrowheads="1"/>
            </p:cNvSpPr>
            <p:nvPr/>
          </p:nvSpPr>
          <p:spPr bwMode="auto">
            <a:xfrm>
              <a:off x="6441" y="2955"/>
              <a:ext cx="6" cy="58"/>
            </a:xfrm>
            <a:prstGeom prst="rect">
              <a:avLst/>
            </a:prstGeom>
            <a:solidFill>
              <a:srgbClr val="F0EE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69" name="Rectangle 1465"/>
            <p:cNvSpPr>
              <a:spLocks noChangeArrowheads="1"/>
            </p:cNvSpPr>
            <p:nvPr/>
          </p:nvSpPr>
          <p:spPr bwMode="auto">
            <a:xfrm>
              <a:off x="6447" y="2955"/>
              <a:ext cx="5" cy="58"/>
            </a:xfrm>
            <a:prstGeom prst="rect">
              <a:avLst/>
            </a:prstGeom>
            <a:solidFill>
              <a:srgbClr val="EBEE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0" name="Rectangle 1466"/>
            <p:cNvSpPr>
              <a:spLocks noChangeArrowheads="1"/>
            </p:cNvSpPr>
            <p:nvPr/>
          </p:nvSpPr>
          <p:spPr bwMode="auto">
            <a:xfrm>
              <a:off x="6452" y="2955"/>
              <a:ext cx="6" cy="58"/>
            </a:xfrm>
            <a:prstGeom prst="rect">
              <a:avLst/>
            </a:prstGeom>
            <a:solidFill>
              <a:srgbClr val="E7ED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1" name="Rectangle 1467"/>
            <p:cNvSpPr>
              <a:spLocks noChangeArrowheads="1"/>
            </p:cNvSpPr>
            <p:nvPr/>
          </p:nvSpPr>
          <p:spPr bwMode="auto">
            <a:xfrm>
              <a:off x="6458" y="2955"/>
              <a:ext cx="6" cy="58"/>
            </a:xfrm>
            <a:prstGeom prst="rect">
              <a:avLst/>
            </a:prstGeom>
            <a:solidFill>
              <a:srgbClr val="E2EDE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2" name="Rectangle 1468"/>
            <p:cNvSpPr>
              <a:spLocks noChangeArrowheads="1"/>
            </p:cNvSpPr>
            <p:nvPr/>
          </p:nvSpPr>
          <p:spPr bwMode="auto">
            <a:xfrm>
              <a:off x="6464" y="2955"/>
              <a:ext cx="6" cy="58"/>
            </a:xfrm>
            <a:prstGeom prst="rect">
              <a:avLst/>
            </a:prstGeom>
            <a:solidFill>
              <a:srgbClr val="DDEC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3" name="Rectangle 1469"/>
            <p:cNvSpPr>
              <a:spLocks noChangeArrowheads="1"/>
            </p:cNvSpPr>
            <p:nvPr/>
          </p:nvSpPr>
          <p:spPr bwMode="auto">
            <a:xfrm>
              <a:off x="6470" y="2955"/>
              <a:ext cx="6" cy="58"/>
            </a:xfrm>
            <a:prstGeom prst="rect">
              <a:avLst/>
            </a:prstGeom>
            <a:solidFill>
              <a:srgbClr val="D9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4" name="Rectangle 1470"/>
            <p:cNvSpPr>
              <a:spLocks noChangeArrowheads="1"/>
            </p:cNvSpPr>
            <p:nvPr/>
          </p:nvSpPr>
          <p:spPr bwMode="auto">
            <a:xfrm>
              <a:off x="6476" y="2955"/>
              <a:ext cx="6" cy="58"/>
            </a:xfrm>
            <a:prstGeom prst="rect">
              <a:avLst/>
            </a:prstGeom>
            <a:solidFill>
              <a:srgbClr val="D5EB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5" name="Rectangle 1471"/>
            <p:cNvSpPr>
              <a:spLocks noChangeArrowheads="1"/>
            </p:cNvSpPr>
            <p:nvPr/>
          </p:nvSpPr>
          <p:spPr bwMode="auto">
            <a:xfrm>
              <a:off x="6482" y="2955"/>
              <a:ext cx="6" cy="58"/>
            </a:xfrm>
            <a:prstGeom prst="rect">
              <a:avLst/>
            </a:prstGeom>
            <a:solidFill>
              <a:srgbClr val="D0EA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6" name="Rectangle 1472"/>
            <p:cNvSpPr>
              <a:spLocks noChangeArrowheads="1"/>
            </p:cNvSpPr>
            <p:nvPr/>
          </p:nvSpPr>
          <p:spPr bwMode="auto">
            <a:xfrm>
              <a:off x="6488" y="2955"/>
              <a:ext cx="5" cy="58"/>
            </a:xfrm>
            <a:prstGeom prst="rect">
              <a:avLst/>
            </a:prstGeom>
            <a:solidFill>
              <a:srgbClr val="CBE9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7" name="Rectangle 1473"/>
            <p:cNvSpPr>
              <a:spLocks noChangeArrowheads="1"/>
            </p:cNvSpPr>
            <p:nvPr/>
          </p:nvSpPr>
          <p:spPr bwMode="auto">
            <a:xfrm>
              <a:off x="6493" y="2955"/>
              <a:ext cx="6" cy="58"/>
            </a:xfrm>
            <a:prstGeom prst="rect">
              <a:avLst/>
            </a:prstGeom>
            <a:solidFill>
              <a:srgbClr val="C6E8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8" name="Rectangle 1474"/>
            <p:cNvSpPr>
              <a:spLocks noChangeArrowheads="1"/>
            </p:cNvSpPr>
            <p:nvPr/>
          </p:nvSpPr>
          <p:spPr bwMode="auto">
            <a:xfrm>
              <a:off x="6499" y="2955"/>
              <a:ext cx="6" cy="58"/>
            </a:xfrm>
            <a:prstGeom prst="rect">
              <a:avLst/>
            </a:prstGeom>
            <a:solidFill>
              <a:srgbClr val="C1E8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9" name="Rectangle 1475"/>
            <p:cNvSpPr>
              <a:spLocks noChangeArrowheads="1"/>
            </p:cNvSpPr>
            <p:nvPr/>
          </p:nvSpPr>
          <p:spPr bwMode="auto">
            <a:xfrm>
              <a:off x="6505" y="2955"/>
              <a:ext cx="6" cy="58"/>
            </a:xfrm>
            <a:prstGeom prst="rect">
              <a:avLst/>
            </a:prstGeom>
            <a:solidFill>
              <a:srgbClr val="BDE7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548" name="Picture 1476"/>
            <p:cNvPicPr>
              <a:picLocks noChangeAspect="1" noChangeArrowheads="1"/>
            </p:cNvPicPr>
            <p:nvPr/>
          </p:nvPicPr>
          <p:blipFill>
            <a:blip r:embed="rId197">
              <a:extLst>
                <a:ext uri="{28A0092B-C50C-407E-A947-70E740481C1C}">
                  <a14:useLocalDpi xmlns:a14="http://schemas.microsoft.com/office/drawing/2010/main" val="0"/>
                </a:ext>
              </a:extLst>
            </a:blip>
            <a:srcRect/>
            <a:stretch>
              <a:fillRect/>
            </a:stretch>
          </p:blipFill>
          <p:spPr bwMode="auto">
            <a:xfrm>
              <a:off x="6482" y="2990"/>
              <a:ext cx="35"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49" name="Picture 1477"/>
            <p:cNvPicPr>
              <a:picLocks noChangeAspect="1" noChangeArrowheads="1"/>
            </p:cNvPicPr>
            <p:nvPr/>
          </p:nvPicPr>
          <p:blipFill>
            <a:blip r:embed="rId198">
              <a:extLst>
                <a:ext uri="{28A0092B-C50C-407E-A947-70E740481C1C}">
                  <a14:useLocalDpi xmlns:a14="http://schemas.microsoft.com/office/drawing/2010/main" val="0"/>
                </a:ext>
              </a:extLst>
            </a:blip>
            <a:srcRect/>
            <a:stretch>
              <a:fillRect/>
            </a:stretch>
          </p:blipFill>
          <p:spPr bwMode="auto">
            <a:xfrm>
              <a:off x="6482" y="2990"/>
              <a:ext cx="35"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0" name="Freeform 1478"/>
            <p:cNvSpPr>
              <a:spLocks/>
            </p:cNvSpPr>
            <p:nvPr/>
          </p:nvSpPr>
          <p:spPr bwMode="auto">
            <a:xfrm>
              <a:off x="6490" y="3046"/>
              <a:ext cx="17" cy="20"/>
            </a:xfrm>
            <a:custGeom>
              <a:avLst/>
              <a:gdLst>
                <a:gd name="T0" fmla="*/ 0 w 17"/>
                <a:gd name="T1" fmla="*/ 11 h 20"/>
                <a:gd name="T2" fmla="*/ 17 w 17"/>
                <a:gd name="T3" fmla="*/ 0 h 20"/>
                <a:gd name="T4" fmla="*/ 17 w 17"/>
                <a:gd name="T5" fmla="*/ 20 h 20"/>
                <a:gd name="T6" fmla="*/ 0 w 17"/>
                <a:gd name="T7" fmla="*/ 11 h 20"/>
              </a:gdLst>
              <a:ahLst/>
              <a:cxnLst>
                <a:cxn ang="0">
                  <a:pos x="T0" y="T1"/>
                </a:cxn>
                <a:cxn ang="0">
                  <a:pos x="T2" y="T3"/>
                </a:cxn>
                <a:cxn ang="0">
                  <a:pos x="T4" y="T5"/>
                </a:cxn>
                <a:cxn ang="0">
                  <a:pos x="T6" y="T7"/>
                </a:cxn>
              </a:cxnLst>
              <a:rect l="0" t="0" r="r" b="b"/>
              <a:pathLst>
                <a:path w="17" h="20">
                  <a:moveTo>
                    <a:pt x="0" y="11"/>
                  </a:moveTo>
                  <a:lnTo>
                    <a:pt x="17" y="0"/>
                  </a:lnTo>
                  <a:lnTo>
                    <a:pt x="17" y="20"/>
                  </a:lnTo>
                  <a:lnTo>
                    <a:pt x="0" y="11"/>
                  </a:lnTo>
                  <a:close/>
                </a:path>
              </a:pathLst>
            </a:custGeom>
            <a:solidFill>
              <a:srgbClr val="648D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1" name="Rectangle 1479"/>
            <p:cNvSpPr>
              <a:spLocks noChangeArrowheads="1"/>
            </p:cNvSpPr>
            <p:nvPr/>
          </p:nvSpPr>
          <p:spPr bwMode="auto">
            <a:xfrm>
              <a:off x="6452" y="2955"/>
              <a:ext cx="6" cy="24"/>
            </a:xfrm>
            <a:prstGeom prst="rect">
              <a:avLst/>
            </a:prstGeom>
            <a:solidFill>
              <a:srgbClr val="6691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2" name="Rectangle 1480"/>
            <p:cNvSpPr>
              <a:spLocks noChangeArrowheads="1"/>
            </p:cNvSpPr>
            <p:nvPr/>
          </p:nvSpPr>
          <p:spPr bwMode="auto">
            <a:xfrm>
              <a:off x="6458" y="2955"/>
              <a:ext cx="6" cy="24"/>
            </a:xfrm>
            <a:prstGeom prst="rect">
              <a:avLst/>
            </a:prstGeom>
            <a:solidFill>
              <a:srgbClr val="7AB2D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3" name="Rectangle 1481"/>
            <p:cNvSpPr>
              <a:spLocks noChangeArrowheads="1"/>
            </p:cNvSpPr>
            <p:nvPr/>
          </p:nvSpPr>
          <p:spPr bwMode="auto">
            <a:xfrm>
              <a:off x="6464" y="2955"/>
              <a:ext cx="6" cy="24"/>
            </a:xfrm>
            <a:prstGeom prst="rect">
              <a:avLst/>
            </a:prstGeom>
            <a:solidFill>
              <a:srgbClr val="75ABC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4" name="Rectangle 1482"/>
            <p:cNvSpPr>
              <a:spLocks noChangeArrowheads="1"/>
            </p:cNvSpPr>
            <p:nvPr/>
          </p:nvSpPr>
          <p:spPr bwMode="auto">
            <a:xfrm>
              <a:off x="6470" y="2955"/>
              <a:ext cx="6" cy="24"/>
            </a:xfrm>
            <a:prstGeom prst="rect">
              <a:avLst/>
            </a:prstGeom>
            <a:solidFill>
              <a:srgbClr val="72A4C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5" name="Rectangle 1483"/>
            <p:cNvSpPr>
              <a:spLocks noChangeArrowheads="1"/>
            </p:cNvSpPr>
            <p:nvPr/>
          </p:nvSpPr>
          <p:spPr bwMode="auto">
            <a:xfrm>
              <a:off x="6476" y="2955"/>
              <a:ext cx="6" cy="24"/>
            </a:xfrm>
            <a:prstGeom prst="rect">
              <a:avLst/>
            </a:prstGeom>
            <a:solidFill>
              <a:srgbClr val="6E9EC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6" name="Rectangle 1484"/>
            <p:cNvSpPr>
              <a:spLocks noChangeArrowheads="1"/>
            </p:cNvSpPr>
            <p:nvPr/>
          </p:nvSpPr>
          <p:spPr bwMode="auto">
            <a:xfrm>
              <a:off x="6482" y="2955"/>
              <a:ext cx="6" cy="24"/>
            </a:xfrm>
            <a:prstGeom prst="rect">
              <a:avLst/>
            </a:prstGeom>
            <a:solidFill>
              <a:srgbClr val="6A97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7" name="Rectangle 1485"/>
            <p:cNvSpPr>
              <a:spLocks noChangeArrowheads="1"/>
            </p:cNvSpPr>
            <p:nvPr/>
          </p:nvSpPr>
          <p:spPr bwMode="auto">
            <a:xfrm>
              <a:off x="6488" y="2955"/>
              <a:ext cx="5" cy="24"/>
            </a:xfrm>
            <a:prstGeom prst="rect">
              <a:avLst/>
            </a:prstGeom>
            <a:solidFill>
              <a:srgbClr val="6691B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558" name="Picture 1486"/>
            <p:cNvPicPr>
              <a:picLocks noChangeAspect="1" noChangeArrowheads="1"/>
            </p:cNvPicPr>
            <p:nvPr/>
          </p:nvPicPr>
          <p:blipFill>
            <a:blip r:embed="rId199">
              <a:extLst>
                <a:ext uri="{28A0092B-C50C-407E-A947-70E740481C1C}">
                  <a14:useLocalDpi xmlns:a14="http://schemas.microsoft.com/office/drawing/2010/main" val="0"/>
                </a:ext>
              </a:extLst>
            </a:blip>
            <a:srcRect/>
            <a:stretch>
              <a:fillRect/>
            </a:stretch>
          </p:blipFill>
          <p:spPr bwMode="auto">
            <a:xfrm>
              <a:off x="6441" y="2915"/>
              <a:ext cx="58"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59" name="Picture 1487"/>
            <p:cNvPicPr>
              <a:picLocks noChangeAspect="1" noChangeArrowheads="1"/>
            </p:cNvPicPr>
            <p:nvPr/>
          </p:nvPicPr>
          <p:blipFill>
            <a:blip r:embed="rId200">
              <a:extLst>
                <a:ext uri="{28A0092B-C50C-407E-A947-70E740481C1C}">
                  <a14:useLocalDpi xmlns:a14="http://schemas.microsoft.com/office/drawing/2010/main" val="0"/>
                </a:ext>
              </a:extLst>
            </a:blip>
            <a:srcRect/>
            <a:stretch>
              <a:fillRect/>
            </a:stretch>
          </p:blipFill>
          <p:spPr bwMode="auto">
            <a:xfrm>
              <a:off x="6441" y="2915"/>
              <a:ext cx="58"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8" name="Freeform 1488"/>
            <p:cNvSpPr>
              <a:spLocks/>
            </p:cNvSpPr>
            <p:nvPr/>
          </p:nvSpPr>
          <p:spPr bwMode="auto">
            <a:xfrm>
              <a:off x="6451" y="2922"/>
              <a:ext cx="44" cy="49"/>
            </a:xfrm>
            <a:custGeom>
              <a:avLst/>
              <a:gdLst>
                <a:gd name="T0" fmla="*/ 43 w 44"/>
                <a:gd name="T1" fmla="*/ 25 h 49"/>
                <a:gd name="T2" fmla="*/ 22 w 44"/>
                <a:gd name="T3" fmla="*/ 49 h 49"/>
                <a:gd name="T4" fmla="*/ 1 w 44"/>
                <a:gd name="T5" fmla="*/ 25 h 49"/>
                <a:gd name="T6" fmla="*/ 22 w 44"/>
                <a:gd name="T7" fmla="*/ 0 h 49"/>
                <a:gd name="T8" fmla="*/ 43 w 44"/>
                <a:gd name="T9" fmla="*/ 25 h 49"/>
              </a:gdLst>
              <a:ahLst/>
              <a:cxnLst>
                <a:cxn ang="0">
                  <a:pos x="T0" y="T1"/>
                </a:cxn>
                <a:cxn ang="0">
                  <a:pos x="T2" y="T3"/>
                </a:cxn>
                <a:cxn ang="0">
                  <a:pos x="T4" y="T5"/>
                </a:cxn>
                <a:cxn ang="0">
                  <a:pos x="T6" y="T7"/>
                </a:cxn>
                <a:cxn ang="0">
                  <a:pos x="T8" y="T9"/>
                </a:cxn>
              </a:cxnLst>
              <a:rect l="0" t="0" r="r" b="b"/>
              <a:pathLst>
                <a:path w="44" h="49">
                  <a:moveTo>
                    <a:pt x="43" y="25"/>
                  </a:moveTo>
                  <a:cubicBezTo>
                    <a:pt x="44" y="37"/>
                    <a:pt x="35" y="48"/>
                    <a:pt x="22" y="49"/>
                  </a:cubicBezTo>
                  <a:cubicBezTo>
                    <a:pt x="10" y="48"/>
                    <a:pt x="0" y="37"/>
                    <a:pt x="1" y="25"/>
                  </a:cubicBezTo>
                  <a:cubicBezTo>
                    <a:pt x="0" y="12"/>
                    <a:pt x="10" y="2"/>
                    <a:pt x="22" y="0"/>
                  </a:cubicBezTo>
                  <a:cubicBezTo>
                    <a:pt x="35" y="2"/>
                    <a:pt x="44" y="12"/>
                    <a:pt x="43" y="25"/>
                  </a:cubicBezTo>
                </a:path>
              </a:pathLst>
            </a:custGeom>
            <a:noFill/>
            <a:ln w="4763" cap="flat">
              <a:solidFill>
                <a:srgbClr val="D7513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89" name="Freeform 1489"/>
            <p:cNvSpPr>
              <a:spLocks noEditPoints="1"/>
            </p:cNvSpPr>
            <p:nvPr/>
          </p:nvSpPr>
          <p:spPr bwMode="auto">
            <a:xfrm>
              <a:off x="6406" y="3010"/>
              <a:ext cx="85" cy="46"/>
            </a:xfrm>
            <a:custGeom>
              <a:avLst/>
              <a:gdLst>
                <a:gd name="T0" fmla="*/ 230 w 230"/>
                <a:gd name="T1" fmla="*/ 81 h 129"/>
                <a:gd name="T2" fmla="*/ 209 w 230"/>
                <a:gd name="T3" fmla="*/ 68 h 129"/>
                <a:gd name="T4" fmla="*/ 132 w 230"/>
                <a:gd name="T5" fmla="*/ 112 h 129"/>
                <a:gd name="T6" fmla="*/ 124 w 230"/>
                <a:gd name="T7" fmla="*/ 120 h 129"/>
                <a:gd name="T8" fmla="*/ 149 w 230"/>
                <a:gd name="T9" fmla="*/ 129 h 129"/>
                <a:gd name="T10" fmla="*/ 230 w 230"/>
                <a:gd name="T11" fmla="*/ 81 h 129"/>
                <a:gd name="T12" fmla="*/ 107 w 230"/>
                <a:gd name="T13" fmla="*/ 13 h 129"/>
                <a:gd name="T14" fmla="*/ 85 w 230"/>
                <a:gd name="T15" fmla="*/ 0 h 129"/>
                <a:gd name="T16" fmla="*/ 9 w 230"/>
                <a:gd name="T17" fmla="*/ 45 h 129"/>
                <a:gd name="T18" fmla="*/ 0 w 230"/>
                <a:gd name="T19" fmla="*/ 53 h 129"/>
                <a:gd name="T20" fmla="*/ 25 w 230"/>
                <a:gd name="T21" fmla="*/ 62 h 129"/>
                <a:gd name="T22" fmla="*/ 25 w 230"/>
                <a:gd name="T23" fmla="*/ 62 h 129"/>
                <a:gd name="T24" fmla="*/ 107 w 230"/>
                <a:gd name="T25" fmla="*/ 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0" h="129">
                  <a:moveTo>
                    <a:pt x="230" y="81"/>
                  </a:moveTo>
                  <a:lnTo>
                    <a:pt x="209" y="68"/>
                  </a:lnTo>
                  <a:cubicBezTo>
                    <a:pt x="183" y="83"/>
                    <a:pt x="158" y="98"/>
                    <a:pt x="132" y="112"/>
                  </a:cubicBezTo>
                  <a:cubicBezTo>
                    <a:pt x="129" y="114"/>
                    <a:pt x="125" y="117"/>
                    <a:pt x="124" y="120"/>
                  </a:cubicBezTo>
                  <a:cubicBezTo>
                    <a:pt x="133" y="119"/>
                    <a:pt x="142" y="122"/>
                    <a:pt x="149" y="129"/>
                  </a:cubicBezTo>
                  <a:lnTo>
                    <a:pt x="230" y="81"/>
                  </a:lnTo>
                  <a:close/>
                  <a:moveTo>
                    <a:pt x="107" y="13"/>
                  </a:moveTo>
                  <a:lnTo>
                    <a:pt x="85" y="0"/>
                  </a:lnTo>
                  <a:cubicBezTo>
                    <a:pt x="60" y="15"/>
                    <a:pt x="34" y="30"/>
                    <a:pt x="9" y="45"/>
                  </a:cubicBezTo>
                  <a:cubicBezTo>
                    <a:pt x="5" y="46"/>
                    <a:pt x="2" y="49"/>
                    <a:pt x="0" y="53"/>
                  </a:cubicBezTo>
                  <a:cubicBezTo>
                    <a:pt x="10" y="51"/>
                    <a:pt x="19" y="55"/>
                    <a:pt x="25" y="62"/>
                  </a:cubicBezTo>
                  <a:lnTo>
                    <a:pt x="25" y="62"/>
                  </a:lnTo>
                  <a:lnTo>
                    <a:pt x="107" y="13"/>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0" name="Freeform 1490"/>
            <p:cNvSpPr>
              <a:spLocks noEditPoints="1"/>
            </p:cNvSpPr>
            <p:nvPr/>
          </p:nvSpPr>
          <p:spPr bwMode="auto">
            <a:xfrm>
              <a:off x="6414" y="3014"/>
              <a:ext cx="78" cy="58"/>
            </a:xfrm>
            <a:custGeom>
              <a:avLst/>
              <a:gdLst>
                <a:gd name="T0" fmla="*/ 88 w 212"/>
                <a:gd name="T1" fmla="*/ 0 h 159"/>
                <a:gd name="T2" fmla="*/ 89 w 212"/>
                <a:gd name="T3" fmla="*/ 45 h 159"/>
                <a:gd name="T4" fmla="*/ 32 w 212"/>
                <a:gd name="T5" fmla="*/ 80 h 159"/>
                <a:gd name="T6" fmla="*/ 2 w 212"/>
                <a:gd name="T7" fmla="*/ 85 h 159"/>
                <a:gd name="T8" fmla="*/ 0 w 212"/>
                <a:gd name="T9" fmla="*/ 83 h 159"/>
                <a:gd name="T10" fmla="*/ 5 w 212"/>
                <a:gd name="T11" fmla="*/ 49 h 159"/>
                <a:gd name="T12" fmla="*/ 4 w 212"/>
                <a:gd name="T13" fmla="*/ 48 h 159"/>
                <a:gd name="T14" fmla="*/ 88 w 212"/>
                <a:gd name="T15" fmla="*/ 0 h 159"/>
                <a:gd name="T16" fmla="*/ 211 w 212"/>
                <a:gd name="T17" fmla="*/ 67 h 159"/>
                <a:gd name="T18" fmla="*/ 212 w 212"/>
                <a:gd name="T19" fmla="*/ 113 h 159"/>
                <a:gd name="T20" fmla="*/ 155 w 212"/>
                <a:gd name="T21" fmla="*/ 147 h 159"/>
                <a:gd name="T22" fmla="*/ 126 w 212"/>
                <a:gd name="T23" fmla="*/ 152 h 159"/>
                <a:gd name="T24" fmla="*/ 124 w 212"/>
                <a:gd name="T25" fmla="*/ 151 h 159"/>
                <a:gd name="T26" fmla="*/ 128 w 212"/>
                <a:gd name="T27" fmla="*/ 116 h 159"/>
                <a:gd name="T28" fmla="*/ 128 w 212"/>
                <a:gd name="T29" fmla="*/ 116 h 159"/>
                <a:gd name="T30" fmla="*/ 128 w 212"/>
                <a:gd name="T31" fmla="*/ 116 h 159"/>
                <a:gd name="T32" fmla="*/ 211 w 212"/>
                <a:gd name="T33" fmla="*/ 6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159">
                  <a:moveTo>
                    <a:pt x="88" y="0"/>
                  </a:moveTo>
                  <a:lnTo>
                    <a:pt x="89" y="45"/>
                  </a:lnTo>
                  <a:lnTo>
                    <a:pt x="32" y="80"/>
                  </a:lnTo>
                  <a:cubicBezTo>
                    <a:pt x="25" y="89"/>
                    <a:pt x="12" y="92"/>
                    <a:pt x="2" y="85"/>
                  </a:cubicBezTo>
                  <a:cubicBezTo>
                    <a:pt x="2" y="85"/>
                    <a:pt x="1" y="84"/>
                    <a:pt x="0" y="83"/>
                  </a:cubicBezTo>
                  <a:cubicBezTo>
                    <a:pt x="11" y="75"/>
                    <a:pt x="13" y="60"/>
                    <a:pt x="5" y="49"/>
                  </a:cubicBezTo>
                  <a:cubicBezTo>
                    <a:pt x="5" y="49"/>
                    <a:pt x="5" y="49"/>
                    <a:pt x="4" y="48"/>
                  </a:cubicBezTo>
                  <a:lnTo>
                    <a:pt x="88" y="0"/>
                  </a:lnTo>
                  <a:close/>
                  <a:moveTo>
                    <a:pt x="211" y="67"/>
                  </a:moveTo>
                  <a:lnTo>
                    <a:pt x="212" y="113"/>
                  </a:lnTo>
                  <a:lnTo>
                    <a:pt x="155" y="147"/>
                  </a:lnTo>
                  <a:cubicBezTo>
                    <a:pt x="149" y="157"/>
                    <a:pt x="135" y="159"/>
                    <a:pt x="126" y="152"/>
                  </a:cubicBezTo>
                  <a:cubicBezTo>
                    <a:pt x="125" y="152"/>
                    <a:pt x="124" y="151"/>
                    <a:pt x="124" y="151"/>
                  </a:cubicBezTo>
                  <a:cubicBezTo>
                    <a:pt x="135" y="143"/>
                    <a:pt x="137" y="127"/>
                    <a:pt x="128" y="116"/>
                  </a:cubicBezTo>
                  <a:cubicBezTo>
                    <a:pt x="128" y="116"/>
                    <a:pt x="128" y="116"/>
                    <a:pt x="128" y="116"/>
                  </a:cubicBezTo>
                  <a:lnTo>
                    <a:pt x="128" y="116"/>
                  </a:lnTo>
                  <a:lnTo>
                    <a:pt x="211" y="67"/>
                  </a:lnTo>
                  <a:close/>
                </a:path>
              </a:pathLst>
            </a:custGeom>
            <a:solidFill>
              <a:srgbClr val="7BB4D2"/>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12" name="Freeform 1491"/>
            <p:cNvSpPr>
              <a:spLocks/>
            </p:cNvSpPr>
            <p:nvPr/>
          </p:nvSpPr>
          <p:spPr bwMode="auto">
            <a:xfrm>
              <a:off x="6311" y="3010"/>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13" name="Freeform 1492"/>
            <p:cNvSpPr>
              <a:spLocks/>
            </p:cNvSpPr>
            <p:nvPr/>
          </p:nvSpPr>
          <p:spPr bwMode="auto">
            <a:xfrm>
              <a:off x="6311" y="3010"/>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14" name="Freeform 1493"/>
            <p:cNvSpPr>
              <a:spLocks/>
            </p:cNvSpPr>
            <p:nvPr/>
          </p:nvSpPr>
          <p:spPr bwMode="auto">
            <a:xfrm>
              <a:off x="6311" y="3005"/>
              <a:ext cx="81" cy="46"/>
            </a:xfrm>
            <a:custGeom>
              <a:avLst/>
              <a:gdLst>
                <a:gd name="T0" fmla="*/ 45 w 81"/>
                <a:gd name="T1" fmla="*/ 0 h 46"/>
                <a:gd name="T2" fmla="*/ 81 w 81"/>
                <a:gd name="T3" fmla="*/ 20 h 46"/>
                <a:gd name="T4" fmla="*/ 36 w 81"/>
                <a:gd name="T5" fmla="*/ 46 h 46"/>
                <a:gd name="T6" fmla="*/ 0 w 81"/>
                <a:gd name="T7" fmla="*/ 25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0"/>
                  </a:lnTo>
                  <a:lnTo>
                    <a:pt x="36" y="46"/>
                  </a:lnTo>
                  <a:lnTo>
                    <a:pt x="0" y="25"/>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15" name="Freeform 1494"/>
            <p:cNvSpPr>
              <a:spLocks/>
            </p:cNvSpPr>
            <p:nvPr/>
          </p:nvSpPr>
          <p:spPr bwMode="auto">
            <a:xfrm>
              <a:off x="6311" y="3005"/>
              <a:ext cx="81" cy="46"/>
            </a:xfrm>
            <a:custGeom>
              <a:avLst/>
              <a:gdLst>
                <a:gd name="T0" fmla="*/ 45 w 81"/>
                <a:gd name="T1" fmla="*/ 0 h 46"/>
                <a:gd name="T2" fmla="*/ 81 w 81"/>
                <a:gd name="T3" fmla="*/ 20 h 46"/>
                <a:gd name="T4" fmla="*/ 36 w 81"/>
                <a:gd name="T5" fmla="*/ 46 h 46"/>
                <a:gd name="T6" fmla="*/ 0 w 81"/>
                <a:gd name="T7" fmla="*/ 25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0"/>
                  </a:lnTo>
                  <a:lnTo>
                    <a:pt x="36" y="46"/>
                  </a:lnTo>
                  <a:lnTo>
                    <a:pt x="0" y="25"/>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16" name="Freeform 1495"/>
            <p:cNvSpPr>
              <a:spLocks/>
            </p:cNvSpPr>
            <p:nvPr/>
          </p:nvSpPr>
          <p:spPr bwMode="auto">
            <a:xfrm>
              <a:off x="6311" y="2998"/>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17" name="Freeform 1496"/>
            <p:cNvSpPr>
              <a:spLocks/>
            </p:cNvSpPr>
            <p:nvPr/>
          </p:nvSpPr>
          <p:spPr bwMode="auto">
            <a:xfrm>
              <a:off x="6311" y="2998"/>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18" name="Freeform 1497"/>
            <p:cNvSpPr>
              <a:spLocks/>
            </p:cNvSpPr>
            <p:nvPr/>
          </p:nvSpPr>
          <p:spPr bwMode="auto">
            <a:xfrm>
              <a:off x="6311" y="2992"/>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19" name="Freeform 1498"/>
            <p:cNvSpPr>
              <a:spLocks/>
            </p:cNvSpPr>
            <p:nvPr/>
          </p:nvSpPr>
          <p:spPr bwMode="auto">
            <a:xfrm>
              <a:off x="6311" y="2992"/>
              <a:ext cx="81" cy="47"/>
            </a:xfrm>
            <a:custGeom>
              <a:avLst/>
              <a:gdLst>
                <a:gd name="T0" fmla="*/ 45 w 81"/>
                <a:gd name="T1" fmla="*/ 0 h 47"/>
                <a:gd name="T2" fmla="*/ 81 w 81"/>
                <a:gd name="T3" fmla="*/ 21 h 47"/>
                <a:gd name="T4" fmla="*/ 36 w 81"/>
                <a:gd name="T5" fmla="*/ 47 h 47"/>
                <a:gd name="T6" fmla="*/ 0 w 81"/>
                <a:gd name="T7" fmla="*/ 26 h 47"/>
                <a:gd name="T8" fmla="*/ 45 w 81"/>
                <a:gd name="T9" fmla="*/ 0 h 47"/>
              </a:gdLst>
              <a:ahLst/>
              <a:cxnLst>
                <a:cxn ang="0">
                  <a:pos x="T0" y="T1"/>
                </a:cxn>
                <a:cxn ang="0">
                  <a:pos x="T2" y="T3"/>
                </a:cxn>
                <a:cxn ang="0">
                  <a:pos x="T4" y="T5"/>
                </a:cxn>
                <a:cxn ang="0">
                  <a:pos x="T6" y="T7"/>
                </a:cxn>
                <a:cxn ang="0">
                  <a:pos x="T8" y="T9"/>
                </a:cxn>
              </a:cxnLst>
              <a:rect l="0" t="0" r="r" b="b"/>
              <a:pathLst>
                <a:path w="81" h="47">
                  <a:moveTo>
                    <a:pt x="45" y="0"/>
                  </a:moveTo>
                  <a:lnTo>
                    <a:pt x="81" y="21"/>
                  </a:lnTo>
                  <a:lnTo>
                    <a:pt x="36" y="47"/>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20" name="Freeform 1499"/>
            <p:cNvSpPr>
              <a:spLocks/>
            </p:cNvSpPr>
            <p:nvPr/>
          </p:nvSpPr>
          <p:spPr bwMode="auto">
            <a:xfrm>
              <a:off x="6311" y="2986"/>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21" name="Freeform 1500"/>
            <p:cNvSpPr>
              <a:spLocks/>
            </p:cNvSpPr>
            <p:nvPr/>
          </p:nvSpPr>
          <p:spPr bwMode="auto">
            <a:xfrm>
              <a:off x="6311" y="2986"/>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22" name="Freeform 1501"/>
            <p:cNvSpPr>
              <a:spLocks/>
            </p:cNvSpPr>
            <p:nvPr/>
          </p:nvSpPr>
          <p:spPr bwMode="auto">
            <a:xfrm>
              <a:off x="6311" y="2980"/>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23" name="Freeform 1502"/>
            <p:cNvSpPr>
              <a:spLocks/>
            </p:cNvSpPr>
            <p:nvPr/>
          </p:nvSpPr>
          <p:spPr bwMode="auto">
            <a:xfrm>
              <a:off x="6311" y="2980"/>
              <a:ext cx="81" cy="46"/>
            </a:xfrm>
            <a:custGeom>
              <a:avLst/>
              <a:gdLst>
                <a:gd name="T0" fmla="*/ 45 w 81"/>
                <a:gd name="T1" fmla="*/ 0 h 46"/>
                <a:gd name="T2" fmla="*/ 81 w 81"/>
                <a:gd name="T3" fmla="*/ 21 h 46"/>
                <a:gd name="T4" fmla="*/ 36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6" y="46"/>
                  </a:lnTo>
                  <a:lnTo>
                    <a:pt x="0" y="26"/>
                  </a:lnTo>
                  <a:lnTo>
                    <a:pt x="45" y="0"/>
                  </a:lnTo>
                  <a:close/>
                </a:path>
              </a:pathLst>
            </a:custGeom>
            <a:noFill/>
            <a:ln w="4763" cap="rnd">
              <a:solidFill>
                <a:srgbClr val="C9575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24" name="Freeform 1503"/>
            <p:cNvSpPr>
              <a:spLocks/>
            </p:cNvSpPr>
            <p:nvPr/>
          </p:nvSpPr>
          <p:spPr bwMode="auto">
            <a:xfrm>
              <a:off x="6329" y="2996"/>
              <a:ext cx="37" cy="14"/>
            </a:xfrm>
            <a:custGeom>
              <a:avLst/>
              <a:gdLst>
                <a:gd name="T0" fmla="*/ 93 w 102"/>
                <a:gd name="T1" fmla="*/ 37 h 37"/>
                <a:gd name="T2" fmla="*/ 102 w 102"/>
                <a:gd name="T3" fmla="*/ 0 h 37"/>
                <a:gd name="T4" fmla="*/ 0 w 102"/>
                <a:gd name="T5" fmla="*/ 14 h 37"/>
              </a:gdLst>
              <a:ahLst/>
              <a:cxnLst>
                <a:cxn ang="0">
                  <a:pos x="T0" y="T1"/>
                </a:cxn>
                <a:cxn ang="0">
                  <a:pos x="T2" y="T3"/>
                </a:cxn>
                <a:cxn ang="0">
                  <a:pos x="T4" y="T5"/>
                </a:cxn>
              </a:cxnLst>
              <a:rect l="0" t="0" r="r" b="b"/>
              <a:pathLst>
                <a:path w="102" h="37">
                  <a:moveTo>
                    <a:pt x="93" y="37"/>
                  </a:moveTo>
                  <a:lnTo>
                    <a:pt x="102" y="0"/>
                  </a:lnTo>
                  <a:cubicBezTo>
                    <a:pt x="69" y="6"/>
                    <a:pt x="34" y="11"/>
                    <a:pt x="0" y="14"/>
                  </a:cubicBezTo>
                </a:path>
              </a:pathLst>
            </a:custGeom>
            <a:noFill/>
            <a:ln w="19050" cap="rnd">
              <a:solidFill>
                <a:srgbClr val="0DB04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25" name="Freeform 1504"/>
            <p:cNvSpPr>
              <a:spLocks noEditPoints="1"/>
            </p:cNvSpPr>
            <p:nvPr/>
          </p:nvSpPr>
          <p:spPr bwMode="auto">
            <a:xfrm>
              <a:off x="6407" y="2923"/>
              <a:ext cx="105" cy="152"/>
            </a:xfrm>
            <a:custGeom>
              <a:avLst/>
              <a:gdLst>
                <a:gd name="T0" fmla="*/ 207 w 287"/>
                <a:gd name="T1" fmla="*/ 270 h 420"/>
                <a:gd name="T2" fmla="*/ 207 w 287"/>
                <a:gd name="T3" fmla="*/ 307 h 420"/>
                <a:gd name="T4" fmla="*/ 139 w 287"/>
                <a:gd name="T5" fmla="*/ 347 h 420"/>
                <a:gd name="T6" fmla="*/ 123 w 287"/>
                <a:gd name="T7" fmla="*/ 359 h 420"/>
                <a:gd name="T8" fmla="*/ 86 w 287"/>
                <a:gd name="T9" fmla="*/ 380 h 420"/>
                <a:gd name="T10" fmla="*/ 97 w 287"/>
                <a:gd name="T11" fmla="*/ 416 h 420"/>
                <a:gd name="T12" fmla="*/ 122 w 287"/>
                <a:gd name="T13" fmla="*/ 415 h 420"/>
                <a:gd name="T14" fmla="*/ 144 w 287"/>
                <a:gd name="T15" fmla="*/ 403 h 420"/>
                <a:gd name="T16" fmla="*/ 167 w 287"/>
                <a:gd name="T17" fmla="*/ 405 h 420"/>
                <a:gd name="T18" fmla="*/ 178 w 287"/>
                <a:gd name="T19" fmla="*/ 398 h 420"/>
                <a:gd name="T20" fmla="*/ 178 w 287"/>
                <a:gd name="T21" fmla="*/ 398 h 420"/>
                <a:gd name="T22" fmla="*/ 186 w 287"/>
                <a:gd name="T23" fmla="*/ 393 h 420"/>
                <a:gd name="T24" fmla="*/ 275 w 287"/>
                <a:gd name="T25" fmla="*/ 340 h 420"/>
                <a:gd name="T26" fmla="*/ 285 w 287"/>
                <a:gd name="T27" fmla="*/ 307 h 420"/>
                <a:gd name="T28" fmla="*/ 281 w 287"/>
                <a:gd name="T29" fmla="*/ 226 h 420"/>
                <a:gd name="T30" fmla="*/ 237 w 287"/>
                <a:gd name="T31" fmla="*/ 149 h 420"/>
                <a:gd name="T32" fmla="*/ 216 w 287"/>
                <a:gd name="T33" fmla="*/ 133 h 420"/>
                <a:gd name="T34" fmla="*/ 216 w 287"/>
                <a:gd name="T35" fmla="*/ 122 h 420"/>
                <a:gd name="T36" fmla="*/ 239 w 287"/>
                <a:gd name="T37" fmla="*/ 67 h 420"/>
                <a:gd name="T38" fmla="*/ 182 w 287"/>
                <a:gd name="T39" fmla="*/ 0 h 420"/>
                <a:gd name="T40" fmla="*/ 125 w 287"/>
                <a:gd name="T41" fmla="*/ 67 h 420"/>
                <a:gd name="T42" fmla="*/ 148 w 287"/>
                <a:gd name="T43" fmla="*/ 122 h 420"/>
                <a:gd name="T44" fmla="*/ 148 w 287"/>
                <a:gd name="T45" fmla="*/ 122 h 420"/>
                <a:gd name="T46" fmla="*/ 101 w 287"/>
                <a:gd name="T47" fmla="*/ 149 h 420"/>
                <a:gd name="T48" fmla="*/ 87 w 287"/>
                <a:gd name="T49" fmla="*/ 177 h 420"/>
                <a:gd name="T50" fmla="*/ 87 w 287"/>
                <a:gd name="T51" fmla="*/ 177 h 420"/>
                <a:gd name="T52" fmla="*/ 84 w 287"/>
                <a:gd name="T53" fmla="*/ 239 h 420"/>
                <a:gd name="T54" fmla="*/ 0 w 287"/>
                <a:gd name="T55" fmla="*/ 291 h 420"/>
                <a:gd name="T56" fmla="*/ 15 w 287"/>
                <a:gd name="T57" fmla="*/ 280 h 420"/>
                <a:gd name="T58" fmla="*/ 83 w 287"/>
                <a:gd name="T59" fmla="*/ 240 h 420"/>
                <a:gd name="T60" fmla="*/ 20 w 287"/>
                <a:gd name="T61" fmla="*/ 336 h 420"/>
                <a:gd name="T62" fmla="*/ 63 w 287"/>
                <a:gd name="T63" fmla="*/ 326 h 420"/>
                <a:gd name="T64" fmla="*/ 63 w 287"/>
                <a:gd name="T65" fmla="*/ 326 h 420"/>
                <a:gd name="T66" fmla="*/ 108 w 287"/>
                <a:gd name="T67" fmla="*/ 299 h 420"/>
                <a:gd name="T68" fmla="*/ 108 w 287"/>
                <a:gd name="T69" fmla="*/ 299 h 420"/>
                <a:gd name="T70" fmla="*/ 106 w 287"/>
                <a:gd name="T71" fmla="*/ 213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7" h="420">
                  <a:moveTo>
                    <a:pt x="207" y="270"/>
                  </a:moveTo>
                  <a:lnTo>
                    <a:pt x="207" y="307"/>
                  </a:lnTo>
                  <a:lnTo>
                    <a:pt x="139" y="347"/>
                  </a:lnTo>
                  <a:cubicBezTo>
                    <a:pt x="133" y="350"/>
                    <a:pt x="128" y="354"/>
                    <a:pt x="123" y="359"/>
                  </a:cubicBezTo>
                  <a:cubicBezTo>
                    <a:pt x="108" y="359"/>
                    <a:pt x="94" y="367"/>
                    <a:pt x="86" y="380"/>
                  </a:cubicBezTo>
                  <a:cubicBezTo>
                    <a:pt x="79" y="393"/>
                    <a:pt x="84" y="409"/>
                    <a:pt x="97" y="416"/>
                  </a:cubicBezTo>
                  <a:cubicBezTo>
                    <a:pt x="105" y="420"/>
                    <a:pt x="114" y="419"/>
                    <a:pt x="122" y="415"/>
                  </a:cubicBezTo>
                  <a:cubicBezTo>
                    <a:pt x="130" y="413"/>
                    <a:pt x="137" y="409"/>
                    <a:pt x="144" y="403"/>
                  </a:cubicBezTo>
                  <a:cubicBezTo>
                    <a:pt x="151" y="406"/>
                    <a:pt x="159" y="407"/>
                    <a:pt x="167" y="405"/>
                  </a:cubicBezTo>
                  <a:cubicBezTo>
                    <a:pt x="171" y="404"/>
                    <a:pt x="174" y="401"/>
                    <a:pt x="178" y="398"/>
                  </a:cubicBezTo>
                  <a:lnTo>
                    <a:pt x="178" y="398"/>
                  </a:lnTo>
                  <a:lnTo>
                    <a:pt x="186" y="393"/>
                  </a:lnTo>
                  <a:lnTo>
                    <a:pt x="275" y="340"/>
                  </a:lnTo>
                  <a:cubicBezTo>
                    <a:pt x="283" y="331"/>
                    <a:pt x="287" y="319"/>
                    <a:pt x="285" y="307"/>
                  </a:cubicBezTo>
                  <a:cubicBezTo>
                    <a:pt x="284" y="280"/>
                    <a:pt x="282" y="253"/>
                    <a:pt x="281" y="226"/>
                  </a:cubicBezTo>
                  <a:cubicBezTo>
                    <a:pt x="277" y="196"/>
                    <a:pt x="261" y="168"/>
                    <a:pt x="237" y="149"/>
                  </a:cubicBezTo>
                  <a:cubicBezTo>
                    <a:pt x="231" y="143"/>
                    <a:pt x="223" y="138"/>
                    <a:pt x="216" y="133"/>
                  </a:cubicBezTo>
                  <a:lnTo>
                    <a:pt x="216" y="122"/>
                  </a:lnTo>
                  <a:cubicBezTo>
                    <a:pt x="231" y="108"/>
                    <a:pt x="239" y="88"/>
                    <a:pt x="239" y="67"/>
                  </a:cubicBezTo>
                  <a:cubicBezTo>
                    <a:pt x="241" y="33"/>
                    <a:pt x="216" y="3"/>
                    <a:pt x="182" y="0"/>
                  </a:cubicBezTo>
                  <a:cubicBezTo>
                    <a:pt x="147" y="3"/>
                    <a:pt x="122" y="33"/>
                    <a:pt x="125" y="67"/>
                  </a:cubicBezTo>
                  <a:cubicBezTo>
                    <a:pt x="124" y="88"/>
                    <a:pt x="133" y="108"/>
                    <a:pt x="148" y="122"/>
                  </a:cubicBezTo>
                  <a:lnTo>
                    <a:pt x="148" y="122"/>
                  </a:lnTo>
                  <a:lnTo>
                    <a:pt x="101" y="149"/>
                  </a:lnTo>
                  <a:cubicBezTo>
                    <a:pt x="92" y="155"/>
                    <a:pt x="87" y="166"/>
                    <a:pt x="87" y="177"/>
                  </a:cubicBezTo>
                  <a:lnTo>
                    <a:pt x="87" y="177"/>
                  </a:lnTo>
                  <a:lnTo>
                    <a:pt x="84" y="239"/>
                  </a:lnTo>
                  <a:moveTo>
                    <a:pt x="0" y="291"/>
                  </a:moveTo>
                  <a:cubicBezTo>
                    <a:pt x="4" y="286"/>
                    <a:pt x="9" y="282"/>
                    <a:pt x="15" y="280"/>
                  </a:cubicBezTo>
                  <a:lnTo>
                    <a:pt x="83" y="240"/>
                  </a:lnTo>
                  <a:moveTo>
                    <a:pt x="20" y="336"/>
                  </a:moveTo>
                  <a:cubicBezTo>
                    <a:pt x="35" y="343"/>
                    <a:pt x="52" y="339"/>
                    <a:pt x="63" y="326"/>
                  </a:cubicBezTo>
                  <a:moveTo>
                    <a:pt x="63" y="326"/>
                  </a:moveTo>
                  <a:lnTo>
                    <a:pt x="108" y="299"/>
                  </a:lnTo>
                  <a:moveTo>
                    <a:pt x="108" y="299"/>
                  </a:moveTo>
                  <a:lnTo>
                    <a:pt x="106" y="213"/>
                  </a:ln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26" name="Freeform 1505"/>
            <p:cNvSpPr>
              <a:spLocks/>
            </p:cNvSpPr>
            <p:nvPr/>
          </p:nvSpPr>
          <p:spPr bwMode="auto">
            <a:xfrm>
              <a:off x="6358" y="3052"/>
              <a:ext cx="90" cy="51"/>
            </a:xfrm>
            <a:custGeom>
              <a:avLst/>
              <a:gdLst>
                <a:gd name="T0" fmla="*/ 241 w 244"/>
                <a:gd name="T1" fmla="*/ 58 h 141"/>
                <a:gd name="T2" fmla="*/ 145 w 244"/>
                <a:gd name="T3" fmla="*/ 3 h 141"/>
                <a:gd name="T4" fmla="*/ 130 w 244"/>
                <a:gd name="T5" fmla="*/ 3 h 141"/>
                <a:gd name="T6" fmla="*/ 4 w 244"/>
                <a:gd name="T7" fmla="*/ 76 h 141"/>
                <a:gd name="T8" fmla="*/ 1 w 244"/>
                <a:gd name="T9" fmla="*/ 81 h 141"/>
                <a:gd name="T10" fmla="*/ 4 w 244"/>
                <a:gd name="T11" fmla="*/ 84 h 141"/>
                <a:gd name="T12" fmla="*/ 9 w 244"/>
                <a:gd name="T13" fmla="*/ 86 h 141"/>
                <a:gd name="T14" fmla="*/ 12 w 244"/>
                <a:gd name="T15" fmla="*/ 99 h 141"/>
                <a:gd name="T16" fmla="*/ 17 w 244"/>
                <a:gd name="T17" fmla="*/ 100 h 141"/>
                <a:gd name="T18" fmla="*/ 17 w 244"/>
                <a:gd name="T19" fmla="*/ 100 h 141"/>
                <a:gd name="T20" fmla="*/ 10 w 244"/>
                <a:gd name="T21" fmla="*/ 104 h 141"/>
                <a:gd name="T22" fmla="*/ 2 w 244"/>
                <a:gd name="T23" fmla="*/ 116 h 141"/>
                <a:gd name="T24" fmla="*/ 42 w 244"/>
                <a:gd name="T25" fmla="*/ 139 h 141"/>
                <a:gd name="T26" fmla="*/ 58 w 244"/>
                <a:gd name="T27" fmla="*/ 132 h 141"/>
                <a:gd name="T28" fmla="*/ 58 w 244"/>
                <a:gd name="T29" fmla="*/ 132 h 141"/>
                <a:gd name="T30" fmla="*/ 65 w 244"/>
                <a:gd name="T31" fmla="*/ 128 h 141"/>
                <a:gd name="T32" fmla="*/ 88 w 244"/>
                <a:gd name="T33" fmla="*/ 132 h 141"/>
                <a:gd name="T34" fmla="*/ 88 w 244"/>
                <a:gd name="T35" fmla="*/ 132 h 141"/>
                <a:gd name="T36" fmla="*/ 100 w 244"/>
                <a:gd name="T37" fmla="*/ 139 h 141"/>
                <a:gd name="T38" fmla="*/ 114 w 244"/>
                <a:gd name="T39" fmla="*/ 139 h 141"/>
                <a:gd name="T40" fmla="*/ 241 w 244"/>
                <a:gd name="T41" fmla="*/ 66 h 141"/>
                <a:gd name="T42" fmla="*/ 243 w 244"/>
                <a:gd name="T43" fmla="*/ 61 h 141"/>
                <a:gd name="T44" fmla="*/ 241 w 244"/>
                <a:gd name="T45" fmla="*/ 5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4" h="141">
                  <a:moveTo>
                    <a:pt x="241" y="58"/>
                  </a:moveTo>
                  <a:lnTo>
                    <a:pt x="145" y="3"/>
                  </a:lnTo>
                  <a:cubicBezTo>
                    <a:pt x="140" y="0"/>
                    <a:pt x="135" y="0"/>
                    <a:pt x="130" y="3"/>
                  </a:cubicBezTo>
                  <a:lnTo>
                    <a:pt x="4" y="76"/>
                  </a:lnTo>
                  <a:cubicBezTo>
                    <a:pt x="2" y="76"/>
                    <a:pt x="0" y="79"/>
                    <a:pt x="1" y="81"/>
                  </a:cubicBezTo>
                  <a:cubicBezTo>
                    <a:pt x="2" y="82"/>
                    <a:pt x="3" y="83"/>
                    <a:pt x="4" y="84"/>
                  </a:cubicBezTo>
                  <a:lnTo>
                    <a:pt x="9" y="86"/>
                  </a:lnTo>
                  <a:cubicBezTo>
                    <a:pt x="6" y="91"/>
                    <a:pt x="8" y="97"/>
                    <a:pt x="12" y="99"/>
                  </a:cubicBezTo>
                  <a:cubicBezTo>
                    <a:pt x="13" y="100"/>
                    <a:pt x="15" y="100"/>
                    <a:pt x="17" y="100"/>
                  </a:cubicBezTo>
                  <a:lnTo>
                    <a:pt x="17" y="100"/>
                  </a:lnTo>
                  <a:lnTo>
                    <a:pt x="10" y="104"/>
                  </a:lnTo>
                  <a:cubicBezTo>
                    <a:pt x="6" y="107"/>
                    <a:pt x="3" y="111"/>
                    <a:pt x="2" y="116"/>
                  </a:cubicBezTo>
                  <a:lnTo>
                    <a:pt x="42" y="139"/>
                  </a:lnTo>
                  <a:cubicBezTo>
                    <a:pt x="48" y="137"/>
                    <a:pt x="53" y="135"/>
                    <a:pt x="58" y="132"/>
                  </a:cubicBezTo>
                  <a:lnTo>
                    <a:pt x="58" y="132"/>
                  </a:lnTo>
                  <a:lnTo>
                    <a:pt x="65" y="128"/>
                  </a:lnTo>
                  <a:cubicBezTo>
                    <a:pt x="72" y="133"/>
                    <a:pt x="80" y="134"/>
                    <a:pt x="88" y="132"/>
                  </a:cubicBezTo>
                  <a:lnTo>
                    <a:pt x="88" y="132"/>
                  </a:lnTo>
                  <a:lnTo>
                    <a:pt x="100" y="139"/>
                  </a:lnTo>
                  <a:cubicBezTo>
                    <a:pt x="104" y="141"/>
                    <a:pt x="110" y="141"/>
                    <a:pt x="114" y="139"/>
                  </a:cubicBezTo>
                  <a:lnTo>
                    <a:pt x="241" y="66"/>
                  </a:lnTo>
                  <a:cubicBezTo>
                    <a:pt x="243" y="66"/>
                    <a:pt x="244" y="63"/>
                    <a:pt x="243" y="61"/>
                  </a:cubicBezTo>
                  <a:cubicBezTo>
                    <a:pt x="243" y="60"/>
                    <a:pt x="242" y="59"/>
                    <a:pt x="241" y="58"/>
                  </a:cubicBezTo>
                  <a:close/>
                </a:path>
              </a:pathLst>
            </a:custGeom>
            <a:solidFill>
              <a:srgbClr val="2B5A7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27" name="Freeform 1506"/>
            <p:cNvSpPr>
              <a:spLocks/>
            </p:cNvSpPr>
            <p:nvPr/>
          </p:nvSpPr>
          <p:spPr bwMode="auto">
            <a:xfrm>
              <a:off x="6354" y="3040"/>
              <a:ext cx="98" cy="56"/>
            </a:xfrm>
            <a:custGeom>
              <a:avLst/>
              <a:gdLst>
                <a:gd name="T0" fmla="*/ 143 w 268"/>
                <a:gd name="T1" fmla="*/ 2 h 155"/>
                <a:gd name="T2" fmla="*/ 159 w 268"/>
                <a:gd name="T3" fmla="*/ 2 h 155"/>
                <a:gd name="T4" fmla="*/ 264 w 268"/>
                <a:gd name="T5" fmla="*/ 63 h 155"/>
                <a:gd name="T6" fmla="*/ 267 w 268"/>
                <a:gd name="T7" fmla="*/ 69 h 155"/>
                <a:gd name="T8" fmla="*/ 264 w 268"/>
                <a:gd name="T9" fmla="*/ 72 h 155"/>
                <a:gd name="T10" fmla="*/ 264 w 268"/>
                <a:gd name="T11" fmla="*/ 72 h 155"/>
                <a:gd name="T12" fmla="*/ 125 w 268"/>
                <a:gd name="T13" fmla="*/ 152 h 155"/>
                <a:gd name="T14" fmla="*/ 110 w 268"/>
                <a:gd name="T15" fmla="*/ 152 h 155"/>
                <a:gd name="T16" fmla="*/ 110 w 268"/>
                <a:gd name="T17" fmla="*/ 152 h 155"/>
                <a:gd name="T18" fmla="*/ 4 w 268"/>
                <a:gd name="T19" fmla="*/ 91 h 155"/>
                <a:gd name="T20" fmla="*/ 1 w 268"/>
                <a:gd name="T21" fmla="*/ 85 h 155"/>
                <a:gd name="T22" fmla="*/ 4 w 268"/>
                <a:gd name="T23" fmla="*/ 82 h 155"/>
                <a:gd name="T24" fmla="*/ 4 w 268"/>
                <a:gd name="T25" fmla="*/ 82 h 155"/>
                <a:gd name="T26" fmla="*/ 143 w 268"/>
                <a:gd name="T27" fmla="*/ 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8" h="155">
                  <a:moveTo>
                    <a:pt x="143" y="2"/>
                  </a:moveTo>
                  <a:cubicBezTo>
                    <a:pt x="148" y="0"/>
                    <a:pt x="154" y="0"/>
                    <a:pt x="159" y="2"/>
                  </a:cubicBezTo>
                  <a:lnTo>
                    <a:pt x="264" y="63"/>
                  </a:lnTo>
                  <a:cubicBezTo>
                    <a:pt x="267" y="64"/>
                    <a:pt x="268" y="67"/>
                    <a:pt x="267" y="69"/>
                  </a:cubicBezTo>
                  <a:cubicBezTo>
                    <a:pt x="267" y="71"/>
                    <a:pt x="266" y="72"/>
                    <a:pt x="264" y="72"/>
                  </a:cubicBezTo>
                  <a:lnTo>
                    <a:pt x="264" y="72"/>
                  </a:lnTo>
                  <a:lnTo>
                    <a:pt x="125" y="152"/>
                  </a:lnTo>
                  <a:cubicBezTo>
                    <a:pt x="120" y="155"/>
                    <a:pt x="114" y="155"/>
                    <a:pt x="110" y="152"/>
                  </a:cubicBezTo>
                  <a:lnTo>
                    <a:pt x="110" y="152"/>
                  </a:lnTo>
                  <a:lnTo>
                    <a:pt x="4" y="91"/>
                  </a:lnTo>
                  <a:cubicBezTo>
                    <a:pt x="1" y="90"/>
                    <a:pt x="0" y="88"/>
                    <a:pt x="1" y="85"/>
                  </a:cubicBezTo>
                  <a:cubicBezTo>
                    <a:pt x="1" y="84"/>
                    <a:pt x="2" y="83"/>
                    <a:pt x="4" y="82"/>
                  </a:cubicBezTo>
                  <a:lnTo>
                    <a:pt x="4" y="82"/>
                  </a:lnTo>
                  <a:lnTo>
                    <a:pt x="143" y="2"/>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28" name="Freeform 1507"/>
            <p:cNvSpPr>
              <a:spLocks/>
            </p:cNvSpPr>
            <p:nvPr/>
          </p:nvSpPr>
          <p:spPr bwMode="auto">
            <a:xfrm>
              <a:off x="6354" y="3040"/>
              <a:ext cx="98" cy="56"/>
            </a:xfrm>
            <a:custGeom>
              <a:avLst/>
              <a:gdLst>
                <a:gd name="T0" fmla="*/ 143 w 268"/>
                <a:gd name="T1" fmla="*/ 2 h 155"/>
                <a:gd name="T2" fmla="*/ 159 w 268"/>
                <a:gd name="T3" fmla="*/ 2 h 155"/>
                <a:gd name="T4" fmla="*/ 264 w 268"/>
                <a:gd name="T5" fmla="*/ 63 h 155"/>
                <a:gd name="T6" fmla="*/ 267 w 268"/>
                <a:gd name="T7" fmla="*/ 69 h 155"/>
                <a:gd name="T8" fmla="*/ 264 w 268"/>
                <a:gd name="T9" fmla="*/ 72 h 155"/>
                <a:gd name="T10" fmla="*/ 264 w 268"/>
                <a:gd name="T11" fmla="*/ 72 h 155"/>
                <a:gd name="T12" fmla="*/ 125 w 268"/>
                <a:gd name="T13" fmla="*/ 152 h 155"/>
                <a:gd name="T14" fmla="*/ 110 w 268"/>
                <a:gd name="T15" fmla="*/ 152 h 155"/>
                <a:gd name="T16" fmla="*/ 110 w 268"/>
                <a:gd name="T17" fmla="*/ 152 h 155"/>
                <a:gd name="T18" fmla="*/ 4 w 268"/>
                <a:gd name="T19" fmla="*/ 91 h 155"/>
                <a:gd name="T20" fmla="*/ 1 w 268"/>
                <a:gd name="T21" fmla="*/ 85 h 155"/>
                <a:gd name="T22" fmla="*/ 4 w 268"/>
                <a:gd name="T23" fmla="*/ 82 h 155"/>
                <a:gd name="T24" fmla="*/ 4 w 268"/>
                <a:gd name="T25" fmla="*/ 82 h 155"/>
                <a:gd name="T26" fmla="*/ 143 w 268"/>
                <a:gd name="T27" fmla="*/ 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8" h="155">
                  <a:moveTo>
                    <a:pt x="143" y="2"/>
                  </a:moveTo>
                  <a:cubicBezTo>
                    <a:pt x="148" y="0"/>
                    <a:pt x="154" y="0"/>
                    <a:pt x="159" y="2"/>
                  </a:cubicBezTo>
                  <a:lnTo>
                    <a:pt x="264" y="63"/>
                  </a:lnTo>
                  <a:cubicBezTo>
                    <a:pt x="267" y="64"/>
                    <a:pt x="268" y="67"/>
                    <a:pt x="267" y="69"/>
                  </a:cubicBezTo>
                  <a:cubicBezTo>
                    <a:pt x="267" y="71"/>
                    <a:pt x="266" y="72"/>
                    <a:pt x="264" y="72"/>
                  </a:cubicBezTo>
                  <a:lnTo>
                    <a:pt x="264" y="72"/>
                  </a:lnTo>
                  <a:lnTo>
                    <a:pt x="125" y="152"/>
                  </a:lnTo>
                  <a:cubicBezTo>
                    <a:pt x="120" y="155"/>
                    <a:pt x="114" y="155"/>
                    <a:pt x="110" y="152"/>
                  </a:cubicBezTo>
                  <a:lnTo>
                    <a:pt x="110" y="152"/>
                  </a:lnTo>
                  <a:lnTo>
                    <a:pt x="4" y="91"/>
                  </a:lnTo>
                  <a:cubicBezTo>
                    <a:pt x="1" y="90"/>
                    <a:pt x="0" y="88"/>
                    <a:pt x="1" y="85"/>
                  </a:cubicBezTo>
                  <a:cubicBezTo>
                    <a:pt x="1" y="84"/>
                    <a:pt x="2" y="83"/>
                    <a:pt x="4" y="82"/>
                  </a:cubicBezTo>
                  <a:lnTo>
                    <a:pt x="4" y="82"/>
                  </a:lnTo>
                  <a:lnTo>
                    <a:pt x="143" y="2"/>
                  </a:lnTo>
                  <a:close/>
                </a:path>
              </a:pathLst>
            </a:custGeom>
            <a:noFill/>
            <a:ln w="4763" cap="flat">
              <a:solidFill>
                <a:srgbClr val="96734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29" name="Freeform 1508"/>
            <p:cNvSpPr>
              <a:spLocks/>
            </p:cNvSpPr>
            <p:nvPr/>
          </p:nvSpPr>
          <p:spPr bwMode="auto">
            <a:xfrm>
              <a:off x="6362" y="3044"/>
              <a:ext cx="81" cy="46"/>
            </a:xfrm>
            <a:custGeom>
              <a:avLst/>
              <a:gdLst>
                <a:gd name="T0" fmla="*/ 45 w 81"/>
                <a:gd name="T1" fmla="*/ 0 h 46"/>
                <a:gd name="T2" fmla="*/ 81 w 81"/>
                <a:gd name="T3" fmla="*/ 21 h 46"/>
                <a:gd name="T4" fmla="*/ 35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5" y="46"/>
                  </a:lnTo>
                  <a:lnTo>
                    <a:pt x="0" y="26"/>
                  </a:lnTo>
                  <a:lnTo>
                    <a:pt x="45" y="0"/>
                  </a:lnTo>
                  <a:close/>
                </a:path>
              </a:pathLst>
            </a:custGeom>
            <a:solidFill>
              <a:srgbClr val="F3EF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30" name="Freeform 1509"/>
            <p:cNvSpPr>
              <a:spLocks/>
            </p:cNvSpPr>
            <p:nvPr/>
          </p:nvSpPr>
          <p:spPr bwMode="auto">
            <a:xfrm>
              <a:off x="6362" y="3044"/>
              <a:ext cx="81" cy="46"/>
            </a:xfrm>
            <a:custGeom>
              <a:avLst/>
              <a:gdLst>
                <a:gd name="T0" fmla="*/ 45 w 81"/>
                <a:gd name="T1" fmla="*/ 0 h 46"/>
                <a:gd name="T2" fmla="*/ 81 w 81"/>
                <a:gd name="T3" fmla="*/ 21 h 46"/>
                <a:gd name="T4" fmla="*/ 35 w 81"/>
                <a:gd name="T5" fmla="*/ 46 h 46"/>
                <a:gd name="T6" fmla="*/ 0 w 81"/>
                <a:gd name="T7" fmla="*/ 26 h 46"/>
                <a:gd name="T8" fmla="*/ 45 w 81"/>
                <a:gd name="T9" fmla="*/ 0 h 46"/>
              </a:gdLst>
              <a:ahLst/>
              <a:cxnLst>
                <a:cxn ang="0">
                  <a:pos x="T0" y="T1"/>
                </a:cxn>
                <a:cxn ang="0">
                  <a:pos x="T2" y="T3"/>
                </a:cxn>
                <a:cxn ang="0">
                  <a:pos x="T4" y="T5"/>
                </a:cxn>
                <a:cxn ang="0">
                  <a:pos x="T6" y="T7"/>
                </a:cxn>
                <a:cxn ang="0">
                  <a:pos x="T8" y="T9"/>
                </a:cxn>
              </a:cxnLst>
              <a:rect l="0" t="0" r="r" b="b"/>
              <a:pathLst>
                <a:path w="81" h="46">
                  <a:moveTo>
                    <a:pt x="45" y="0"/>
                  </a:moveTo>
                  <a:lnTo>
                    <a:pt x="81" y="21"/>
                  </a:lnTo>
                  <a:lnTo>
                    <a:pt x="35" y="46"/>
                  </a:lnTo>
                  <a:lnTo>
                    <a:pt x="0" y="26"/>
                  </a:lnTo>
                  <a:lnTo>
                    <a:pt x="45" y="0"/>
                  </a:lnTo>
                  <a:close/>
                </a:path>
              </a:pathLst>
            </a:custGeom>
            <a:noFill/>
            <a:ln w="4763" cap="rnd">
              <a:solidFill>
                <a:srgbClr val="D3B348"/>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31" name="Rectangle 1510"/>
            <p:cNvSpPr>
              <a:spLocks noChangeArrowheads="1"/>
            </p:cNvSpPr>
            <p:nvPr/>
          </p:nvSpPr>
          <p:spPr bwMode="auto">
            <a:xfrm>
              <a:off x="6347" y="3060"/>
              <a:ext cx="59" cy="40"/>
            </a:xfrm>
            <a:prstGeom prst="rect">
              <a:avLst/>
            </a:prstGeom>
            <a:solidFill>
              <a:srgbClr val="FFC1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32" name="Freeform 1511"/>
            <p:cNvSpPr>
              <a:spLocks/>
            </p:cNvSpPr>
            <p:nvPr/>
          </p:nvSpPr>
          <p:spPr bwMode="auto">
            <a:xfrm>
              <a:off x="6354" y="3070"/>
              <a:ext cx="43" cy="26"/>
            </a:xfrm>
            <a:custGeom>
              <a:avLst/>
              <a:gdLst>
                <a:gd name="T0" fmla="*/ 30 w 118"/>
                <a:gd name="T1" fmla="*/ 0 h 74"/>
                <a:gd name="T2" fmla="*/ 11 w 118"/>
                <a:gd name="T3" fmla="*/ 11 h 74"/>
                <a:gd name="T4" fmla="*/ 6 w 118"/>
                <a:gd name="T5" fmla="*/ 19 h 74"/>
                <a:gd name="T6" fmla="*/ 6 w 118"/>
                <a:gd name="T7" fmla="*/ 20 h 74"/>
                <a:gd name="T8" fmla="*/ 17 w 118"/>
                <a:gd name="T9" fmla="*/ 29 h 74"/>
                <a:gd name="T10" fmla="*/ 17 w 118"/>
                <a:gd name="T11" fmla="*/ 29 h 74"/>
                <a:gd name="T12" fmla="*/ 10 w 118"/>
                <a:gd name="T13" fmla="*/ 33 h 74"/>
                <a:gd name="T14" fmla="*/ 0 w 118"/>
                <a:gd name="T15" fmla="*/ 48 h 74"/>
                <a:gd name="T16" fmla="*/ 12 w 118"/>
                <a:gd name="T17" fmla="*/ 67 h 74"/>
                <a:gd name="T18" fmla="*/ 40 w 118"/>
                <a:gd name="T19" fmla="*/ 72 h 74"/>
                <a:gd name="T20" fmla="*/ 63 w 118"/>
                <a:gd name="T21" fmla="*/ 63 h 74"/>
                <a:gd name="T22" fmla="*/ 63 w 118"/>
                <a:gd name="T23" fmla="*/ 63 h 74"/>
                <a:gd name="T24" fmla="*/ 70 w 118"/>
                <a:gd name="T25" fmla="*/ 59 h 74"/>
                <a:gd name="T26" fmla="*/ 85 w 118"/>
                <a:gd name="T27" fmla="*/ 65 h 74"/>
                <a:gd name="T28" fmla="*/ 99 w 118"/>
                <a:gd name="T29" fmla="*/ 62 h 74"/>
                <a:gd name="T30" fmla="*/ 99 w 118"/>
                <a:gd name="T31" fmla="*/ 62 h 74"/>
                <a:gd name="T32" fmla="*/ 118 w 118"/>
                <a:gd name="T33" fmla="*/ 51 h 74"/>
                <a:gd name="T34" fmla="*/ 30 w 118"/>
                <a:gd name="T3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 h="74">
                  <a:moveTo>
                    <a:pt x="30" y="0"/>
                  </a:moveTo>
                  <a:lnTo>
                    <a:pt x="11" y="11"/>
                  </a:lnTo>
                  <a:cubicBezTo>
                    <a:pt x="7" y="12"/>
                    <a:pt x="5" y="15"/>
                    <a:pt x="6" y="19"/>
                  </a:cubicBezTo>
                  <a:cubicBezTo>
                    <a:pt x="6" y="19"/>
                    <a:pt x="6" y="20"/>
                    <a:pt x="6" y="20"/>
                  </a:cubicBezTo>
                  <a:cubicBezTo>
                    <a:pt x="9" y="24"/>
                    <a:pt x="13" y="27"/>
                    <a:pt x="17" y="29"/>
                  </a:cubicBezTo>
                  <a:lnTo>
                    <a:pt x="17" y="29"/>
                  </a:lnTo>
                  <a:lnTo>
                    <a:pt x="10" y="33"/>
                  </a:lnTo>
                  <a:cubicBezTo>
                    <a:pt x="5" y="36"/>
                    <a:pt x="1" y="42"/>
                    <a:pt x="0" y="48"/>
                  </a:cubicBezTo>
                  <a:cubicBezTo>
                    <a:pt x="0" y="56"/>
                    <a:pt x="5" y="64"/>
                    <a:pt x="12" y="67"/>
                  </a:cubicBezTo>
                  <a:cubicBezTo>
                    <a:pt x="20" y="72"/>
                    <a:pt x="30" y="74"/>
                    <a:pt x="40" y="72"/>
                  </a:cubicBezTo>
                  <a:cubicBezTo>
                    <a:pt x="48" y="70"/>
                    <a:pt x="56" y="67"/>
                    <a:pt x="63" y="63"/>
                  </a:cubicBezTo>
                  <a:lnTo>
                    <a:pt x="63" y="63"/>
                  </a:lnTo>
                  <a:lnTo>
                    <a:pt x="70" y="59"/>
                  </a:lnTo>
                  <a:cubicBezTo>
                    <a:pt x="75" y="61"/>
                    <a:pt x="80" y="63"/>
                    <a:pt x="85" y="65"/>
                  </a:cubicBezTo>
                  <a:cubicBezTo>
                    <a:pt x="90" y="66"/>
                    <a:pt x="95" y="65"/>
                    <a:pt x="99" y="62"/>
                  </a:cubicBezTo>
                  <a:lnTo>
                    <a:pt x="99" y="62"/>
                  </a:lnTo>
                  <a:lnTo>
                    <a:pt x="118" y="51"/>
                  </a:lnTo>
                  <a:lnTo>
                    <a:pt x="30" y="0"/>
                  </a:lnTo>
                  <a:close/>
                </a:path>
              </a:pathLst>
            </a:custGeom>
            <a:noFill/>
            <a:ln w="4763" cap="flat">
              <a:solidFill>
                <a:srgbClr val="96734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33" name="Freeform 1512"/>
            <p:cNvSpPr>
              <a:spLocks noEditPoints="1"/>
            </p:cNvSpPr>
            <p:nvPr/>
          </p:nvSpPr>
          <p:spPr bwMode="auto">
            <a:xfrm>
              <a:off x="6382" y="3053"/>
              <a:ext cx="35" cy="23"/>
            </a:xfrm>
            <a:custGeom>
              <a:avLst/>
              <a:gdLst>
                <a:gd name="T0" fmla="*/ 0 w 35"/>
                <a:gd name="T1" fmla="*/ 14 h 23"/>
                <a:gd name="T2" fmla="*/ 15 w 35"/>
                <a:gd name="T3" fmla="*/ 23 h 23"/>
                <a:gd name="T4" fmla="*/ 10 w 35"/>
                <a:gd name="T5" fmla="*/ 7 h 23"/>
                <a:gd name="T6" fmla="*/ 25 w 35"/>
                <a:gd name="T7" fmla="*/ 16 h 23"/>
                <a:gd name="T8" fmla="*/ 20 w 35"/>
                <a:gd name="T9" fmla="*/ 0 h 23"/>
                <a:gd name="T10" fmla="*/ 35 w 35"/>
                <a:gd name="T11" fmla="*/ 9 h 23"/>
              </a:gdLst>
              <a:ahLst/>
              <a:cxnLst>
                <a:cxn ang="0">
                  <a:pos x="T0" y="T1"/>
                </a:cxn>
                <a:cxn ang="0">
                  <a:pos x="T2" y="T3"/>
                </a:cxn>
                <a:cxn ang="0">
                  <a:pos x="T4" y="T5"/>
                </a:cxn>
                <a:cxn ang="0">
                  <a:pos x="T6" y="T7"/>
                </a:cxn>
                <a:cxn ang="0">
                  <a:pos x="T8" y="T9"/>
                </a:cxn>
                <a:cxn ang="0">
                  <a:pos x="T10" y="T11"/>
                </a:cxn>
              </a:cxnLst>
              <a:rect l="0" t="0" r="r" b="b"/>
              <a:pathLst>
                <a:path w="35" h="23">
                  <a:moveTo>
                    <a:pt x="0" y="14"/>
                  </a:moveTo>
                  <a:lnTo>
                    <a:pt x="15" y="23"/>
                  </a:lnTo>
                  <a:moveTo>
                    <a:pt x="10" y="7"/>
                  </a:moveTo>
                  <a:lnTo>
                    <a:pt x="25" y="16"/>
                  </a:lnTo>
                  <a:moveTo>
                    <a:pt x="20" y="0"/>
                  </a:moveTo>
                  <a:lnTo>
                    <a:pt x="35" y="9"/>
                  </a:lnTo>
                </a:path>
              </a:pathLst>
            </a:custGeom>
            <a:noFill/>
            <a:ln w="4763" cap="rnd">
              <a:solidFill>
                <a:srgbClr val="5BA3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35" name="Freeform 1513"/>
            <p:cNvSpPr>
              <a:spLocks noEditPoints="1"/>
            </p:cNvSpPr>
            <p:nvPr/>
          </p:nvSpPr>
          <p:spPr bwMode="auto">
            <a:xfrm>
              <a:off x="6396" y="3065"/>
              <a:ext cx="33" cy="18"/>
            </a:xfrm>
            <a:custGeom>
              <a:avLst/>
              <a:gdLst>
                <a:gd name="T0" fmla="*/ 18 w 33"/>
                <a:gd name="T1" fmla="*/ 6 h 18"/>
                <a:gd name="T2" fmla="*/ 11 w 33"/>
                <a:gd name="T3" fmla="*/ 9 h 18"/>
                <a:gd name="T4" fmla="*/ 16 w 33"/>
                <a:gd name="T5" fmla="*/ 12 h 18"/>
                <a:gd name="T6" fmla="*/ 22 w 33"/>
                <a:gd name="T7" fmla="*/ 8 h 18"/>
                <a:gd name="T8" fmla="*/ 18 w 33"/>
                <a:gd name="T9" fmla="*/ 6 h 18"/>
                <a:gd name="T10" fmla="*/ 6 w 33"/>
                <a:gd name="T11" fmla="*/ 12 h 18"/>
                <a:gd name="T12" fmla="*/ 0 w 33"/>
                <a:gd name="T13" fmla="*/ 16 h 18"/>
                <a:gd name="T14" fmla="*/ 5 w 33"/>
                <a:gd name="T15" fmla="*/ 18 h 18"/>
                <a:gd name="T16" fmla="*/ 11 w 33"/>
                <a:gd name="T17" fmla="*/ 15 h 18"/>
                <a:gd name="T18" fmla="*/ 6 w 33"/>
                <a:gd name="T19" fmla="*/ 12 h 18"/>
                <a:gd name="T20" fmla="*/ 28 w 33"/>
                <a:gd name="T21" fmla="*/ 0 h 18"/>
                <a:gd name="T22" fmla="*/ 22 w 33"/>
                <a:gd name="T23" fmla="*/ 3 h 18"/>
                <a:gd name="T24" fmla="*/ 27 w 33"/>
                <a:gd name="T25" fmla="*/ 6 h 18"/>
                <a:gd name="T26" fmla="*/ 33 w 33"/>
                <a:gd name="T27" fmla="*/ 3 h 18"/>
                <a:gd name="T28" fmla="*/ 28 w 33"/>
                <a:gd name="T2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18">
                  <a:moveTo>
                    <a:pt x="18" y="6"/>
                  </a:moveTo>
                  <a:lnTo>
                    <a:pt x="11" y="9"/>
                  </a:lnTo>
                  <a:lnTo>
                    <a:pt x="16" y="12"/>
                  </a:lnTo>
                  <a:lnTo>
                    <a:pt x="22" y="8"/>
                  </a:lnTo>
                  <a:lnTo>
                    <a:pt x="18" y="6"/>
                  </a:lnTo>
                  <a:moveTo>
                    <a:pt x="6" y="12"/>
                  </a:moveTo>
                  <a:lnTo>
                    <a:pt x="0" y="16"/>
                  </a:lnTo>
                  <a:lnTo>
                    <a:pt x="5" y="18"/>
                  </a:lnTo>
                  <a:lnTo>
                    <a:pt x="11" y="15"/>
                  </a:lnTo>
                  <a:lnTo>
                    <a:pt x="6" y="12"/>
                  </a:lnTo>
                  <a:moveTo>
                    <a:pt x="28" y="0"/>
                  </a:moveTo>
                  <a:lnTo>
                    <a:pt x="22" y="3"/>
                  </a:lnTo>
                  <a:lnTo>
                    <a:pt x="27" y="6"/>
                  </a:lnTo>
                  <a:lnTo>
                    <a:pt x="33" y="3"/>
                  </a:lnTo>
                  <a:lnTo>
                    <a:pt x="28" y="0"/>
                  </a:lnTo>
                </a:path>
              </a:pathLst>
            </a:custGeom>
            <a:noFill/>
            <a:ln w="4763" cap="flat">
              <a:solidFill>
                <a:srgbClr val="231F2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586" name="Picture 1514"/>
            <p:cNvPicPr>
              <a:picLocks noChangeAspect="1" noChangeArrowheads="1"/>
            </p:cNvPicPr>
            <p:nvPr/>
          </p:nvPicPr>
          <p:blipFill>
            <a:blip r:embed="rId201">
              <a:extLst>
                <a:ext uri="{28A0092B-C50C-407E-A947-70E740481C1C}">
                  <a14:useLocalDpi xmlns:a14="http://schemas.microsoft.com/office/drawing/2010/main" val="0"/>
                </a:ext>
              </a:extLst>
            </a:blip>
            <a:srcRect/>
            <a:stretch>
              <a:fillRect/>
            </a:stretch>
          </p:blipFill>
          <p:spPr bwMode="auto">
            <a:xfrm>
              <a:off x="6382" y="3019"/>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87" name="Picture 1515"/>
            <p:cNvPicPr>
              <a:picLocks noChangeAspect="1" noChangeArrowheads="1"/>
            </p:cNvPicPr>
            <p:nvPr/>
          </p:nvPicPr>
          <p:blipFill>
            <a:blip r:embed="rId202">
              <a:extLst>
                <a:ext uri="{28A0092B-C50C-407E-A947-70E740481C1C}">
                  <a14:useLocalDpi xmlns:a14="http://schemas.microsoft.com/office/drawing/2010/main" val="0"/>
                </a:ext>
              </a:extLst>
            </a:blip>
            <a:srcRect/>
            <a:stretch>
              <a:fillRect/>
            </a:stretch>
          </p:blipFill>
          <p:spPr bwMode="auto">
            <a:xfrm>
              <a:off x="6382" y="3019"/>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36" name="Freeform 1516"/>
            <p:cNvSpPr>
              <a:spLocks noEditPoints="1"/>
            </p:cNvSpPr>
            <p:nvPr/>
          </p:nvSpPr>
          <p:spPr bwMode="auto">
            <a:xfrm>
              <a:off x="6392" y="3028"/>
              <a:ext cx="22" cy="22"/>
            </a:xfrm>
            <a:custGeom>
              <a:avLst/>
              <a:gdLst>
                <a:gd name="T0" fmla="*/ 4 w 62"/>
                <a:gd name="T1" fmla="*/ 22 h 59"/>
                <a:gd name="T2" fmla="*/ 13 w 62"/>
                <a:gd name="T3" fmla="*/ 10 h 59"/>
                <a:gd name="T4" fmla="*/ 26 w 62"/>
                <a:gd name="T5" fmla="*/ 3 h 59"/>
                <a:gd name="T6" fmla="*/ 41 w 62"/>
                <a:gd name="T7" fmla="*/ 0 h 59"/>
                <a:gd name="T8" fmla="*/ 40 w 62"/>
                <a:gd name="T9" fmla="*/ 56 h 59"/>
                <a:gd name="T10" fmla="*/ 19 w 62"/>
                <a:gd name="T11" fmla="*/ 57 h 59"/>
                <a:gd name="T12" fmla="*/ 6 w 62"/>
                <a:gd name="T13" fmla="*/ 49 h 59"/>
                <a:gd name="T14" fmla="*/ 1 w 62"/>
                <a:gd name="T15" fmla="*/ 36 h 59"/>
                <a:gd name="T16" fmla="*/ 4 w 62"/>
                <a:gd name="T17" fmla="*/ 22 h 59"/>
                <a:gd name="T18" fmla="*/ 62 w 62"/>
                <a:gd name="T19" fmla="*/ 44 h 59"/>
                <a:gd name="T20" fmla="*/ 48 w 62"/>
                <a:gd name="T21" fmla="*/ 53 h 59"/>
                <a:gd name="T22" fmla="*/ 40 w 62"/>
                <a:gd name="T23" fmla="*/ 5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59">
                  <a:moveTo>
                    <a:pt x="4" y="22"/>
                  </a:moveTo>
                  <a:cubicBezTo>
                    <a:pt x="6" y="17"/>
                    <a:pt x="9" y="13"/>
                    <a:pt x="13" y="10"/>
                  </a:cubicBezTo>
                  <a:cubicBezTo>
                    <a:pt x="17" y="7"/>
                    <a:pt x="21" y="5"/>
                    <a:pt x="26" y="3"/>
                  </a:cubicBezTo>
                  <a:cubicBezTo>
                    <a:pt x="31" y="1"/>
                    <a:pt x="36" y="0"/>
                    <a:pt x="41" y="0"/>
                  </a:cubicBezTo>
                  <a:moveTo>
                    <a:pt x="40" y="56"/>
                  </a:moveTo>
                  <a:cubicBezTo>
                    <a:pt x="33" y="58"/>
                    <a:pt x="26" y="59"/>
                    <a:pt x="19" y="57"/>
                  </a:cubicBezTo>
                  <a:cubicBezTo>
                    <a:pt x="14" y="56"/>
                    <a:pt x="10" y="53"/>
                    <a:pt x="6" y="49"/>
                  </a:cubicBezTo>
                  <a:cubicBezTo>
                    <a:pt x="3" y="46"/>
                    <a:pt x="1" y="41"/>
                    <a:pt x="1" y="36"/>
                  </a:cubicBezTo>
                  <a:cubicBezTo>
                    <a:pt x="0" y="31"/>
                    <a:pt x="1" y="26"/>
                    <a:pt x="4" y="22"/>
                  </a:cubicBezTo>
                  <a:moveTo>
                    <a:pt x="62" y="44"/>
                  </a:moveTo>
                  <a:cubicBezTo>
                    <a:pt x="58" y="48"/>
                    <a:pt x="53" y="51"/>
                    <a:pt x="48" y="53"/>
                  </a:cubicBezTo>
                  <a:cubicBezTo>
                    <a:pt x="46" y="54"/>
                    <a:pt x="43" y="55"/>
                    <a:pt x="40" y="56"/>
                  </a:cubicBez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37" name="Freeform 1517"/>
            <p:cNvSpPr>
              <a:spLocks/>
            </p:cNvSpPr>
            <p:nvPr/>
          </p:nvSpPr>
          <p:spPr bwMode="auto">
            <a:xfrm>
              <a:off x="6414" y="3059"/>
              <a:ext cx="6" cy="9"/>
            </a:xfrm>
            <a:custGeom>
              <a:avLst/>
              <a:gdLst>
                <a:gd name="T0" fmla="*/ 16 w 16"/>
                <a:gd name="T1" fmla="*/ 0 h 25"/>
                <a:gd name="T2" fmla="*/ 16 w 16"/>
                <a:gd name="T3" fmla="*/ 25 h 25"/>
                <a:gd name="T4" fmla="*/ 0 w 16"/>
                <a:gd name="T5" fmla="*/ 7 h 25"/>
                <a:gd name="T6" fmla="*/ 14 w 16"/>
                <a:gd name="T7" fmla="*/ 5 h 25"/>
                <a:gd name="T8" fmla="*/ 16 w 16"/>
                <a:gd name="T9" fmla="*/ 0 h 25"/>
              </a:gdLst>
              <a:ahLst/>
              <a:cxnLst>
                <a:cxn ang="0">
                  <a:pos x="T0" y="T1"/>
                </a:cxn>
                <a:cxn ang="0">
                  <a:pos x="T2" y="T3"/>
                </a:cxn>
                <a:cxn ang="0">
                  <a:pos x="T4" y="T5"/>
                </a:cxn>
                <a:cxn ang="0">
                  <a:pos x="T6" y="T7"/>
                </a:cxn>
                <a:cxn ang="0">
                  <a:pos x="T8" y="T9"/>
                </a:cxn>
              </a:cxnLst>
              <a:rect l="0" t="0" r="r" b="b"/>
              <a:pathLst>
                <a:path w="16" h="25">
                  <a:moveTo>
                    <a:pt x="16" y="0"/>
                  </a:moveTo>
                  <a:lnTo>
                    <a:pt x="16" y="25"/>
                  </a:lnTo>
                  <a:lnTo>
                    <a:pt x="0" y="7"/>
                  </a:lnTo>
                  <a:cubicBezTo>
                    <a:pt x="5" y="10"/>
                    <a:pt x="11" y="9"/>
                    <a:pt x="14" y="5"/>
                  </a:cubicBezTo>
                  <a:cubicBezTo>
                    <a:pt x="15" y="3"/>
                    <a:pt x="16" y="2"/>
                    <a:pt x="16" y="0"/>
                  </a:cubicBezTo>
                  <a:close/>
                </a:path>
              </a:pathLst>
            </a:custGeom>
            <a:solidFill>
              <a:srgbClr val="0DB14B"/>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38" name="Freeform 1518"/>
            <p:cNvSpPr>
              <a:spLocks/>
            </p:cNvSpPr>
            <p:nvPr/>
          </p:nvSpPr>
          <p:spPr bwMode="auto">
            <a:xfrm>
              <a:off x="6414" y="3059"/>
              <a:ext cx="6" cy="9"/>
            </a:xfrm>
            <a:custGeom>
              <a:avLst/>
              <a:gdLst>
                <a:gd name="T0" fmla="*/ 16 w 16"/>
                <a:gd name="T1" fmla="*/ 0 h 25"/>
                <a:gd name="T2" fmla="*/ 16 w 16"/>
                <a:gd name="T3" fmla="*/ 25 h 25"/>
                <a:gd name="T4" fmla="*/ 0 w 16"/>
                <a:gd name="T5" fmla="*/ 7 h 25"/>
                <a:gd name="T6" fmla="*/ 14 w 16"/>
                <a:gd name="T7" fmla="*/ 5 h 25"/>
                <a:gd name="T8" fmla="*/ 16 w 16"/>
                <a:gd name="T9" fmla="*/ 0 h 25"/>
              </a:gdLst>
              <a:ahLst/>
              <a:cxnLst>
                <a:cxn ang="0">
                  <a:pos x="T0" y="T1"/>
                </a:cxn>
                <a:cxn ang="0">
                  <a:pos x="T2" y="T3"/>
                </a:cxn>
                <a:cxn ang="0">
                  <a:pos x="T4" y="T5"/>
                </a:cxn>
                <a:cxn ang="0">
                  <a:pos x="T6" y="T7"/>
                </a:cxn>
                <a:cxn ang="0">
                  <a:pos x="T8" y="T9"/>
                </a:cxn>
              </a:cxnLst>
              <a:rect l="0" t="0" r="r" b="b"/>
              <a:pathLst>
                <a:path w="16" h="25">
                  <a:moveTo>
                    <a:pt x="16" y="0"/>
                  </a:moveTo>
                  <a:lnTo>
                    <a:pt x="16" y="25"/>
                  </a:lnTo>
                  <a:lnTo>
                    <a:pt x="0" y="7"/>
                  </a:lnTo>
                  <a:cubicBezTo>
                    <a:pt x="5" y="10"/>
                    <a:pt x="11" y="9"/>
                    <a:pt x="14" y="5"/>
                  </a:cubicBezTo>
                  <a:cubicBezTo>
                    <a:pt x="15" y="3"/>
                    <a:pt x="16" y="2"/>
                    <a:pt x="16" y="0"/>
                  </a:cubicBezTo>
                  <a:close/>
                </a:path>
              </a:pathLst>
            </a:custGeom>
            <a:noFill/>
            <a:ln w="4763" cap="rnd">
              <a:solidFill>
                <a:srgbClr val="0DB04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39" name="Freeform 1519"/>
            <p:cNvSpPr>
              <a:spLocks/>
            </p:cNvSpPr>
            <p:nvPr/>
          </p:nvSpPr>
          <p:spPr bwMode="auto">
            <a:xfrm>
              <a:off x="6395" y="3013"/>
              <a:ext cx="26" cy="50"/>
            </a:xfrm>
            <a:custGeom>
              <a:avLst/>
              <a:gdLst>
                <a:gd name="T0" fmla="*/ 6 w 70"/>
                <a:gd name="T1" fmla="*/ 2 h 138"/>
                <a:gd name="T2" fmla="*/ 1 w 70"/>
                <a:gd name="T3" fmla="*/ 7 h 138"/>
                <a:gd name="T4" fmla="*/ 1 w 70"/>
                <a:gd name="T5" fmla="*/ 14 h 138"/>
                <a:gd name="T6" fmla="*/ 1 w 70"/>
                <a:gd name="T7" fmla="*/ 14 h 138"/>
                <a:gd name="T8" fmla="*/ 51 w 70"/>
                <a:gd name="T9" fmla="*/ 131 h 138"/>
                <a:gd name="T10" fmla="*/ 63 w 70"/>
                <a:gd name="T11" fmla="*/ 136 h 138"/>
                <a:gd name="T12" fmla="*/ 68 w 70"/>
                <a:gd name="T13" fmla="*/ 124 h 138"/>
                <a:gd name="T14" fmla="*/ 68 w 70"/>
                <a:gd name="T15" fmla="*/ 124 h 138"/>
                <a:gd name="T16" fmla="*/ 68 w 70"/>
                <a:gd name="T17" fmla="*/ 124 h 138"/>
                <a:gd name="T18" fmla="*/ 18 w 70"/>
                <a:gd name="T19" fmla="*/ 6 h 138"/>
                <a:gd name="T20" fmla="*/ 6 w 70"/>
                <a:gd name="T21"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138">
                  <a:moveTo>
                    <a:pt x="6" y="2"/>
                  </a:moveTo>
                  <a:cubicBezTo>
                    <a:pt x="4" y="3"/>
                    <a:pt x="2" y="4"/>
                    <a:pt x="1" y="7"/>
                  </a:cubicBezTo>
                  <a:cubicBezTo>
                    <a:pt x="0" y="9"/>
                    <a:pt x="0" y="11"/>
                    <a:pt x="1" y="14"/>
                  </a:cubicBezTo>
                  <a:lnTo>
                    <a:pt x="1" y="14"/>
                  </a:lnTo>
                  <a:lnTo>
                    <a:pt x="51" y="131"/>
                  </a:lnTo>
                  <a:cubicBezTo>
                    <a:pt x="53" y="136"/>
                    <a:pt x="58" y="138"/>
                    <a:pt x="63" y="136"/>
                  </a:cubicBezTo>
                  <a:cubicBezTo>
                    <a:pt x="68" y="134"/>
                    <a:pt x="70" y="129"/>
                    <a:pt x="68" y="124"/>
                  </a:cubicBezTo>
                  <a:cubicBezTo>
                    <a:pt x="68" y="124"/>
                    <a:pt x="68" y="124"/>
                    <a:pt x="68" y="124"/>
                  </a:cubicBezTo>
                  <a:lnTo>
                    <a:pt x="68" y="124"/>
                  </a:lnTo>
                  <a:lnTo>
                    <a:pt x="18" y="6"/>
                  </a:lnTo>
                  <a:cubicBezTo>
                    <a:pt x="16" y="2"/>
                    <a:pt x="11" y="0"/>
                    <a:pt x="6" y="2"/>
                  </a:cubicBezTo>
                  <a:close/>
                </a:path>
              </a:pathLst>
            </a:custGeom>
            <a:solidFill>
              <a:srgbClr val="D4804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40" name="Line 1520"/>
            <p:cNvSpPr>
              <a:spLocks noChangeShapeType="1"/>
            </p:cNvSpPr>
            <p:nvPr/>
          </p:nvSpPr>
          <p:spPr bwMode="auto">
            <a:xfrm>
              <a:off x="6398" y="3014"/>
              <a:ext cx="2" cy="6"/>
            </a:xfrm>
            <a:prstGeom prst="line">
              <a:avLst/>
            </a:prstGeom>
            <a:noFill/>
            <a:ln w="23813" cap="rnd">
              <a:solidFill>
                <a:srgbClr val="6E90A2"/>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41" name="Line 1521"/>
            <p:cNvSpPr>
              <a:spLocks noChangeShapeType="1"/>
            </p:cNvSpPr>
            <p:nvPr/>
          </p:nvSpPr>
          <p:spPr bwMode="auto">
            <a:xfrm>
              <a:off x="6396" y="3011"/>
              <a:ext cx="2" cy="3"/>
            </a:xfrm>
            <a:prstGeom prst="line">
              <a:avLst/>
            </a:prstGeom>
            <a:noFill/>
            <a:ln w="19050" cap="rnd">
              <a:solidFill>
                <a:srgbClr val="ED81A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42" name="Freeform 1522"/>
            <p:cNvSpPr>
              <a:spLocks/>
            </p:cNvSpPr>
            <p:nvPr/>
          </p:nvSpPr>
          <p:spPr bwMode="auto">
            <a:xfrm>
              <a:off x="6284" y="2922"/>
              <a:ext cx="249" cy="219"/>
            </a:xfrm>
            <a:custGeom>
              <a:avLst/>
              <a:gdLst>
                <a:gd name="T0" fmla="*/ 679 w 679"/>
                <a:gd name="T1" fmla="*/ 437 h 605"/>
                <a:gd name="T2" fmla="*/ 678 w 679"/>
                <a:gd name="T3" fmla="*/ 437 h 605"/>
                <a:gd name="T4" fmla="*/ 678 w 679"/>
                <a:gd name="T5" fmla="*/ 437 h 605"/>
                <a:gd name="T6" fmla="*/ 643 w 679"/>
                <a:gd name="T7" fmla="*/ 245 h 605"/>
                <a:gd name="T8" fmla="*/ 644 w 679"/>
                <a:gd name="T9" fmla="*/ 242 h 605"/>
                <a:gd name="T10" fmla="*/ 596 w 679"/>
                <a:gd name="T11" fmla="*/ 178 h 605"/>
                <a:gd name="T12" fmla="*/ 595 w 679"/>
                <a:gd name="T13" fmla="*/ 177 h 605"/>
                <a:gd name="T14" fmla="*/ 571 w 679"/>
                <a:gd name="T15" fmla="*/ 150 h 605"/>
                <a:gd name="T16" fmla="*/ 550 w 679"/>
                <a:gd name="T17" fmla="*/ 124 h 605"/>
                <a:gd name="T18" fmla="*/ 572 w 679"/>
                <a:gd name="T19" fmla="*/ 62 h 605"/>
                <a:gd name="T20" fmla="*/ 458 w 679"/>
                <a:gd name="T21" fmla="*/ 68 h 605"/>
                <a:gd name="T22" fmla="*/ 482 w 679"/>
                <a:gd name="T23" fmla="*/ 124 h 605"/>
                <a:gd name="T24" fmla="*/ 436 w 679"/>
                <a:gd name="T25" fmla="*/ 150 h 605"/>
                <a:gd name="T26" fmla="*/ 430 w 679"/>
                <a:gd name="T27" fmla="*/ 155 h 605"/>
                <a:gd name="T28" fmla="*/ 424 w 679"/>
                <a:gd name="T29" fmla="*/ 165 h 605"/>
                <a:gd name="T30" fmla="*/ 418 w 679"/>
                <a:gd name="T31" fmla="*/ 241 h 605"/>
                <a:gd name="T32" fmla="*/ 419 w 679"/>
                <a:gd name="T33" fmla="*/ 241 h 605"/>
                <a:gd name="T34" fmla="*/ 418 w 679"/>
                <a:gd name="T35" fmla="*/ 241 h 605"/>
                <a:gd name="T36" fmla="*/ 378 w 679"/>
                <a:gd name="T37" fmla="*/ 265 h 605"/>
                <a:gd name="T38" fmla="*/ 295 w 679"/>
                <a:gd name="T39" fmla="*/ 216 h 605"/>
                <a:gd name="T40" fmla="*/ 74 w 679"/>
                <a:gd name="T41" fmla="*/ 231 h 605"/>
                <a:gd name="T42" fmla="*/ 74 w 679"/>
                <a:gd name="T43" fmla="*/ 248 h 605"/>
                <a:gd name="T44" fmla="*/ 74 w 679"/>
                <a:gd name="T45" fmla="*/ 265 h 605"/>
                <a:gd name="T46" fmla="*/ 74 w 679"/>
                <a:gd name="T47" fmla="*/ 281 h 605"/>
                <a:gd name="T48" fmla="*/ 74 w 679"/>
                <a:gd name="T49" fmla="*/ 298 h 605"/>
                <a:gd name="T50" fmla="*/ 2 w 679"/>
                <a:gd name="T51" fmla="*/ 356 h 605"/>
                <a:gd name="T52" fmla="*/ 1 w 679"/>
                <a:gd name="T53" fmla="*/ 356 h 605"/>
                <a:gd name="T54" fmla="*/ 1 w 679"/>
                <a:gd name="T55" fmla="*/ 357 h 605"/>
                <a:gd name="T56" fmla="*/ 1 w 679"/>
                <a:gd name="T57" fmla="*/ 369 h 605"/>
                <a:gd name="T58" fmla="*/ 411 w 679"/>
                <a:gd name="T59" fmla="*/ 605 h 605"/>
                <a:gd name="T60" fmla="*/ 412 w 679"/>
                <a:gd name="T61" fmla="*/ 605 h 605"/>
                <a:gd name="T62" fmla="*/ 678 w 679"/>
                <a:gd name="T63" fmla="*/ 452 h 605"/>
                <a:gd name="T64" fmla="*/ 678 w 679"/>
                <a:gd name="T65" fmla="*/ 451 h 605"/>
                <a:gd name="T66" fmla="*/ 679 w 679"/>
                <a:gd name="T67" fmla="*/ 437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9" h="605">
                  <a:moveTo>
                    <a:pt x="679" y="437"/>
                  </a:moveTo>
                  <a:lnTo>
                    <a:pt x="679" y="437"/>
                  </a:lnTo>
                  <a:lnTo>
                    <a:pt x="679" y="437"/>
                  </a:lnTo>
                  <a:lnTo>
                    <a:pt x="678" y="437"/>
                  </a:lnTo>
                  <a:lnTo>
                    <a:pt x="678" y="437"/>
                  </a:lnTo>
                  <a:lnTo>
                    <a:pt x="678" y="437"/>
                  </a:lnTo>
                  <a:lnTo>
                    <a:pt x="638" y="414"/>
                  </a:lnTo>
                  <a:lnTo>
                    <a:pt x="643" y="245"/>
                  </a:lnTo>
                  <a:lnTo>
                    <a:pt x="643" y="242"/>
                  </a:lnTo>
                  <a:lnTo>
                    <a:pt x="644" y="242"/>
                  </a:lnTo>
                  <a:lnTo>
                    <a:pt x="614" y="222"/>
                  </a:lnTo>
                  <a:cubicBezTo>
                    <a:pt x="611" y="206"/>
                    <a:pt x="605" y="191"/>
                    <a:pt x="596" y="178"/>
                  </a:cubicBezTo>
                  <a:lnTo>
                    <a:pt x="596" y="178"/>
                  </a:lnTo>
                  <a:lnTo>
                    <a:pt x="595" y="177"/>
                  </a:lnTo>
                  <a:cubicBezTo>
                    <a:pt x="594" y="175"/>
                    <a:pt x="592" y="173"/>
                    <a:pt x="591" y="171"/>
                  </a:cubicBezTo>
                  <a:cubicBezTo>
                    <a:pt x="585" y="164"/>
                    <a:pt x="578" y="157"/>
                    <a:pt x="571" y="150"/>
                  </a:cubicBezTo>
                  <a:cubicBezTo>
                    <a:pt x="564" y="145"/>
                    <a:pt x="557" y="139"/>
                    <a:pt x="550" y="135"/>
                  </a:cubicBezTo>
                  <a:lnTo>
                    <a:pt x="550" y="124"/>
                  </a:lnTo>
                  <a:cubicBezTo>
                    <a:pt x="565" y="110"/>
                    <a:pt x="573" y="90"/>
                    <a:pt x="573" y="69"/>
                  </a:cubicBezTo>
                  <a:cubicBezTo>
                    <a:pt x="573" y="67"/>
                    <a:pt x="572" y="64"/>
                    <a:pt x="572" y="62"/>
                  </a:cubicBezTo>
                  <a:cubicBezTo>
                    <a:pt x="572" y="29"/>
                    <a:pt x="547" y="3"/>
                    <a:pt x="515" y="0"/>
                  </a:cubicBezTo>
                  <a:cubicBezTo>
                    <a:pt x="481" y="3"/>
                    <a:pt x="455" y="33"/>
                    <a:pt x="458" y="68"/>
                  </a:cubicBezTo>
                  <a:cubicBezTo>
                    <a:pt x="458" y="76"/>
                    <a:pt x="459" y="84"/>
                    <a:pt x="462" y="92"/>
                  </a:cubicBezTo>
                  <a:cubicBezTo>
                    <a:pt x="465" y="104"/>
                    <a:pt x="472" y="115"/>
                    <a:pt x="482" y="124"/>
                  </a:cubicBezTo>
                  <a:lnTo>
                    <a:pt x="434" y="150"/>
                  </a:lnTo>
                  <a:cubicBezTo>
                    <a:pt x="435" y="150"/>
                    <a:pt x="436" y="150"/>
                    <a:pt x="436" y="150"/>
                  </a:cubicBezTo>
                  <a:lnTo>
                    <a:pt x="435" y="151"/>
                  </a:lnTo>
                  <a:cubicBezTo>
                    <a:pt x="433" y="152"/>
                    <a:pt x="431" y="153"/>
                    <a:pt x="430" y="155"/>
                  </a:cubicBezTo>
                  <a:cubicBezTo>
                    <a:pt x="428" y="156"/>
                    <a:pt x="427" y="158"/>
                    <a:pt x="426" y="160"/>
                  </a:cubicBezTo>
                  <a:cubicBezTo>
                    <a:pt x="425" y="161"/>
                    <a:pt x="424" y="163"/>
                    <a:pt x="424" y="165"/>
                  </a:cubicBezTo>
                  <a:cubicBezTo>
                    <a:pt x="422" y="170"/>
                    <a:pt x="422" y="175"/>
                    <a:pt x="421" y="179"/>
                  </a:cubicBezTo>
                  <a:lnTo>
                    <a:pt x="418" y="241"/>
                  </a:lnTo>
                  <a:lnTo>
                    <a:pt x="419" y="241"/>
                  </a:lnTo>
                  <a:lnTo>
                    <a:pt x="419" y="241"/>
                  </a:lnTo>
                  <a:lnTo>
                    <a:pt x="419" y="242"/>
                  </a:lnTo>
                  <a:lnTo>
                    <a:pt x="418" y="241"/>
                  </a:lnTo>
                  <a:cubicBezTo>
                    <a:pt x="405" y="249"/>
                    <a:pt x="392" y="257"/>
                    <a:pt x="378" y="265"/>
                  </a:cubicBezTo>
                  <a:lnTo>
                    <a:pt x="378" y="265"/>
                  </a:lnTo>
                  <a:lnTo>
                    <a:pt x="294" y="216"/>
                  </a:lnTo>
                  <a:lnTo>
                    <a:pt x="295" y="216"/>
                  </a:lnTo>
                  <a:lnTo>
                    <a:pt x="197" y="160"/>
                  </a:lnTo>
                  <a:lnTo>
                    <a:pt x="74" y="231"/>
                  </a:lnTo>
                  <a:lnTo>
                    <a:pt x="88" y="240"/>
                  </a:lnTo>
                  <a:lnTo>
                    <a:pt x="74" y="248"/>
                  </a:lnTo>
                  <a:lnTo>
                    <a:pt x="88" y="256"/>
                  </a:lnTo>
                  <a:lnTo>
                    <a:pt x="74" y="265"/>
                  </a:lnTo>
                  <a:lnTo>
                    <a:pt x="88" y="273"/>
                  </a:lnTo>
                  <a:lnTo>
                    <a:pt x="74" y="281"/>
                  </a:lnTo>
                  <a:lnTo>
                    <a:pt x="88" y="290"/>
                  </a:lnTo>
                  <a:lnTo>
                    <a:pt x="74" y="298"/>
                  </a:lnTo>
                  <a:lnTo>
                    <a:pt x="88" y="306"/>
                  </a:lnTo>
                  <a:lnTo>
                    <a:pt x="2" y="356"/>
                  </a:lnTo>
                  <a:cubicBezTo>
                    <a:pt x="2" y="356"/>
                    <a:pt x="2" y="356"/>
                    <a:pt x="1" y="356"/>
                  </a:cubicBezTo>
                  <a:cubicBezTo>
                    <a:pt x="1" y="356"/>
                    <a:pt x="1" y="356"/>
                    <a:pt x="1" y="356"/>
                  </a:cubicBezTo>
                  <a:lnTo>
                    <a:pt x="1" y="357"/>
                  </a:lnTo>
                  <a:lnTo>
                    <a:pt x="1" y="357"/>
                  </a:lnTo>
                  <a:lnTo>
                    <a:pt x="0" y="368"/>
                  </a:lnTo>
                  <a:cubicBezTo>
                    <a:pt x="0" y="368"/>
                    <a:pt x="0" y="368"/>
                    <a:pt x="1" y="369"/>
                  </a:cubicBezTo>
                  <a:lnTo>
                    <a:pt x="1" y="369"/>
                  </a:lnTo>
                  <a:lnTo>
                    <a:pt x="411" y="605"/>
                  </a:lnTo>
                  <a:cubicBezTo>
                    <a:pt x="412" y="605"/>
                    <a:pt x="412" y="605"/>
                    <a:pt x="412" y="605"/>
                  </a:cubicBezTo>
                  <a:lnTo>
                    <a:pt x="412" y="605"/>
                  </a:lnTo>
                  <a:cubicBezTo>
                    <a:pt x="412" y="605"/>
                    <a:pt x="413" y="605"/>
                    <a:pt x="413" y="605"/>
                  </a:cubicBezTo>
                  <a:lnTo>
                    <a:pt x="678" y="452"/>
                  </a:lnTo>
                  <a:cubicBezTo>
                    <a:pt x="678" y="451"/>
                    <a:pt x="678" y="451"/>
                    <a:pt x="678" y="451"/>
                  </a:cubicBezTo>
                  <a:lnTo>
                    <a:pt x="678" y="451"/>
                  </a:lnTo>
                  <a:lnTo>
                    <a:pt x="679" y="438"/>
                  </a:lnTo>
                  <a:cubicBezTo>
                    <a:pt x="679" y="438"/>
                    <a:pt x="679" y="438"/>
                    <a:pt x="679" y="437"/>
                  </a:cubicBezTo>
                </a:path>
              </a:pathLst>
            </a:custGeom>
            <a:noFill/>
            <a:ln w="952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595" name="Picture 1523"/>
            <p:cNvPicPr>
              <a:picLocks noChangeAspect="1" noChangeArrowheads="1"/>
            </p:cNvPicPr>
            <p:nvPr/>
          </p:nvPicPr>
          <p:blipFill>
            <a:blip r:embed="rId203">
              <a:extLst>
                <a:ext uri="{28A0092B-C50C-407E-A947-70E740481C1C}">
                  <a14:useLocalDpi xmlns:a14="http://schemas.microsoft.com/office/drawing/2010/main" val="0"/>
                </a:ext>
              </a:extLst>
            </a:blip>
            <a:srcRect/>
            <a:stretch>
              <a:fillRect/>
            </a:stretch>
          </p:blipFill>
          <p:spPr bwMode="auto">
            <a:xfrm>
              <a:off x="6429" y="3042"/>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96" name="Picture 1524"/>
            <p:cNvPicPr>
              <a:picLocks noChangeAspect="1" noChangeArrowheads="1"/>
            </p:cNvPicPr>
            <p:nvPr/>
          </p:nvPicPr>
          <p:blipFill>
            <a:blip r:embed="rId204">
              <a:extLst>
                <a:ext uri="{28A0092B-C50C-407E-A947-70E740481C1C}">
                  <a14:useLocalDpi xmlns:a14="http://schemas.microsoft.com/office/drawing/2010/main" val="0"/>
                </a:ext>
              </a:extLst>
            </a:blip>
            <a:srcRect/>
            <a:stretch>
              <a:fillRect/>
            </a:stretch>
          </p:blipFill>
          <p:spPr bwMode="auto">
            <a:xfrm>
              <a:off x="6429" y="3042"/>
              <a:ext cx="41" cy="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43" name="Freeform 1525"/>
            <p:cNvSpPr>
              <a:spLocks noEditPoints="1"/>
            </p:cNvSpPr>
            <p:nvPr/>
          </p:nvSpPr>
          <p:spPr bwMode="auto">
            <a:xfrm>
              <a:off x="6437" y="3053"/>
              <a:ext cx="22" cy="21"/>
            </a:xfrm>
            <a:custGeom>
              <a:avLst/>
              <a:gdLst>
                <a:gd name="T0" fmla="*/ 3 w 61"/>
                <a:gd name="T1" fmla="*/ 22 h 59"/>
                <a:gd name="T2" fmla="*/ 13 w 61"/>
                <a:gd name="T3" fmla="*/ 10 h 59"/>
                <a:gd name="T4" fmla="*/ 25 w 61"/>
                <a:gd name="T5" fmla="*/ 3 h 59"/>
                <a:gd name="T6" fmla="*/ 40 w 61"/>
                <a:gd name="T7" fmla="*/ 0 h 59"/>
                <a:gd name="T8" fmla="*/ 39 w 61"/>
                <a:gd name="T9" fmla="*/ 57 h 59"/>
                <a:gd name="T10" fmla="*/ 18 w 61"/>
                <a:gd name="T11" fmla="*/ 57 h 59"/>
                <a:gd name="T12" fmla="*/ 5 w 61"/>
                <a:gd name="T13" fmla="*/ 50 h 59"/>
                <a:gd name="T14" fmla="*/ 0 w 61"/>
                <a:gd name="T15" fmla="*/ 37 h 59"/>
                <a:gd name="T16" fmla="*/ 3 w 61"/>
                <a:gd name="T17" fmla="*/ 22 h 59"/>
                <a:gd name="T18" fmla="*/ 61 w 61"/>
                <a:gd name="T19" fmla="*/ 45 h 59"/>
                <a:gd name="T20" fmla="*/ 48 w 61"/>
                <a:gd name="T21" fmla="*/ 53 h 59"/>
                <a:gd name="T22" fmla="*/ 39 w 61"/>
                <a:gd name="T23"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1" h="59">
                  <a:moveTo>
                    <a:pt x="3" y="22"/>
                  </a:moveTo>
                  <a:cubicBezTo>
                    <a:pt x="5" y="17"/>
                    <a:pt x="8" y="13"/>
                    <a:pt x="13" y="10"/>
                  </a:cubicBezTo>
                  <a:cubicBezTo>
                    <a:pt x="16" y="7"/>
                    <a:pt x="21" y="5"/>
                    <a:pt x="25" y="3"/>
                  </a:cubicBezTo>
                  <a:cubicBezTo>
                    <a:pt x="30" y="2"/>
                    <a:pt x="35" y="0"/>
                    <a:pt x="40" y="0"/>
                  </a:cubicBezTo>
                  <a:moveTo>
                    <a:pt x="39" y="57"/>
                  </a:moveTo>
                  <a:cubicBezTo>
                    <a:pt x="32" y="58"/>
                    <a:pt x="25" y="59"/>
                    <a:pt x="18" y="57"/>
                  </a:cubicBezTo>
                  <a:cubicBezTo>
                    <a:pt x="13" y="56"/>
                    <a:pt x="9" y="54"/>
                    <a:pt x="5" y="50"/>
                  </a:cubicBezTo>
                  <a:cubicBezTo>
                    <a:pt x="2" y="46"/>
                    <a:pt x="0" y="41"/>
                    <a:pt x="0" y="37"/>
                  </a:cubicBezTo>
                  <a:cubicBezTo>
                    <a:pt x="0" y="32"/>
                    <a:pt x="0" y="26"/>
                    <a:pt x="3" y="22"/>
                  </a:cubicBezTo>
                  <a:moveTo>
                    <a:pt x="61" y="45"/>
                  </a:moveTo>
                  <a:cubicBezTo>
                    <a:pt x="57" y="48"/>
                    <a:pt x="53" y="51"/>
                    <a:pt x="48" y="53"/>
                  </a:cubicBezTo>
                  <a:cubicBezTo>
                    <a:pt x="45" y="55"/>
                    <a:pt x="42" y="56"/>
                    <a:pt x="39" y="57"/>
                  </a:cubicBezTo>
                </a:path>
              </a:pathLst>
            </a:custGeom>
            <a:noFill/>
            <a:ln w="4763" cap="rnd">
              <a:solidFill>
                <a:srgbClr val="29568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44" name="Rectangle 1526"/>
            <p:cNvSpPr>
              <a:spLocks noChangeArrowheads="1"/>
            </p:cNvSpPr>
            <p:nvPr/>
          </p:nvSpPr>
          <p:spPr bwMode="auto">
            <a:xfrm>
              <a:off x="6581" y="2822"/>
              <a:ext cx="528"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Inspector verifies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545" name="Rectangle 1527"/>
            <p:cNvSpPr>
              <a:spLocks noChangeArrowheads="1"/>
            </p:cNvSpPr>
            <p:nvPr/>
          </p:nvSpPr>
          <p:spPr bwMode="auto">
            <a:xfrm>
              <a:off x="6628" y="2903"/>
              <a:ext cx="43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completion of</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546" name="Rectangle 1528"/>
            <p:cNvSpPr>
              <a:spLocks noChangeArrowheads="1"/>
            </p:cNvSpPr>
            <p:nvPr/>
          </p:nvSpPr>
          <p:spPr bwMode="auto">
            <a:xfrm>
              <a:off x="6623" y="2990"/>
              <a:ext cx="457"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inspection and</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547" name="Rectangle 1529"/>
            <p:cNvSpPr>
              <a:spLocks noChangeArrowheads="1"/>
            </p:cNvSpPr>
            <p:nvPr/>
          </p:nvSpPr>
          <p:spPr bwMode="auto">
            <a:xfrm>
              <a:off x="6675" y="3071"/>
              <a:ext cx="358"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entry of all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550" name="Rectangle 1530"/>
            <p:cNvSpPr>
              <a:spLocks noChangeArrowheads="1"/>
            </p:cNvSpPr>
            <p:nvPr/>
          </p:nvSpPr>
          <p:spPr bwMode="auto">
            <a:xfrm>
              <a:off x="6728" y="3158"/>
              <a:ext cx="229"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results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551" name="Rectangle 1531"/>
            <p:cNvSpPr>
              <a:spLocks noChangeArrowheads="1"/>
            </p:cNvSpPr>
            <p:nvPr/>
          </p:nvSpPr>
          <p:spPr bwMode="auto">
            <a:xfrm>
              <a:off x="6916" y="3158"/>
              <a:ext cx="5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552" name="Freeform 1532"/>
            <p:cNvSpPr>
              <a:spLocks/>
            </p:cNvSpPr>
            <p:nvPr/>
          </p:nvSpPr>
          <p:spPr bwMode="auto">
            <a:xfrm>
              <a:off x="6136" y="3126"/>
              <a:ext cx="272" cy="474"/>
            </a:xfrm>
            <a:custGeom>
              <a:avLst/>
              <a:gdLst>
                <a:gd name="T0" fmla="*/ 272 w 272"/>
                <a:gd name="T1" fmla="*/ 0 h 474"/>
                <a:gd name="T2" fmla="*/ 272 w 272"/>
                <a:gd name="T3" fmla="*/ 184 h 474"/>
                <a:gd name="T4" fmla="*/ 0 w 272"/>
                <a:gd name="T5" fmla="*/ 184 h 474"/>
                <a:gd name="T6" fmla="*/ 0 w 272"/>
                <a:gd name="T7" fmla="*/ 474 h 474"/>
              </a:gdLst>
              <a:ahLst/>
              <a:cxnLst>
                <a:cxn ang="0">
                  <a:pos x="T0" y="T1"/>
                </a:cxn>
                <a:cxn ang="0">
                  <a:pos x="T2" y="T3"/>
                </a:cxn>
                <a:cxn ang="0">
                  <a:pos x="T4" y="T5"/>
                </a:cxn>
                <a:cxn ang="0">
                  <a:pos x="T6" y="T7"/>
                </a:cxn>
              </a:cxnLst>
              <a:rect l="0" t="0" r="r" b="b"/>
              <a:pathLst>
                <a:path w="272" h="474">
                  <a:moveTo>
                    <a:pt x="272" y="0"/>
                  </a:moveTo>
                  <a:lnTo>
                    <a:pt x="272" y="184"/>
                  </a:lnTo>
                  <a:lnTo>
                    <a:pt x="0" y="184"/>
                  </a:lnTo>
                  <a:lnTo>
                    <a:pt x="0" y="47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53" name="Freeform 1533"/>
            <p:cNvSpPr>
              <a:spLocks/>
            </p:cNvSpPr>
            <p:nvPr/>
          </p:nvSpPr>
          <p:spPr bwMode="auto">
            <a:xfrm>
              <a:off x="5845" y="3126"/>
              <a:ext cx="291" cy="474"/>
            </a:xfrm>
            <a:custGeom>
              <a:avLst/>
              <a:gdLst>
                <a:gd name="T0" fmla="*/ 0 w 291"/>
                <a:gd name="T1" fmla="*/ 0 h 474"/>
                <a:gd name="T2" fmla="*/ 0 w 291"/>
                <a:gd name="T3" fmla="*/ 178 h 474"/>
                <a:gd name="T4" fmla="*/ 291 w 291"/>
                <a:gd name="T5" fmla="*/ 178 h 474"/>
                <a:gd name="T6" fmla="*/ 291 w 291"/>
                <a:gd name="T7" fmla="*/ 474 h 474"/>
              </a:gdLst>
              <a:ahLst/>
              <a:cxnLst>
                <a:cxn ang="0">
                  <a:pos x="T0" y="T1"/>
                </a:cxn>
                <a:cxn ang="0">
                  <a:pos x="T2" y="T3"/>
                </a:cxn>
                <a:cxn ang="0">
                  <a:pos x="T4" y="T5"/>
                </a:cxn>
                <a:cxn ang="0">
                  <a:pos x="T6" y="T7"/>
                </a:cxn>
              </a:cxnLst>
              <a:rect l="0" t="0" r="r" b="b"/>
              <a:pathLst>
                <a:path w="291" h="474">
                  <a:moveTo>
                    <a:pt x="0" y="0"/>
                  </a:moveTo>
                  <a:lnTo>
                    <a:pt x="0" y="178"/>
                  </a:lnTo>
                  <a:lnTo>
                    <a:pt x="291" y="178"/>
                  </a:lnTo>
                  <a:lnTo>
                    <a:pt x="291" y="474"/>
                  </a:lnTo>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54" name="Rectangle 1534"/>
            <p:cNvSpPr>
              <a:spLocks noChangeArrowheads="1"/>
            </p:cNvSpPr>
            <p:nvPr/>
          </p:nvSpPr>
          <p:spPr bwMode="auto">
            <a:xfrm>
              <a:off x="5854" y="3180"/>
              <a:ext cx="556" cy="2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55" name="Rectangle 1535"/>
            <p:cNvSpPr>
              <a:spLocks noChangeArrowheads="1"/>
            </p:cNvSpPr>
            <p:nvPr/>
          </p:nvSpPr>
          <p:spPr bwMode="auto">
            <a:xfrm>
              <a:off x="5895" y="3181"/>
              <a:ext cx="504"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Activity Status is</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4556" name="Rectangle 1536"/>
            <p:cNvSpPr>
              <a:spLocks noChangeArrowheads="1"/>
            </p:cNvSpPr>
            <p:nvPr/>
          </p:nvSpPr>
          <p:spPr bwMode="auto">
            <a:xfrm>
              <a:off x="5854" y="3262"/>
              <a:ext cx="59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000000"/>
                  </a:solidFill>
                  <a:effectLst/>
                  <a:latin typeface="Calibri" panose="020F0502020204030204" pitchFamily="34" charset="0"/>
                </a:rPr>
                <a:t>“Ready for Review”</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692601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8934" y="624110"/>
            <a:ext cx="9330268" cy="806757"/>
          </a:xfrm>
        </p:spPr>
        <p:txBody>
          <a:bodyPr>
            <a:noAutofit/>
          </a:bodyPr>
          <a:lstStyle/>
          <a:p>
            <a:r>
              <a:rPr lang="en-US" dirty="0" err="1" smtClean="0">
                <a:latin typeface="Copperplate Gothic Light" panose="020E0507020206020404" pitchFamily="34" charset="0"/>
              </a:rPr>
              <a:t>AirCom</a:t>
            </a:r>
            <a:r>
              <a:rPr lang="en-US" dirty="0" smtClean="0">
                <a:latin typeface="Copperplate Gothic Light" panose="020E0507020206020404" pitchFamily="34" charset="0"/>
              </a:rPr>
              <a:t> Application Demonstration</a:t>
            </a:r>
            <a:endParaRPr lang="en-US" dirty="0">
              <a:latin typeface="Copperplate Gothic Light" panose="020E0507020206020404" pitchFamily="34" charset="0"/>
            </a:endParaRPr>
          </a:p>
        </p:txBody>
      </p:sp>
      <p:sp>
        <p:nvSpPr>
          <p:cNvPr id="3" name="Content Placeholder 2"/>
          <p:cNvSpPr>
            <a:spLocks noGrp="1"/>
          </p:cNvSpPr>
          <p:nvPr>
            <p:ph idx="1"/>
          </p:nvPr>
        </p:nvSpPr>
        <p:spPr>
          <a:xfrm>
            <a:off x="2593602" y="1942621"/>
            <a:ext cx="8789313" cy="3777622"/>
          </a:xfrm>
        </p:spPr>
        <p:txBody>
          <a:bodyPr>
            <a:normAutofit/>
          </a:bodyPr>
          <a:lstStyle/>
          <a:p>
            <a:r>
              <a:rPr lang="en-US" dirty="0" smtClean="0"/>
              <a:t>Day 1 - Morning Session</a:t>
            </a:r>
          </a:p>
          <a:p>
            <a:pPr lvl="1">
              <a:buFont typeface="Wingdings" panose="05000000000000000000" pitchFamily="2" charset="2"/>
              <a:buChar char="Ø"/>
            </a:pPr>
            <a:r>
              <a:rPr lang="en-US" dirty="0"/>
              <a:t>Brief introduction to </a:t>
            </a:r>
            <a:r>
              <a:rPr lang="en-US" dirty="0" err="1"/>
              <a:t>AirCom</a:t>
            </a:r>
            <a:r>
              <a:rPr lang="en-US" dirty="0"/>
              <a:t> </a:t>
            </a:r>
          </a:p>
          <a:p>
            <a:pPr lvl="1">
              <a:buFont typeface="Wingdings" panose="05000000000000000000" pitchFamily="2" charset="2"/>
              <a:buChar char="Ø"/>
            </a:pPr>
            <a:r>
              <a:rPr lang="en-US" dirty="0"/>
              <a:t>Compare </a:t>
            </a:r>
            <a:r>
              <a:rPr lang="en-US" dirty="0" err="1"/>
              <a:t>AirCom</a:t>
            </a:r>
            <a:r>
              <a:rPr lang="en-US" dirty="0"/>
              <a:t> with existing system </a:t>
            </a:r>
          </a:p>
          <a:p>
            <a:pPr lvl="1">
              <a:buFont typeface="Wingdings" panose="05000000000000000000" pitchFamily="2" charset="2"/>
              <a:buChar char="Ø"/>
            </a:pPr>
            <a:r>
              <a:rPr lang="en-US" dirty="0" smtClean="0"/>
              <a:t>General </a:t>
            </a:r>
            <a:r>
              <a:rPr lang="en-US" dirty="0"/>
              <a:t>Permit Facility Activity (INS2) </a:t>
            </a:r>
            <a:endParaRPr lang="en-US" dirty="0" smtClean="0"/>
          </a:p>
          <a:p>
            <a:pPr lvl="1">
              <a:buFont typeface="Wingdings" panose="05000000000000000000" pitchFamily="2" charset="2"/>
              <a:buChar char="Ø"/>
            </a:pPr>
            <a:r>
              <a:rPr lang="en-US" dirty="0" smtClean="0"/>
              <a:t>Quick Resolve</a:t>
            </a:r>
            <a:endParaRPr lang="en-US" dirty="0"/>
          </a:p>
          <a:p>
            <a:pPr lvl="1">
              <a:buFont typeface="Wingdings" panose="05000000000000000000" pitchFamily="2" charset="2"/>
              <a:buChar char="Ø"/>
            </a:pPr>
            <a:r>
              <a:rPr lang="en-US" dirty="0" smtClean="0"/>
              <a:t>Non-General </a:t>
            </a:r>
            <a:r>
              <a:rPr lang="en-US" dirty="0"/>
              <a:t>Permit Facility Activity (INS2)</a:t>
            </a:r>
          </a:p>
          <a:p>
            <a:pPr lvl="1">
              <a:buFont typeface="Wingdings" panose="05000000000000000000" pitchFamily="2" charset="2"/>
              <a:buChar char="Ø"/>
            </a:pPr>
            <a:r>
              <a:rPr lang="en-US" dirty="0" smtClean="0"/>
              <a:t>Questions</a:t>
            </a:r>
            <a:endParaRPr lang="en-US" dirty="0"/>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54291" y="2455879"/>
            <a:ext cx="3141133" cy="1765316"/>
          </a:xfrm>
          <a:prstGeom prst="rect">
            <a:avLst/>
          </a:prstGeom>
        </p:spPr>
      </p:pic>
    </p:spTree>
    <p:extLst>
      <p:ext uri="{BB962C8B-B14F-4D97-AF65-F5344CB8AC3E}">
        <p14:creationId xmlns:p14="http://schemas.microsoft.com/office/powerpoint/2010/main" val="32844225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12088" y="1971360"/>
            <a:ext cx="8789313" cy="3777622"/>
          </a:xfrm>
        </p:spPr>
        <p:txBody>
          <a:bodyPr/>
          <a:lstStyle/>
          <a:p>
            <a:pPr lvl="0"/>
            <a:r>
              <a:rPr lang="en-US" sz="1700" dirty="0" smtClean="0">
                <a:solidFill>
                  <a:schemeClr val="tx1"/>
                </a:solidFill>
              </a:rPr>
              <a:t>Day 1 - Afternoon </a:t>
            </a:r>
            <a:r>
              <a:rPr lang="en-US" sz="1700" dirty="0">
                <a:solidFill>
                  <a:schemeClr val="tx1"/>
                </a:solidFill>
              </a:rPr>
              <a:t>session:</a:t>
            </a:r>
          </a:p>
          <a:p>
            <a:pPr lvl="1">
              <a:buFont typeface="Wingdings" panose="05000000000000000000" pitchFamily="2" charset="2"/>
              <a:buChar char="Ø"/>
            </a:pPr>
            <a:r>
              <a:rPr lang="en-US" sz="1500" dirty="0">
                <a:solidFill>
                  <a:schemeClr val="tx1"/>
                </a:solidFill>
              </a:rPr>
              <a:t>Violations </a:t>
            </a:r>
          </a:p>
          <a:p>
            <a:pPr lvl="1">
              <a:buFont typeface="Wingdings" panose="05000000000000000000" pitchFamily="2" charset="2"/>
              <a:buChar char="Ø"/>
            </a:pPr>
            <a:r>
              <a:rPr lang="en-US" sz="1500" dirty="0" smtClean="0">
                <a:solidFill>
                  <a:schemeClr val="tx1"/>
                </a:solidFill>
              </a:rPr>
              <a:t>Resolution </a:t>
            </a:r>
            <a:r>
              <a:rPr lang="en-US" sz="1500" dirty="0">
                <a:solidFill>
                  <a:schemeClr val="tx1"/>
                </a:solidFill>
              </a:rPr>
              <a:t>Activities </a:t>
            </a:r>
            <a:endParaRPr lang="en-US" sz="1500" dirty="0" smtClean="0">
              <a:solidFill>
                <a:schemeClr val="tx1"/>
              </a:solidFill>
            </a:endParaRPr>
          </a:p>
          <a:p>
            <a:pPr lvl="1">
              <a:buFont typeface="Wingdings" panose="05000000000000000000" pitchFamily="2" charset="2"/>
              <a:buChar char="Ø"/>
            </a:pPr>
            <a:r>
              <a:rPr lang="en-US" sz="1400" dirty="0"/>
              <a:t>Reports (FAR, STR, </a:t>
            </a:r>
            <a:r>
              <a:rPr lang="en-US" sz="1400" dirty="0">
                <a:solidFill>
                  <a:schemeClr val="tx1"/>
                </a:solidFill>
              </a:rPr>
              <a:t>MRR</a:t>
            </a:r>
            <a:r>
              <a:rPr lang="en-US" sz="1400" dirty="0"/>
              <a:t>, VE22, and CEM)</a:t>
            </a:r>
          </a:p>
          <a:p>
            <a:pPr lvl="1">
              <a:buFont typeface="Wingdings" panose="05000000000000000000" pitchFamily="2" charset="2"/>
              <a:buChar char="Ø"/>
            </a:pPr>
            <a:r>
              <a:rPr lang="en-US" sz="1500" dirty="0" smtClean="0">
                <a:solidFill>
                  <a:schemeClr val="tx1"/>
                </a:solidFill>
              </a:rPr>
              <a:t>Summarize </a:t>
            </a:r>
            <a:r>
              <a:rPr lang="en-US" sz="1500" dirty="0">
                <a:solidFill>
                  <a:schemeClr val="tx1"/>
                </a:solidFill>
              </a:rPr>
              <a:t>the day and introduce what will be covered in day 2 </a:t>
            </a:r>
          </a:p>
          <a:p>
            <a:pPr>
              <a:buFont typeface="Wingdings" panose="05000000000000000000" pitchFamily="2" charset="2"/>
              <a:buChar char="Ø"/>
            </a:pPr>
            <a:endParaRPr lang="en-US" dirty="0">
              <a:solidFill>
                <a:schemeClr val="tx1"/>
              </a:solidFill>
            </a:endParaRPr>
          </a:p>
        </p:txBody>
      </p:sp>
      <p:sp>
        <p:nvSpPr>
          <p:cNvPr id="4" name="Title 1"/>
          <p:cNvSpPr>
            <a:spLocks noGrp="1"/>
          </p:cNvSpPr>
          <p:nvPr>
            <p:ph type="title"/>
          </p:nvPr>
        </p:nvSpPr>
        <p:spPr>
          <a:xfrm>
            <a:off x="1905000" y="624110"/>
            <a:ext cx="9474201" cy="1280890"/>
          </a:xfrm>
        </p:spPr>
        <p:txBody>
          <a:bodyPr>
            <a:normAutofit/>
          </a:bodyPr>
          <a:lstStyle/>
          <a:p>
            <a:r>
              <a:rPr lang="en-US" dirty="0" err="1">
                <a:latin typeface="Copperplate Gothic Light" panose="020E0507020206020404" pitchFamily="34" charset="0"/>
              </a:rPr>
              <a:t>AirCom</a:t>
            </a:r>
            <a:r>
              <a:rPr lang="en-US" dirty="0">
                <a:latin typeface="Copperplate Gothic Light" panose="020E0507020206020404" pitchFamily="34" charset="0"/>
              </a:rPr>
              <a:t> Application Demonstration</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09566" y="3764291"/>
            <a:ext cx="2734734" cy="2051051"/>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spTree>
    <p:extLst>
      <p:ext uri="{BB962C8B-B14F-4D97-AF65-F5344CB8AC3E}">
        <p14:creationId xmlns:p14="http://schemas.microsoft.com/office/powerpoint/2010/main" val="20804629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0878" y="1828800"/>
            <a:ext cx="8789313" cy="3777622"/>
          </a:xfrm>
        </p:spPr>
        <p:txBody>
          <a:bodyPr/>
          <a:lstStyle/>
          <a:p>
            <a:pPr lvl="0"/>
            <a:r>
              <a:rPr lang="en-US" sz="1700" dirty="0" smtClean="0"/>
              <a:t>Day 2 - Morning </a:t>
            </a:r>
            <a:r>
              <a:rPr lang="en-US" sz="1700" dirty="0"/>
              <a:t>session:</a:t>
            </a:r>
          </a:p>
          <a:p>
            <a:pPr lvl="1">
              <a:buFont typeface="Wingdings" panose="05000000000000000000" pitchFamily="2" charset="2"/>
              <a:buChar char="Ø"/>
            </a:pPr>
            <a:r>
              <a:rPr lang="en-US" sz="1500" dirty="0" smtClean="0"/>
              <a:t>Manage Complaints</a:t>
            </a:r>
            <a:endParaRPr lang="en-US" sz="1500" dirty="0"/>
          </a:p>
          <a:p>
            <a:pPr lvl="1">
              <a:buFont typeface="Wingdings" panose="05000000000000000000" pitchFamily="2" charset="2"/>
              <a:buChar char="Ø"/>
            </a:pPr>
            <a:r>
              <a:rPr lang="en-US" sz="1500" dirty="0" smtClean="0"/>
              <a:t>Manage FCE Checklist  </a:t>
            </a:r>
            <a:endParaRPr lang="en-US" sz="1500" dirty="0"/>
          </a:p>
          <a:p>
            <a:pPr lvl="1">
              <a:buFont typeface="Wingdings" panose="05000000000000000000" pitchFamily="2" charset="2"/>
              <a:buChar char="Ø"/>
            </a:pPr>
            <a:r>
              <a:rPr lang="en-US" sz="1500" dirty="0" smtClean="0"/>
              <a:t>Identify </a:t>
            </a:r>
            <a:r>
              <a:rPr lang="en-US" sz="1500" dirty="0" err="1"/>
              <a:t>AirCom</a:t>
            </a:r>
            <a:r>
              <a:rPr lang="en-US" sz="1500" dirty="0"/>
              <a:t> Production Timeline </a:t>
            </a:r>
          </a:p>
          <a:p>
            <a:pPr lvl="1">
              <a:buFont typeface="Wingdings" panose="05000000000000000000" pitchFamily="2" charset="2"/>
              <a:buChar char="Ø"/>
            </a:pPr>
            <a:r>
              <a:rPr lang="en-US" sz="1500" dirty="0"/>
              <a:t>Wrap up (5 minutes</a:t>
            </a:r>
            <a:r>
              <a:rPr lang="en-US" sz="1500" dirty="0" smtClean="0"/>
              <a:t>)</a:t>
            </a:r>
            <a:endParaRPr lang="en-US" sz="1500" dirty="0"/>
          </a:p>
        </p:txBody>
      </p:sp>
      <p:sp>
        <p:nvSpPr>
          <p:cNvPr id="4" name="Title 1"/>
          <p:cNvSpPr>
            <a:spLocks noGrp="1"/>
          </p:cNvSpPr>
          <p:nvPr>
            <p:ph type="title"/>
          </p:nvPr>
        </p:nvSpPr>
        <p:spPr>
          <a:xfrm>
            <a:off x="1811868" y="624110"/>
            <a:ext cx="9567334" cy="866023"/>
          </a:xfrm>
        </p:spPr>
        <p:txBody>
          <a:bodyPr>
            <a:normAutofit/>
          </a:bodyPr>
          <a:lstStyle/>
          <a:p>
            <a:r>
              <a:rPr lang="en-US" dirty="0" err="1">
                <a:latin typeface="Copperplate Gothic Light" panose="020E0507020206020404" pitchFamily="34" charset="0"/>
              </a:rPr>
              <a:t>AirCom</a:t>
            </a:r>
            <a:r>
              <a:rPr lang="en-US" dirty="0">
                <a:latin typeface="Copperplate Gothic Light" panose="020E0507020206020404" pitchFamily="34" charset="0"/>
              </a:rPr>
              <a:t> Application Demonstration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76933" y="6096000"/>
            <a:ext cx="1416424" cy="65425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3590" y="1701800"/>
            <a:ext cx="2609088" cy="3657600"/>
          </a:xfrm>
          <a:prstGeom prst="rect">
            <a:avLst/>
          </a:prstGeom>
        </p:spPr>
      </p:pic>
    </p:spTree>
    <p:extLst>
      <p:ext uri="{BB962C8B-B14F-4D97-AF65-F5344CB8AC3E}">
        <p14:creationId xmlns:p14="http://schemas.microsoft.com/office/powerpoint/2010/main" val="152541112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4294</TotalTime>
  <Words>1086</Words>
  <Application>Microsoft Office PowerPoint</Application>
  <PresentationFormat>Widescreen</PresentationFormat>
  <Paragraphs>258</Paragraphs>
  <Slides>14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Century Gothic</vt:lpstr>
      <vt:lpstr>Copperplate Gothic Light</vt:lpstr>
      <vt:lpstr>Times New Roman</vt:lpstr>
      <vt:lpstr>Wingdings</vt:lpstr>
      <vt:lpstr>Wingdings 3</vt:lpstr>
      <vt:lpstr>Wisp</vt:lpstr>
      <vt:lpstr>AirCom End User Training</vt:lpstr>
      <vt:lpstr>Presentation Overview</vt:lpstr>
      <vt:lpstr>What is AirCom ?</vt:lpstr>
      <vt:lpstr>Why AirCom?</vt:lpstr>
      <vt:lpstr>Why AirCom?</vt:lpstr>
      <vt:lpstr>AirCom Key Features</vt:lpstr>
      <vt:lpstr>AirCom Key Features</vt:lpstr>
      <vt:lpstr>AirCom Key Features</vt:lpstr>
      <vt:lpstr>AirCom Key Features</vt:lpstr>
      <vt:lpstr>AirCom Key Features  PDF Upload to AirCom</vt:lpstr>
      <vt:lpstr>Old Process vs. New Process</vt:lpstr>
      <vt:lpstr>AirCom Application Demonstration</vt:lpstr>
      <vt:lpstr>AirCom Application Demonstration</vt:lpstr>
      <vt:lpstr>AirCom Application Demonstration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EASIIR Project  Wireframe Review</dc:title>
  <dc:creator>Nelson, Sonia E.</dc:creator>
  <cp:lastModifiedBy>Nelson, Sonia E.</cp:lastModifiedBy>
  <cp:revision>87</cp:revision>
  <dcterms:created xsi:type="dcterms:W3CDTF">2013-12-27T16:29:28Z</dcterms:created>
  <dcterms:modified xsi:type="dcterms:W3CDTF">2014-08-04T17:38:19Z</dcterms:modified>
</cp:coreProperties>
</file>