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mov" ContentType="video/quicktime"/>
  <Default Extension="rels" ContentType="application/vnd.openxmlformats-package.relationships+xml"/>
  <Default Extension="xml" ContentType="application/xml"/>
  <Default Extension="vml" ContentType="application/vnd.openxmlformats-officedocument.vmlDrawing"/>
  <Default Extension="gif" ContentType="image/gif"/>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notesSlides/notesSlide13.xml" ContentType="application/vnd.openxmlformats-officedocument.presentationml.notesSlide+xml"/>
  <Override PartName="/ppt/ink/ink4.xml" ContentType="application/inkml+xml"/>
  <Override PartName="/ppt/ink/ink5.xml" ContentType="application/inkml+xml"/>
  <Override PartName="/ppt/notesSlides/notesSlide14.xml" ContentType="application/vnd.openxmlformats-officedocument.presentationml.notesSlide+xml"/>
  <Override PartName="/ppt/ink/ink6.xml" ContentType="application/inkml+xml"/>
  <Override PartName="/ppt/notesSlides/notesSlide15.xml" ContentType="application/vnd.openxmlformats-officedocument.presentationml.notesSlide+xml"/>
  <Override PartName="/ppt/ink/ink7.xml" ContentType="application/inkml+xml"/>
  <Override PartName="/ppt/notesSlides/notesSlide16.xml" ContentType="application/vnd.openxmlformats-officedocument.presentationml.notesSlide+xml"/>
  <Override PartName="/ppt/ink/ink8.xml" ContentType="application/inkml+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ink/ink9.xml" ContentType="application/inkml+xml"/>
  <Override PartName="/ppt/notesSlides/notesSlide19.xml" ContentType="application/vnd.openxmlformats-officedocument.presentationml.notesSlide+xml"/>
  <Override PartName="/ppt/ink/ink10.xml" ContentType="application/inkml+xml"/>
  <Override PartName="/ppt/ink/ink11.xml" ContentType="application/inkml+xml"/>
  <Override PartName="/ppt/notesSlides/notesSlide20.xml" ContentType="application/vnd.openxmlformats-officedocument.presentationml.notesSlide+xml"/>
  <Override PartName="/ppt/ink/ink12.xml" ContentType="application/inkml+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slides/slide110.xml" ContentType="application/vnd.openxmlformats-officedocument.presentationml.slide+xml"/>
  <Override PartName="/ppt/slideLayouts/slideLayout11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slideLayouts/slideLayout130.xml" ContentType="application/vnd.openxmlformats-officedocument.presentationml.slideLayout+xml"/>
  <Override PartName="/ppt/theme/theme10.xml" ContentType="application/vnd.openxmlformats-officedocument.theme+xml"/>
  <Override PartName="/ppt/slideLayouts/slideLayout310.xml" ContentType="application/vnd.openxmlformats-officedocument.presentationml.slideLayout+xml"/>
  <Override PartName="/ppt/slideLayouts/slideLayout75.xml" ContentType="application/vnd.openxmlformats-officedocument.presentationml.slideLayout+xml"/>
  <Override PartName="/ppt/slideLayouts/slideLayout120.xml" ContentType="application/vnd.openxmlformats-officedocument.presentationml.slideLayout+xml"/>
  <Override PartName="/ppt/slideLayouts/slideLayout170.xml" ContentType="application/vnd.openxmlformats-officedocument.presentationml.slideLayout+xml"/>
  <Override PartName="/ppt/slideLayouts/slideLayout210.xml" ContentType="application/vnd.openxmlformats-officedocument.presentationml.slideLayout+xml"/>
  <Override PartName="/ppt/slideLayouts/slideLayout160.xml" ContentType="application/vnd.openxmlformats-officedocument.presentationml.slideLayout+xml"/>
  <Override PartName="/ppt/slideLayouts/slideLayout610.xml" ContentType="application/vnd.openxmlformats-officedocument.presentationml.slideLayout+xml"/>
  <Override PartName="/ppt/slideLayouts/slideLayout111.xml" ContentType="application/vnd.openxmlformats-officedocument.presentationml.slideLayout+xml"/>
  <Override PartName="/ppt/slideLayouts/slideLayout510.xml" ContentType="application/vnd.openxmlformats-officedocument.presentationml.slideLayout+xml"/>
  <Override PartName="/ppt/slideLayouts/slideLayout150.xml" ContentType="application/vnd.openxmlformats-officedocument.presentationml.slideLayout+xml"/>
  <Override PartName="/ppt/slideLayouts/slideLayout100.xml" ContentType="application/vnd.openxmlformats-officedocument.presentationml.slideLayout+xml"/>
  <Override PartName="/ppt/slideLayouts/slideLayout410.xml" ContentType="application/vnd.openxmlformats-officedocument.presentationml.slideLayout+xml"/>
  <Override PartName="/ppt/slideLayouts/slideLayout90.xml" ContentType="application/vnd.openxmlformats-officedocument.presentationml.slideLayout+xml"/>
  <Override PartName="/ppt/slideLayouts/slideLayout1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4">
  <p:sldMasterIdLst>
    <p:sldMasterId id="2147483660" r:id="rId1"/>
    <p:sldMasterId id="2147483672" r:id="rId2"/>
    <p:sldMasterId id="2147483689" r:id="rId3"/>
    <p:sldMasterId id="2147483712" r:id="rId4"/>
    <p:sldMasterId id="2147483725" r:id="rId5"/>
    <p:sldMasterId id="2147483743" r:id="rId6"/>
  </p:sldMasterIdLst>
  <p:notesMasterIdLst>
    <p:notesMasterId r:id="rId50"/>
  </p:notesMasterIdLst>
  <p:handoutMasterIdLst>
    <p:handoutMasterId r:id="rId51"/>
  </p:handoutMasterIdLst>
  <p:sldIdLst>
    <p:sldId id="262" r:id="rId7"/>
    <p:sldId id="258" r:id="rId8"/>
    <p:sldId id="349" r:id="rId9"/>
    <p:sldId id="461" r:id="rId10"/>
    <p:sldId id="296" r:id="rId11"/>
    <p:sldId id="467" r:id="rId12"/>
    <p:sldId id="466" r:id="rId13"/>
    <p:sldId id="465" r:id="rId14"/>
    <p:sldId id="478" r:id="rId15"/>
    <p:sldId id="492" r:id="rId16"/>
    <p:sldId id="493" r:id="rId17"/>
    <p:sldId id="494" r:id="rId18"/>
    <p:sldId id="479" r:id="rId19"/>
    <p:sldId id="480" r:id="rId20"/>
    <p:sldId id="481" r:id="rId21"/>
    <p:sldId id="482" r:id="rId22"/>
    <p:sldId id="483" r:id="rId23"/>
    <p:sldId id="484" r:id="rId24"/>
    <p:sldId id="485" r:id="rId25"/>
    <p:sldId id="486" r:id="rId26"/>
    <p:sldId id="487" r:id="rId27"/>
    <p:sldId id="488" r:id="rId28"/>
    <p:sldId id="489" r:id="rId29"/>
    <p:sldId id="468" r:id="rId30"/>
    <p:sldId id="475" r:id="rId31"/>
    <p:sldId id="473" r:id="rId32"/>
    <p:sldId id="498" r:id="rId33"/>
    <p:sldId id="463" r:id="rId34"/>
    <p:sldId id="458" r:id="rId35"/>
    <p:sldId id="446" r:id="rId36"/>
    <p:sldId id="459" r:id="rId37"/>
    <p:sldId id="460" r:id="rId38"/>
    <p:sldId id="453" r:id="rId39"/>
    <p:sldId id="456" r:id="rId40"/>
    <p:sldId id="450" r:id="rId41"/>
    <p:sldId id="451" r:id="rId42"/>
    <p:sldId id="452" r:id="rId43"/>
    <p:sldId id="496" r:id="rId44"/>
    <p:sldId id="343" r:id="rId45"/>
    <p:sldId id="445" r:id="rId46"/>
    <p:sldId id="497" r:id="rId47"/>
    <p:sldId id="490" r:id="rId48"/>
    <p:sldId id="491" r:id="rId49"/>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omann, Moira" initials="HM" lastIdx="1" clrIdx="0">
    <p:extLst/>
  </p:cmAuthor>
  <p:cmAuthor id="2" name="Heather York" initials="HY" lastIdx="6" clrIdx="1">
    <p:extLst/>
  </p:cmAuthor>
  <p:cmAuthor id="3" name="Tiffany Lutterman Busby" initials="TLB" lastIdx="2" clrIdx="2"/>
  <p:cmAuthor id="4" name="Tiffany Busby" initials="TB" lastIdx="6" clrIdx="3">
    <p:extLst>
      <p:ext uri="{19B8F6BF-5375-455C-9EA6-DF929625EA0E}">
        <p15:presenceInfo xmlns:p15="http://schemas.microsoft.com/office/powerpoint/2012/main" userId="ac951f7c47db59b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1C662"/>
    <a:srgbClr val="A9BFD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69" autoAdjust="0"/>
    <p:restoredTop sz="76374" autoAdjust="0"/>
  </p:normalViewPr>
  <p:slideViewPr>
    <p:cSldViewPr snapToGrid="0">
      <p:cViewPr varScale="1">
        <p:scale>
          <a:sx n="52" d="100"/>
          <a:sy n="52" d="100"/>
        </p:scale>
        <p:origin x="1708" y="2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8524"/>
    </p:cViewPr>
  </p:sorterViewPr>
  <p:notesViewPr>
    <p:cSldViewPr snapToGrid="0">
      <p:cViewPr varScale="1">
        <p:scale>
          <a:sx n="69" d="100"/>
          <a:sy n="69" d="100"/>
        </p:scale>
        <p:origin x="3234" y="7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handoutMaster" Target="handoutMasters/handoutMaster1.xml"/><Relationship Id="rId3" Type="http://schemas.openxmlformats.org/officeDocument/2006/relationships/slideMaster" Target="slideMasters/slideMaster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41A9004D-10DA-405F-984F-15BC83297523}" type="datetimeFigureOut">
              <a:rPr lang="en-US" smtClean="0"/>
              <a:pPr/>
              <a:t>1/16/2018</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1A5AAC63-A433-4263-8ADF-908F9D36921A}" type="slidenum">
              <a:rPr lang="en-US" smtClean="0"/>
              <a:pPr/>
              <a:t>‹#›</a:t>
            </a:fld>
            <a:endParaRPr lang="en-US"/>
          </a:p>
        </p:txBody>
      </p:sp>
    </p:spTree>
    <p:extLst>
      <p:ext uri="{BB962C8B-B14F-4D97-AF65-F5344CB8AC3E}">
        <p14:creationId xmlns:p14="http://schemas.microsoft.com/office/powerpoint/2010/main" val="2051777882"/>
      </p:ext>
    </p:extLst>
  </p:cSld>
  <p:clrMap bg1="lt1" tx1="dk1" bg2="lt2" tx2="dk2" accent1="accent1" accent2="accent2" accent3="accent3" accent4="accent4" accent5="accent5" accent6="accent6" hlink="hlink" folHlink="folHlink"/>
  <p:hf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0-31T19:05:13.065"/>
    </inkml:context>
    <inkml:brush xml:id="br0">
      <inkml:brushProperty name="width" value="0.13333" units="cm"/>
      <inkml:brushProperty name="height" value="0.13333" units="cm"/>
      <inkml:brushProperty name="color" value="#00A0D7"/>
      <inkml:brushProperty name="ignorePressure" value="1"/>
    </inkml:brush>
  </inkml:definitions>
  <inkml:trace contextRef="#ctx0" brushRef="#br0">0 7006,'0'0,"0"0,0 0,0 0,0 0,0 0,0 0,0 0,0-2,0-1,0 0,0-1,0 0,0-1,0 3,0 0,0 1,0-1,0-1,2-2,1-1,4-2,4 1,0 0,2 0,1 0,1 0,1 1,3-1,1-1,1-1,0-1,2-2,-1-1,3 0,-1 4,1-3,1 1,-3 0,-1 3,1 1,-2-1,1 2,-1-1,0 1,-2-2,-3 2,-1-2,1 2,0-2,2 2,1-1,0 2,2-2,0 0,0-1,0-1,1 3,-1-2,0 3,-1 0,-1 2,4-1,-3 1,1-1,-2 0,-2-1,2-2,0 2,0-1,2 2,-1 0,3 0,0 1,2-1,1-2,1 2,3-2,-2 1,0-2,-4-1,2 0,-2 0,-2 1,4 1,1-1,2 1,0-1,0 1,0-1,1 1,-1-1,0 0,-1-2,-4 3,-1-2,2 1,2 1,1 0,1 0,0-2,2 1,-1-1,1 1,1 2,-2 0,-2 1,0-3,-3 2,1-1,-1-2,1 0,-4 1,4 1,-1-2,0 2,1 0,2 2,-1-1,-2 2,1-1,-2 0,-1 1,-2-1,2 1,-3 0,2-3,-3 1,2 1,-1 0,3 3,-1-2,3 1,0-1,3-2,0 1,-1-1,1-1,-3 2,-1 1,0 0,-3 2,-2 1,-3 0,2 0,0 0,0 1,4-3,1-1,2 1,2-1,-1-2,-1 1,1 2,-1 0,-3 0,2 0,-3-1,0 0,-2 0,-1-2,-2 1,0 0,0-1,-1 2,2-1,1-1,2 1,-2 2,0 1,2 0,0-2,-2 0,2-2,-1 1,1-1,0 2,-1 2,-1-1,-3 2,1-1,-3-3,0 2,-1 0,-1 1,-1 0,-1 1,-1 0,0-2,1-2,-1 2,0 0,-1 0,-1 1,1 1,-1 0,0 0,1-2,1-2,0 2,1 0,-3-1,1-1,0 0,-1 3,1-1,-1 2,2-3,-1-1,2 2,-3 0,0 1,-1 0,-1 1,1-2,-3-1,-1-1,2 3,0-3,0 1,1-1,2 2,1-2,0 2,0-2,0 0,0 0,-3-1,-1 1,2-2,-1-1,0 2,1-1,0 1,-1-1,4 0,-2-1,2 2,-2-1,-1-3,1 2,-2 0,3-1,-2 2,1-1,2 2,-1 0,1 1,-1-1,1-3,-2 0,1 1,-1 0,1 1,0-1,2 1,-2-1,1 1,-1-1,-1 1,1-1,-1 0,1-2,1 3,1-2,0 2,0-1,0 2,2-2,2 0,2-1,0 3,0-2,-1 2,0 1,0 2,-1 0,-2 2,-2 0,1-2,0-1,1 0,0 1,2 1,1 0,1 1,-3 0,1-2,-4-1,1-1,-1 1,4-1,1 0,0 1,0-1,0-1,0-1,-2 1,3 1,4 2,-1 0,1 2,1 0,-2 0,-2 0,-1 0,-2 1,3-1,0 0,-1 0,0 0,-1 0,-1 0,0 0,0 0,-2 0,-2 0,1 0,0 0,2 0,-2 0,3 0,-1 0,3 0,1 0,-1 0,0 2,-1 4,0-1,-1 0,0 0,0 0,2 0,1-2,-1 0,0 2,-1-3,0 0,-1 0,0-2,-1 1,1-1,2 0,-2-1,-1 1,0 0,0 0,0 0,1 0,-1 0,1 0,-2 2,2 1,0 0,-2-1,-1 0,-1-1,2-1,1 0,0 0,-1 0,2 0,-1 0,1 0,0 0,0 0,0 0,0 0,-4 0,2 0,-3 0,1 0,0 0,1 0,-3 0,2 0,-3 0,1 0,-1 0,0 0,3 0,-2 0,1 0,-1 0,0 0,0 0,-1 0,-1 0,3 0,-3-2,2-1,1 0,0 0,-1 2,0 0,-2 1,-1-1,1 1,-1 1,-1-1,0 0,2 0,-2-2,2-1,2 1,-1-1,0 1,-3 1,-1 1,0 0,0 0,2 0,0 0,1 0,1 0,0 0,1 0,1 0,0 0,-1 0,1 0,-1 0,0 0,-1 0,1 0,-1 0,2 0,-1-2,2 0,-3-1,2 0,-2 2,1 0,-2 0,2 1,-1 0,0 0,3 0,-2 0,1 0,-2 0,2 0,-2 0,1 0,-1 0,1 0,1 0,0 0,-1 0,0 0,1 0,-1 0,-3 0,1 0,0 0,-1 0,0 0,3 0,-1 0,2 0,-2 0,1 0,-1 0,2 0,-3 0,3 0,-1 0,1 0,-1 0,1 0,-1 0,-1 0,1 0,-2 0,3 0,-3 0,4 0,-1 0,2 0,1 0,0 0,-2 0,1 0,0 0,-2 0,0 0,-1 0,1 0,-3 0,3 0,-3 0,2 0,0 0,1 0,0 0,0 0,-1 0,0 0,-1 0,1 0,-1 0,2 0,-1 0,1 0,-1 0,1 0,-3 0,3 0,-3 0,2 0,1-1,2-1,-2-1,1 0,1 2,0 0,-1 0,3 1,-1 0,3 0,-1 0,1 0,-1 1,0-1,0 0,0 0,0 0,0 0,-1 0,1 0,0 0,0 0,-1 0,1 0,0 0,0-2,-4-1,1-3,1 2,-1-2,1-1,1 1,0 0,0-1,1-1,0 0,0 0,-1 1,3 1,1-1,-1 1,2-1,2 1,0-2,1 2,-2-3,0 0,0 0,-3-3,1 1,0-1,0 1,-1 0,-1 5,1-2,-1 2,-2-1,1 1,-1-1,1 0,3 0,-2-1,1 0,-1-1,0 2,-1-2,0 0,2-1,3-2,0 2,-1 0,-1 1,1 1,1-1,-2-1,-1 0,1-2,0 3,0-1,-1 1,1-4,3 1,-1 0,2 2,1-2,3-3,2 0,-1 2,3 1,-2 3,-2 0,1 4,-3-2,-1-2,-1 3,-2-2,-2 2,0-1,0-1,2-2,3-1,-2-1,1 1,2-2,0 3,2 0,-1 2,-1 1,1 0,1 1,-1-2,2 0,-3 2,1-3,-2 1,-2 0,-1 0,1-1,1 1,-3-2,1 1,2-1,-1 2,1-2,2 1,0-3,2 0,1 3,-3-1,1 1,0-2,-1 2,-1 1,-1 0,-2 0,-1 0,0 0,2 2,1-3,0-1,0-2,1 1,0 2,0-1,1-1,-2 2,3 2,-4-2,2 2,-3-2,1 2,1 0,-4 1,2 0,1 0,1 0,-1-3,2 2,0-1,3 3,0-3,-1 2,1-1,0 1,-2-1,-1-1,1 2,-2-3,2 3,-3-2,0 2,1-1,-3 2,0-2,0 2,-1-3,2 1,-1-1,-1 1,2 0,1 2,0-1,1 2,-1 0,-1-1,0 1,0-1,0-2,1 0,-3 1,0 1,0-1,1 2,-2 1,0-1,-1 0,-1 2,0 0,1 2,-1-1,1 1,4 0,0 0,4 0,-1 0,0 0,0 0,1 0,-2 0,-1 0,-1 0,0 0,-2 0,-1 0,-1 0,0 0,-1 0,-2 0,-1 0,-1 0,0 0,-2 0,4 0,2 0,1 0,0 0,-1 0,1 0,-1 0,0 0,2 0,1 0,1 0,1 0,-2 0,3 0,-2 0,0 0,-2 0,1 0,1 0,-1 0,-1 0,-1 1,-1 2,0-1,0 0,0 0,-3-1,-1-1,1 2,-1-2,-1-2,1 5,-2 0,2-1,-3 0,2 0,-1 2,3-1,-1-1,-1 0,2 3,1-2,1 0,-1-2,1 4,1-2,0 0,0-1,1 0,-1-2,-4 1,2-1,-1 0,1 2,-1 1,2-1,-2 0,0 0,-3-1,1-1,-2 0,0 2,3 2,-2-2,1 0,-1 0,0-2,-2 1,1-1,-1 0,0 0,-2 0,1 0,0 0,3 0,-3 0,0 0,2 0,-1 0,-2 0,0 0,-1 0,1 0,-1 0,1 0,2 0,-1 0,1 0,1 0,-2 0,-1 0,-1 0,-1 0,-1 0,0 0,0 0,0 0,0 0,-1 0,1 0,0 0,0 0,0 0,0 0,0 0,0 0</inkml:trace>
  <inkml:trace contextRef="#ctx0" brushRef="#br0" timeOffset="2231.7189">10651 3920,'0'0,"0"0,0 0,0 0,0 0,0 0,2 0,3 0,0 0,2 0,0 0,0 0,0 2,3 0,2 2,3 2,4 0,1 3,1 3,0 3,2 2,-2 3,0 2,2-2,0 1,-1-1,0 0,-1-1,1 0,-2 0,3-1,-3-4,1 2,-2 2,-1 1,-3-2,0-2,0 0,2 0,-2-3,1 1,-6 1,1 0,0 1,-4 0,2-3,-3-2,2-2,-3 0,2 1,-1-3,-1 2,-3-2,0 1,-1-1,-1 1,0-2,0 2,-1 0,1 1,0-1,-2 2,-2 2,-1-1,-1 4,-4 2,-3-2,-2 3,-2 3,-4-2,0 3,1 0,-3 0,1-3,3-1,2 0,2-1,1-1,1-4,3-2,1-1,1-2,1 1,1-2,2-2,-1 3,-2-2,1-1,1 0</inkml:trace>
  <inkml:trace contextRef="#ctx0" brushRef="#br0" timeOffset="16024.3574">2510 0,'0'0,"0"0,0 0,0 0,0 0,0 0,0 0,0 0,0 0,0 0,3 0,0 2,2 1,-1 1,1 0,0 2,1 0,-1 2,1-2,1 2,0-2,1 2,0-3,-1 2,0-2,0 2,-1 1,1 0,-1-1,3 0,-3-1,3 1,-3 0,2-1,-2 0,1 3,-1-2,1 0,0 0,1 0,-1 0,1-1,-1 0,-1 0,1 1,-1 1,1 1,1 1,2-2,-1 3,-1 3,2 2,-1-1,-1 0,1-1,2-1,-3 0,1-2,-2-3,1 3,-2-1,2 1,-3 1,2-1,1 2,-1 0,1-2,-1 2,0-1,0 1,-1-1,0 1,-1-1,-2 1,-2-1,3 1,-1 0,-1 0,0 4,-1-2,0-1,-1 0,0 2,0-1,0 0,-2 3,-1 0,1 1,-4-2,2 1,-1 1,-1-3,-1-1,1-1,0 2,-3 1,2 0,-2 3,3-1,-2 1,2-2,-1 2,1 0,-3 0,1 0,-2 0,2-1,0 0,1-1,0 2,0-4,1-1,1 0,-3-3,1 1,-1 0,-1-1,3 2,-1 1,-2 1,1-2,0 0,-1-2,2 0,-2 0,2 1,0 1,1-2,-2 1,3 0,-2-1,-1 0,1 0,-1 4,1-1,0 0,0 0,1 0,-1 2,3-1,1-2,2 2,0 0,1 0,0-1,0-1,0 1,1 0,-1 0,0-1,0 3,0 1,0 0,0 2,0 1,2-1,1 1,1 0,2 0,-2 0,1 0,0 0,1 0,2-2,-1 0,-1 0,0-2,-1 0,2 0,-2-1,0 0,0 4,-1-2,-1 2,3-1,-2 1,-1 0,0 0,-1 0,-2 2,1-1,-1-2,-1 4,1-3,0 0,0 1,0 0,0 2,0 1,0 1,0 1,-2-1,-2-1,0 0,-1 2,0 0,0-3,0-1,1 0,1-3,2 2,0-2,1 4,0 0,0 3,0-1,0 1,-2 1,0 1,-2 2,2 1,1-3,0 3,0-1,1-2,0 2,0 2,0-2,1 3,-1 0,0 2,0 0,0 2,0 1,2-1,0 3,4 2,-1 4,2-2,-2 3,3-3,-1 0,2-3,-2-2,1 1,-1-1,0 0,-1-1,0-2,1 0,1-3,2 2,-1-4,-1-2,0 0,-1-1,2 0,3 0,2-2,0 0,1 2,-1-1,0 2,-1-2,0-1,0 2,2-2,1-1,-1-1,-1-2,1-1,-2 1,0-2,0 1,-1-3,-1 2,-1-1,0 2,1-1,0 1,-1 2,-2 0,0-1,-1 0,2 1,1-4,0 3,2-1,0-1,3-1,0-3,1-1,-1 0,1 0,2 4,-3-3,1 2,0 0,0-1,0-1,-1-3,1 4,1-1,-2-2,1 1,-3-1,-1-2,-2 1,1 0,-2 1,2 1,1 1,0-3,1-4,-4 3,2-3,-1 1,1 1,-1 2,2-3,0 1,1-2,0 2,2-2,0 0,-2-1,0-2,-3 1,0-1,-1 0,-1 1,-1-1,1 0,-1 1,1 0,-1 2,-1-3,1 0,-1-1,1 1,-1-3,3-2,-3 1,3-2,-3 0,2 0,-2 0,-2 0,0 0,-2-1,-2 1,1 0,-1 0,-1 0,1 0,0 0,0 0,-1 0,1 0,0 0,0 0,0 0,0 0,-2 2,-3 2,-6 0,0 3,-7 1,-1-3,-3 0,0-2,-2-2,2 0,-2-1,0 0,-1-1,-3 1,0 0,0 0,0 0,1 0,1 0,1-3,1 1,2-2,7 2,3 1,1 0,2 0,2 1,0 0,3 0,2 0,1 1,0-1,1 0,0 0,3 0,4 0,4 0,4-2,3-1,7 1,4-1,2 1,5 1,1-1,2-1,1-1,-3 2,-3-1,-3 1,-3-1,-7-1,-2 3,-7 0,-2 1,0 0,-3 0,1 0,-3 0,0 0,-2 0,-2 0,0-1,1-4,0-5,4-5,-2-6,2-8,0-8,1-6,-1-4,-1-1,-2 2,-1-3,-1 2,-1 1,0 7,0 11</inkml:trace>
  <inkml:trace contextRef="#ctx0" brushRef="#br0" timeOffset="20540.279">5566 1692,'0'0,"0"0,-2 0,-4 2,1 3,-2 3,0 4,0 2,1 3,-2 4,0 3,-2 4,-3 6,-4 7,-2 1,-2 2,0 1,-3-2,2-1,0-2,3-4,-2 0,2 0,2-2,-1 1,0-1,2 0,1 0,3-1,3 0,-2-1,3 0,0 0,1 2,1 3,-1-4,1 1,1 1,-2 1,-1 0,1 0,-1 3,1 3,0 2,0-2,1 1,-1 0,1-2,0 1,-2 0,3 0,0-5,2-1,1 0,1-1,1 0,0 2,3 0,-1 0,1 0,0-3,-1 4,1-3,0 0,1 1,1-3,-1-2,-1 1,0-1,1 4,0-2,1-1,0 2,1-1,3-1,-2-4,1 2,-1 1,1 1,-2 3,1-1,-1-2,1-1,0 1,1-2,0 0,-1 0,0-2,1-2,0 0,0-1,0 0,3-1,-2-1,-1-2,0 2,0-2,-2 1,1-1,1 1,-1 0,1 2,-1 0,0-2,-1 0,1 1,-1-4,-1 1,-2-4,-1-2,-2 0,1-3,-1-2,-1-2,1 0,0-1,0 1,-1 1,1-2,0 0,0-3,0-1,0-1,0 0,0-1,0-1,-2 1,0 0,-4 0,2-1,-3 1,-3 0,-3-2,-1-3,0 0,-2-2,-1 1,0-2,2 2,-2-2,1 2,0 0,3 0,2 2,3 0,-1 3,4 0,0 1,2 0,2 0,0 0,1 0,1 1,1-1,1 2,3 1,4 2,3 3,5-1,0 3,3-1,1 0,-3 0,-2-1,-3-1,-2-1,-2-3,-1-1,-1-1,-1-1,-1 0,-1-1,0 1,-2 0,0-1,0 1,3-2,1-4,4-3,4-6,1-4,4-2,2-8,4-3,2-4,3-4,-1-1,2-2,-2 4,-4 5,-3 2,-3 5,-3 9,-6 5</inkml:trace>
  <inkml:trace contextRef="#ctx0" brushRef="#br0" timeOffset="27449.549">2662 3210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1-01T19:23:36.208"/>
    </inkml:context>
    <inkml:brush xml:id="br0">
      <inkml:brushProperty name="width" value="0.23333" units="cm"/>
      <inkml:brushProperty name="height" value="0.23333" units="cm"/>
      <inkml:brushProperty name="color" value="#DA0C07"/>
      <inkml:brushProperty name="ignorePressure" value="1"/>
      <inkml:brushProperty name="inkEffects" value="lava"/>
      <inkml:brushProperty name="anchorX" value="0"/>
      <inkml:brushProperty name="anchorY" value="0"/>
      <inkml:brushProperty name="scaleFactor" value="0.5"/>
    </inkml:brush>
  </inkml:definitions>
  <inkml:trace contextRef="#ctx0" brushRef="#br0">14217 6021,'-23'0,"-48"24,-70-1,-517 71,305-47,71 0,-48 0,72-23,-48 46,47-23,0 24,-93 0,70 23,-71 0,47 23,-23-23,23 0,24 24,-71 0,118 23,-71-24,24 24,23 1,-23 46,23-24,1 1,-48 47,71-24,0 0,-48 24,72-24,22 0,25 0,23 0,-24 0,71 1,24-25,-1 1,24-1,23-22,24-1,24-24,-1 1,24-24,24 23,0-22,23-1,70 0,48-24,-24-23,71 0,-1-23,25-1,46-23,-70 0,140-23,-116-24,116 0,-46 0,47-24,-47 1,94-1,-24-23,0 0,1 0,-48-24,118-23,-141 24,70-48,-23 24,-1-24,-69 24,46-24,-94 24,118-47,-94 24,-48-1,1 0,-24-23,24 24,-24-1,-70 0,-1 24,-22-23,-1-1,-24 24,-23 23,-47-23,0 23,0 1,-23-1,-48 24,-23-23,0-1,-47-23,0 47,-70-24,-25 1,-22 46,-71 1,46 23,-93-1,0 48,-47-23,46 46,-69-23,69 24,-93 23,70 0,-70 0,70 24,-23-24,94 23,-142 1,95-1,-94 24,117 24,-47 0,48 23,46-24,-23 24,46 1,25-1,23 0,-1 23,189-164,0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1-01T19:25:18.497"/>
    </inkml:context>
    <inkml:brush xml:id="br0">
      <inkml:brushProperty name="width" value="0.13333" units="cm"/>
      <inkml:brushProperty name="height" value="0.13333" units="cm"/>
      <inkml:brushProperty name="color" value="#00A0D7"/>
      <inkml:brushProperty name="ignorePressure" value="1"/>
    </inkml:brush>
  </inkml:definitions>
  <inkml:trace contextRef="#ctx0" brushRef="#br0">0 9357,'0'0,"0"0,0 0,0-3,3 0,2-2,3-2,2-3,3-4,2-6,4-4,3-6,2-1,4-5,2 0,0-2,2 0,0-2,-1 1,-1-3,-4-1,-1 0,-1 0,-2-1,-2 0,-3-1,1-1,-1 2,-1 3,1 2,1 1,-1 0,-2 2,0 0,2 0,-1-1,0 1,-2 0,-3 0,1 1,-1 1,1 1,0 1,1-1,0 1,2 1,1 2,1 0,-2 0,0 1,0 2,1 2,0 1,3 3,2-1,-1 2,4 1,2 2,4 1,0 1,3-1,-3 1,-1 1,-1 3,-1 0,1 3,4 0,2-2,3-1,1-1,4 2,-1-1,-1 2,-2 0,-2 1,1 0,0 1,4-1,3-2,3-1,1 1,-1 0,0-1,-1 1,-1 0,2-3,3-1,4-2,0 0,-1 3,-2 1,-3 0,-1-1,1 0,4 2,1 1,2 1,-3 0,-3-1,-2 1,-4 2,1 2,2 2,-1 1,2 0,-1 2,-3-1,-3 0,-3 1,-4 1,-2 4,-1 0,0 1,0 2,-2 2,-1 3,0 2,0 0,0 0,-1-1,0 0,-1-1,-2 0,1-1,-2 3,0 0,0-2,2-2,1 0,3 0,3-2,6 0,3-1,4 0,1-1,-2 0,-2-3,-3-2,-2-1,0-1,4-1,0 0,4-3,0 0,0-3,0-2,0 1,0-2,2-1,2-1,-1-1,1-3,2-1,-4 0,-3-2,-1-3,-2 1,-2 1,-2-1,0 1,1-1,3-1,2 0,0 1,-2 3,-2 1,-2-1,-3 0,0 1,-2 1,2-2,1-2,0-1,0 2,2-2,1 2,-3 0,-3 2,-2 1,-2 0,-1 2,0 0,0 0,0 0,0 2,3 1,0-1,1 3,-2-1,-2 2,-1 0,-1 0,-1 0,-4 1,-1-1,-1-1,1 0,-2 2,-1 2,0 1,-2 2,1 1,-1-3,0 1,3-1,0 1,2 1,3 0,0-2,0 0,0-2,0 0,2 0,-2 2,1-1,1 0,-1 0,-2 2,-3 0,-1 2,-1-3,-2 0,0-2,0 0,-2 1,-1 0,-2 2,0 1,-2 1,1 0,-1 0,1 0,1 0,-1 0,2 0,-2 0,1 1,-2-1,-1 0,1 0,-1 0,-2 0,0 0,-2 0,0 0,-1 0,0 0,0 0,0 0,0 0,-1 0,1 0,0 0,0 0,0 0,0 0,0 0,0 0,2 0,1 0,0 0,0 0,-2 0,0 0,0 0,-1 0,0 0,0 0,0 0,0 0,0 0,0 0,-1 0,1 0,0 0,0 0,0 0,0 0,0 0,0 0,3 0,0 0,0 0,-1 0,0 0,-1 0,-1 0,0 0,0 0,0 0,0 0,0 0,0 0,0 0,0 0,0 0,0 0,0 0,2 0,1 0,0 0,-1 0,2 0,0 0,0 0,0 0,1 0,1 0,0 0,1 0,1 0,0 0,1 0,-2 0,1 0,-2 0,-1 0,-1 0,-2 0,1 0,0 0,0 0,-1 0,-1 0,0 0,1 0,1 0,2 0,1 0,-2 0,-1 0,2 0,-1 0,-1 0,0 0,-2 0,0 0,-1 0,0 0,0 0,2 0,1 0,0 0,-1 0,-1 0,0 0,0 0,-1 0,0 0,0 0,0 0,2 0,1 0,2 0,3 0,-1 0,2 0,-2 0,-1 0,-2 0,-2 0,-1 0,2 0,0 0,-1 0,0 0,-1 0,2 0,1 0,-1 0,1 0,3 0,0 0,-1 0,0-3,0 0,-2 0,-1 1,-2-2,3 0,-1-2,0 1,1 0,0 0,2-2,2 0,0-1,-2 1,1-1,-2 1,2 2,-1 2,-2-1,2 0,-2-1,3-1,-2 0,2-2,1 0,0 2,0-1,0 1,-1 0,0 0,0 1,0 0,0 0,1 2,0-2,0-2,-1 0,1-1,-1 2,0-2,-1 1,1 2,2 0,-2 0,2-1,-2-2,-2 0,-1 2,-2 2,-1-1,-1 1,2 1,1 0,2 2,0-2,1 0,3 0,-1 1,0 0,0 2,-2-1,-3 1,0 0,-2-2,-1-1,0 0,2 1,0 1,1-3,-1 1,-1 0,0 0,2 2,0 0,0 1,-1-1,0 1,-1 1,-1-1,3 0,0 0,-1 0,0 0,0 0,-1 0,-1 0,1 0,-1 0,-1 0,1 0,0 0,0 0,0-2,0-1,0 0,0 1,0 0,0 1,2 0,1 1,0 0,-1 0,0 0,1-2,1-1,-1 1,-1-1,0 2,-1-3,-1 1,3-2,-1-1,1 2,-1 1,0-2,-1 1,2-1,0-3,0 0,-1 3,-1 0,0 0,2 1,0 0,0 2,-1-2,0 1,-1-3,1 1,4-1,-1-1,3 0,-1-1,0 0,0 1,-2 1,-1 0,-2 2,-1-1,-1 0,0 2,0 0,-1-1,1 1,0 0,0 0,0 2,2 0,1 1,0 0,-1 0,0 0,-1 0,-1 0,1 0,-1 0,-1 0,1 0,0 0,0 0,0 0,0 0,0 0,0 0,0 0,0 0,0 0,0 0,0 0,0 0,0 0,0 0,0 0,0 0,0 0,0 0,0 0,0 0,0 0,0 0,0 0,0 0,0 0,0 0,2 0,1 0,0 0,-1 0,0 0,-1 0,2 0,0 0,0 0,-1 0,0 0,1 0,0 0,0 0,2 0,-1 0,2 0,0 0,1 0,2 0,-1-2,0-1,-1-2,1 0,-1 0,0 2,0-2,0 1,-1 1,1 0,1 2,0-2,0-1,-1 1,1-1,-1 0,0 0,-1-1,1 0,2-1,1 0,-1 2,0 1,1 1,-1 0,2 0,0-1,-1-2,1 0,-1 1,-1-2,-1 1,2 1,2-1,1 0,0-1,-1-2,-1 1,-1 1,2-1,0 2,0-2,1 1,0-1,0 1,1-1,-1-1,1 0,-1 2,0 2,1-1,-3 1,-1 0,-2 2,0 1,-1 0,2-2,0 1,0-1,0 1,-1-2,2 0,0-1,-1-1,3-1,-1-1,0 0,0-1,1 2,2-1,4 1,4 0,1 1,3-1,3-2,1 2,-3-2,0 2,-1-1,0 2,-1-1,1 0,0 0,1 1,1-1,4-1,1 0,1 0,-1 0,-1 3,-1-1,-2 1,-1 1,-1 2,-1 0,1 1,1 1,2 0,1 1,1-1,1 0,0 0,-4 0,1 0,-4 0,0 0,-1 0,-3 0,-2 0,0 0,1 0,-1 0,1 0,1 0,-1 0,1 0,1 0,1 0,1 0,1 0,2 0,2 0,-3 0,-1 0,-2 0,-4 0,0 0,0 0,0 0,1 0,1 0,-1 3,1 0,3 2,2 0,1 0,0 0,-2 0,-2-1,1-1,-3 1,-2 0,-2-1,-3 0,0-2,-2 0,0-1,2 0,1 0,0 0,1 0,3 0,0 0,-1 0,1 0,1-1,0 1,0 0,0 1,0-1,-2 0,0 0,-3 0,0 0,-2 0,-1 0,0 0,0 0,0 0,0 0,1 0,-1 0,2 0,1 0,1 0,-2 0,0 0,2 0,0 0,1 0,3 0,0 0,-2 0,1 0,2 0,0 0,3 0,-2 0,-2 0,-3 0,1 0,-1 0,1 0,2 0,-1 0,-1 0,-2 0,1 0,2 0,0 0,1 0,1 0,2 0,1 0,-1 0,-1 0,1 0,-2 0,-2 0,-2 2,-2 1,0 0,1-1,1 0,3 1,1 0,2 3,2-1,1 2,2-1,1 1,0 2,-1-1,-1 0,0 0,-3-3,-1 1,0-1,0 1,-2 0,3 1,1 1,3 0,2-2,1-2,1 1,0-1,-2 0,-2-2,-1-1,-4 0,-1-1,2 0,0 2,1 1,2 2,2 0,4 2,1-1,3 1,1 2,-1-1,-3 1,0-2,2 1,5-1,1 0,3-1,3 1,1 1,0 0,-2 1,-1-2,4 0,4 0,4 0,1-1,0 1,-2 0,-2 0,0 1,2 0,4 0,0-1,-4 1,-2-1,-5 0,1-1,1 1,-1 2,2-2,-3 2,-1-2,-2-2,0 1,1-1,1-1,1-1,1 0,0 1,-1-1,-1-1,1 0,0-1,3-1,1 0,-1 0,-4 0,-3 0,-1-1,3 1,3 0,0 0,2 0,0 0,0 0,-2 0,-4-2,0-1,0 0,4 1,1 0,2-1,-3-1,-3 1,-5 1,-3 0,-3-1,0 0,3-2,0-3,0 1,-1 1,-2-1,0 1,-3 0,-1 0,-3 1,-3 0,-2 0,-3-1,1 0,-3 2,-1 1,-1-2,1 1,0 1,-1 1,-2 1,-2 0,0 0,-1 1,-1 1,-2-1,-1 0,0 0,-2 0,1 0,-2 0,-2 0,-2 0,-1 0,-1 0,-1 0,0 0,-1 0,-1-2,-2-1,-3-2,-4-3,-4-1,-4-5,-4-4,-4-4,-4-2,-7-2,-5-3,-4-1,-2 0,-1 0,1 1,0-1,2 2,3 1,6 3,4 4,6 2,8 5,4 4,6 4,4 3,6 1,2 1,6 1,6 5,9 5,10 6,14 6,6 5,5 3,0 4,3 3,-1-1,-1 0,-2 1,-5-2,-6-3,-3-1,-8-1,-6-2,-6 0,-6 0,-4-1,-6 0,-3-3,-2-1,-4 0,-5-2,-2-1,-4 2,-6-2,-2 1,-4-2,-3 4,-2 1,-3 1,-2 3,-7 3,-5 4,-1 4,-2 4,4 2,2 2,2-1,1-1,6-4,8-9,10-10</inkml:trace>
  <inkml:trace contextRef="#ctx0" brushRef="#br0" timeOffset="22945.0402">8962 0,'0'0,"0"0,0 0,0 0,-3 2,-2 1,-3 3,-2 1,-2 3,-1 1,-1 4,-2 1,-1 3,1 2,-2 5,-3 4,-1 4,-5 6,-1 1,-4 7,1 3,-1 2,0 1,-3 3,-1 0,1 0,2-1,1-1,3 4,-1 3,0 2,0 1,2 2,0 0,-1-1,-1 1,1 0,0-3,4-1,0 1,1 0,2 0,3 1,-1 3,2 1,1 0,4 2,1 0,3-1,4-1,1 1,3 0,0 0,2-4,1-1,2-1,-1-2,2-1,0 2,1 0,5 1,2-2,3 1,2-2,2 0,2-2,2 2,1-2,-1-2,-3 1,2 0,2-4,1 1,0-1,1 1,0-2,0 1,2-3,0-1,3 0,0-2,1 1,0-1,1 0,-4-2,-1-2,-2-2,-3-1,-1-4,-1 2,2 1,3-1,1 4,0 0,3 2,0 0,-1-3,0-2,-4-3,-1-1,-1-3,-2-2,0 1,0 1,-1 2,1-1,0 1,2-1,0-1,0-5,-3-5,-3-4,0-2,0-3,-1-1,-2-1,2 1,-3-1,-1-1,-3-2,0 1,-3-1,0-1,-1 0,-1-1,-2-1,-2-1,0-2,-1-1,0-1,-1-1,1 0,0-1,0 1,-1 0,-1 0,-3-1,-5 1,-6 0,-2 0,-2-2,-3-1,-2-2,-3-3,-1-1,-3-5,-3-1,-1-4,-2-2,-2-2,0-2,3 1,2 0,3 2,4 3,6 1,5 3,4 1,5 3,0 1,2 2,3 3,0 2,3 1,-1 2,1 0,1 3,1 0,2 3,3 4,4 5,4 5,4 5,3 3,5 4,0-2,0-1,0-3,1-2,4-1,3-1,2-5,1 0,2-4,-3-2,-2-2,-3-3,-2-2,-4-3,-4 0,-2-1,-1-1,-5 1,-2-1,-3 1,-1-1,-1-1,-1-1,0-2,-2-3,-1-1,-2-3,0 0,-1-6,0-8,0-9,-1-8,1-10,2-9,3-12,1-7,1-4,3 0,0-2,5 1,-2 15,-2 19</inkml:trace>
  <inkml:trace contextRef="#ctx0" brushRef="#br0" timeOffset="27442.0262">2810 648,'0'0,"0"3,0 2,0 8,0 7,0 11,0 12,2 11,1 10,2 5,3 4,4 3,2 3,4 3,3 1,2 2,4 6,3 4,2 4,4 1,7 0,3 0,4-1,0-3,-2-3,-3 1,1 0,3 2,5 1,5 2,2 1,1 0,-1 2,-2 0,0 1,1 2,2-2,-1 0,-2-3,-1-3,0-2,1 0,5-1,0-1,-2 0,1-2,-3-2,0 1,0-2,-3-3,-1-1,-1 0,-4-3,-1-2,0-3,1 0,-3-3,3 0,-1 1,-2 0,-3-5,1-2,-4-1,-2-3,-1-4,0-2,0 0,-1 0,1 1,1-3,-3-1,-3-3,-2-2,-3-2,-1-4,-4-4,-3-3,-1-5,-1-4,-3-5,0-3,-4-2,-2-3,1-3,-3-1,-2-1,-2-1,-2-2,-1-2,-1-2,-1-2,-1 1,-4-2,-5 1,-7-1,-7 1,-9-2,-7-4,-4-2,-3-2,0-2,-3-4,-2-3,-1 0,-3-2,0-2,5 1,4 2,6-1,4 2,5 4,7 2,5 3,2 4,4 2,5 2,3 2,4 0,2 1,1 0,1-1,4 3,6 2,6 6,9 2,7 5,4 2,7 3,8 0,6 1,4-2,3-3,0-1,-3-3,-2 0,-1-2,-1-2,-2-4,0-2,-7-3,-3-3,-7-4,-4-4,-4-4,-5-5,-5-6,-3-5,-5-8,-5-5,-4-8,-4-8,-5-8,-4-9,-7-7,0 10,1 18</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0-31T19:34:05.578"/>
    </inkml:context>
    <inkml:brush xml:id="br0">
      <inkml:brushProperty name="width" value="0.13333" units="cm"/>
      <inkml:brushProperty name="height" value="0.13333" units="cm"/>
      <inkml:brushProperty name="color" value="#00A0D7"/>
      <inkml:brushProperty name="ignorePressure" value="1"/>
    </inkml:brush>
  </inkml:definitions>
  <inkml:trace contextRef="#ctx0" brushRef="#br0">0 6962,'0'0,"0"0,0 0,0 0,0 0,0 0,0 0,2 0,3-2,0-3,2 0,1-2,1-1,2-1,0-2,3 0,1-1,-1-2,3-3,-1 0,-1-2,-1 1,2 0,-1 0,0 1,1 0,-1 1,2 1,0-1,-1 0,1-1,-1 1,-1-2,-1 1,-1-1,0 0,-1 0,0 1,-1-1,-1 0,1 2,-2 2,1 0,-2 2,-1 0,1 0,4-1,-2-2,1 1,-2 1,-1 2,1 1,0 2,1 1,1-1,1 1,1 0,4-1,0 1,1 0,2 0,0 0,0 0,0 0,0-1,-1 2,0-1,-1 1,0 0,-2 1,1-2,1 2,-1-1,2-2,0 1,2 0,4 1,0-1,1 1,0 0,-1 0,0 0,-3-2,-1 2,0-2,-2 2,-1-1,-1 1,1 2,0-1,1 1,0-2,2-1,1 1,1-1,0 0,3 1,0 0,1 1,-2 2,-1 0,-3-1,1 1,0 1,0 1,0 1,3-3,1 1,2-3,2-1,2-3,0-1,-2-1,-2 1,-1 1,-2-1,-3 2,-1 0,0 2,-2-1,0 1,0 2,0 2,0-2,1 1,1 0,1 1,1 1,0 0,3 1,0 0,-2 0,0 0,-2 1,-1-1,1 0,1 0,0 0,1 0,4 0,1 0,2 2,-1 0,-2 3,-4 0,0-1,-3 1,-2-1,-1 2,1 1,-2 0,2 0,1 0,0-1,1 0,-1 1,0-2,1 2,0 0,1 2,1 1,0 1,1-2,-1 1,-1-3,-1 2,0 0,1 0,0-2,0 1,1 0,3 3,2 0,1 0,1 0,0-2,0-1,0-1,-2 0,1 1,-1-1,1 0,-1-1,0 1,-2-1,1-2,2-1,0-2,1 0,1-1,0 0,1 0,0-2,3-1,4-2,0 0,1-1,1-1,-3-3,-1 0,-1-1,-1-1,-1 0,1 0,0 0,-2 0,-1-2,1 0,-2 1,-2 2,-2 0,1 3,-1 0,1-1,0 0,1-1,-2 1,-2 1,1-1,0-3,1 1,1 0,-1 0,-1 2,-3 0,-1 0,-1 2,-1-3,-1-1,1-1,1 0,1 2,0-2,-1 0,0-1,0 3,-1 0,1 0,0-2,0-1,1 0,0-1,-2 3,1 1,-2 1,-3 1,-1 0,1 2,-1-1,-1 2,0-1,1 0,2 0,0-1,1-2,2 1,-1 0,1-1,0-1,-1-1,1 0,0 2,0 0,-1 1,-1 1,-1 1,-2 0,-2 1,2-1,-1-2,0-1,0 2,1-2,0 0,1 2,1-1,1 1,1 0,0 0,-2 0,-1-1,0 2,-1-1,0 2,-1-2,-1 2,-1-1,0-2,0 1,-1 0,1 1,-2-1,-1 1,-2 0,0 0,0 0,2-2,1 1,1 0,0 1,1-1,0 1,0 0,-1 0,1 0,0 0,0 0,2-1,0 0,1 0,-1 0,-3 0,-1 2,-1-2,1 2,1-2,-1 2,4-1,-2-2,-1-1,-2 1,0 0,0-1,-2 1,1-2,0 1,-1 0,0-1,0 2,-1-1,2 1,-1-2,0 2,4 0,1 1,-1 0,-1 1,-2 0,2 0,0 0,-1 1,-2-1,1-2,-2 1,0 0,0 1,0 1,-1 2,1-1,2 0,-1 1,-2 1,-1 1,-2 1,-1 0,-1 0,0 0,0 0</inkml:trace>
  <inkml:trace contextRef="#ctx0" brushRef="#br0" timeOffset="3359.5545">2834 0,'0'0,"0"0,0 0,0 2,0 1,0 2,0-1,0 2,0 0,0 0,0 0,0 3,0 1,0 2,0 0,2 0,3 3,0 2,2 0,-1 2,1 1,-1 1,0 3,2 2,1 2,1 1,1 0,1 3,0 1,0 3,0 1,0 1,0-1,-1 2,3 1,-1-2,-2 0,-1-1,-2 1,1 2,-2 1,0 0,2 1,0-2,1 0,1 0,0-1,1 1,0-1,0 0,0-2,-1 2,3-1,1 0,-1 2,0-1,1 2,3 1,-1 0,1-2,2 0,0-3,-1 0,0-1,-3 1,-1 3,-1 0,-1 1,1 2,0 0,2 0,2 1,2-1,2-2,1 1,-2-2,0-1,1-1,-1 0,2 1,-2-1,-1 1,1-2,1-1,2-1,1-1,3 1,0 0,3 2,1 0,1 1,-2-3,-1-1,-2-2,-3-1,2-2,-1 1,0 1,0 1,0-1,3 1,2-2,0-1,0-1,-1 0,-1 1,-2 0,-1-2,-2-1,0 1,1 2,1 0,0 1,1 0,1-2,1-1,-1 0,0-2,-4-1,-1-3,-1-1,-2 0,-3-1,-2 0,1-1,1 0,0-1,1 1,1 1,0 0,3 0,1 1,1-1,2 0,1 2,0-2,-1-2,-1 1,0-1,-3-2,-1-1,0 1,0 0,1 0,-1 0,-1 3,2 2,3 1,-1 1,1 0,0-1,1 0,-1 1,-2-2,1 0,-4 1,1-2,-1 1,-1 0,1-1,0 0,0 2,4-2,0-2,-1 1,0-2,0 0,-2-2,-1-1,1 1,-1-1,-3-2,1 0,-2 0,-1 0,-1 0,1 1,0-3,-1 0,2 0,0-1,1 0,-1 0,2-1,-1 1,2-2,-2 1,1-1,0 0,-2-1,-2 1,0 0,-2 0,0 1,0 0,-2 1,-2-2,-1 1,0-1,1 0,-1 0,0 0,-1 1,0 0,2 1,1-2,-1 1,0-1,1 0,-1 0,0-2,-2 1,1-1,-1 1,0 2,2 0,-2-2,2-1,-2-2,1-1,-2 0,2-1,-2-1,2 1,-2 0,1-1,0 1,0 0,-1 0,0 0,-3 0,0 0,-1 0,-1 0,0 0,0 0,0 0,-1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1-01T19:29:19.574"/>
    </inkml:context>
    <inkml:brush xml:id="br0">
      <inkml:brushProperty name="width" value="0.23333" units="cm"/>
      <inkml:brushProperty name="height" value="0.23333" units="cm"/>
      <inkml:brushProperty name="color" value="#DA0C07"/>
      <inkml:brushProperty name="ignorePressure" value="1"/>
      <inkml:brushProperty name="inkEffects" value="lava"/>
      <inkml:brushProperty name="anchorX" value="7102.5918"/>
      <inkml:brushProperty name="anchorY" value="-1387.59204"/>
      <inkml:brushProperty name="scaleFactor" value="0.5"/>
    </inkml:brush>
  </inkml:definitions>
  <inkml:trace contextRef="#ctx0" brushRef="#br0">7119 7823,'0'0,"0"0,0 0,0 0,0 0,0 0,0 0,0 0,0 0,-9 0,9 0,-9 0,9 0,-10-16,-8 16,9-16,0 0,-10 0,1 0,-1 0,-8-16,8 16,-8-16,-1-16,-9 16,10-33,-19 17,9-16,0 0,0 0,9-33,-8 17,-1 0,-9-16,0-17,-10 1,10 16,9-17,1 1,-1 16,-9-33,0 1,0 0,0-1,18 17,0-17,-8 1,-10-16,9 15,-9-15,0-1,9 1,0 0,0-1,0 17,-9-17,9 17,1-17,-11 17,20 0,-1 15,1-15,8 16,-18-1,10-15,-10 16,9-17,-9 17,19 16,-10-17,10 17,0 0,-10-1,19 17,-19-16,10 0,-10-1,0 1,1 16,-1-1,1-15,8 16,-9 16,10-16,-10-1,1 17,-10-16,0 0,-9-1,9 1,10 32,-10-16,0 0,-9-17,0 17,0 0,9 0,-9 16,0-1,-9 1,-10-16,19 16,-9 16,-10 0,-8 0,8 0,1 16,-19 0,9-1,10 17,-19 17,0-1,9 0,-18 16,0 16,0-16,28 16,-10 0,-9 16,0 17,28-17,-19 16,-9 0,19 1,9-1,-1 0,-8 16,-10 1,1 15,8 0,1 1,-10 15,10 0,18 1,-1-17,11 0,-1 17,9-33,-9 16,1 17,-1-17,0 17,9-17,10 16,-10 17,10-17,-1 17,1-1,-1 0,-8 17,8-17,-8 1,8 15,10-15,-9-1,18 1,-9-1,9 0,0 1,0-1,0 1,9-1,-9 1,0-1,0 0,0 1,9-17,0 17,0-33,-9 32,10-31,-10 15,9 1,-9-17,0 16,0-15,0 15,0-16,0 17,-9-17,-1 0,1 1,-18-1,17 0,-8 1,-10-1,10-16,-1 17,1-17,-10 16,10-15,-10 15,10-16,-10 17,1-17,-1 0,10-16,-10 17,10-1,-10 16,10-15,-1-17,-8 32,8-16,-18 1,10 15,-1-16,-9 17,0-17,10 0,-1 1,10-17,-10 0,10 0,-10 1,10-17,8 0,-8 0,0 16,-1-15,1 15,-10 0,19 0,0-32,-1 17,1-17,0 16,0 0,0 0,9 1,-10-1,10 0,0-16,0 0,0 16,10-15,-10 15,9 0,0-16,0 16,10 0,8-15,1 15,0-16,8 0,-8 16,9-32,0 33,18-17,-9 0,-9-16,0 0,9 0,18 16,-9-32,1 0,-1 0,0 0,19 1,-10-17,-8 0,-1-17,18 1,-8 0,-1 0,1-16,18 0,-10 16,1-32,-9 16,36 0,-18-16,-10 16,10-17,9 17,-18-16,9 0,18 0,-27 0,9 0,18-1,-9 1,-27 0,36 16,0-16,-27 0,9 0,0 16,0-17,9 1,9-16,-18 32,0-32,27 16,-27-1,9 1,9 0,-8 0,-1 0,18 0,-9 0,10-17,-10 1,-9 0,10 16,-1-16,-9-1,28 1,-28-16,0 16,28 0,-28 16,-19-17,20 1,-11 0,-8 0,9 0,9-1,-28 17,10 0,-9 0,18-16,-19 0,-9 15,0 1,1-16,-1 16,0 0,-9 0,-9-1,-9-15,9 16,9-16,-10 0,1 0,-9 15,-10 1,10 0,-10-16,1 16,-10-16,0-1,0 1,1 0,-1 0,-9-32,0 15,0 1,0 0,0 0,-9 15,-1-15,10 16,-9 0,0-16,0 15,-10 1,1-16,0 16,-1-17,1 17,-10 16,10 0,8 0,-17-16,8 16,-17-1,-1-15,18 32,-18-32,19 32,-10-16,1 0,-1-1,-9 17,10 0,-1 0,-9-16,10 16,-1 0,0 0,1-17,8 1,-8 16,8-16,-8 16,8-16,1 16,-1 0,1 0,0 16,8-17,-8 17,18 16,0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0-31T20:01:37.950"/>
    </inkml:context>
    <inkml:brush xml:id="br0">
      <inkml:brushProperty name="width" value="0.13333" units="cm"/>
      <inkml:brushProperty name="height" value="0.13333" units="cm"/>
      <inkml:brushProperty name="color" value="#00A0D7"/>
      <inkml:brushProperty name="ignorePressure" value="1"/>
    </inkml:brush>
  </inkml:definitions>
  <inkml:trace contextRef="#ctx0" brushRef="#br0">4632 0,'0'0,"0"0,0 0,0 3,0 1,0 3,0 3,0 3,0 2,0 5,0 5,0 4,0 3,0 2,0 5,3 1,1 0,2-1,1-4,-1-5,-2-1,2 0,-1-2,-1-5,0-7</inkml:trace>
  <inkml:trace contextRef="#ctx0" brushRef="#br0" timeOffset="546.9213">4817 1976,'0'0,"0"0,0 0,0 0,0 4,-4 2,-2 9,-4 6,-4 4,-1 3,3 0,-1 5,2-3,2-7</inkml:trace>
  <inkml:trace contextRef="#ctx0" brushRef="#br0" timeOffset="1218.8626">5111 3511,'0'0,"0"0,0 0,0 4,0 2,0 9,0 1,0-1</inkml:trace>
  <inkml:trace contextRef="#ctx0" brushRef="#br0" timeOffset="2312.7177">4906 5027,'0'0,"0"0,0 0,0 3,0 7,-3 8,-1 9,0 10,1 8,-2 4,0 6,0-5,2-13</inkml:trace>
  <inkml:trace contextRef="#ctx0" brushRef="#br0" timeOffset="2890.7895">5247 6915,'0'0,"0"0,0 0,0 0,0 0,0 0,0 5,0 1,0 4,4 5,2 9,0 9,2 8,1-2,-1-9</inkml:trace>
  <inkml:trace contextRef="#ctx0" brushRef="#br0" timeOffset="3422.0913">5708 8925,'0'0,"0"0,0 0,0 0,0 0,0 0,0 3,0 1,0 3,3 3,4 6,0 0,0-2</inkml:trace>
  <inkml:trace contextRef="#ctx0" brushRef="#br0" timeOffset="3812.8611">6546 10306,'0'0,"0"0,0 0,0 0,0 4,0 2,5 4,0 5,5 5,1 3,6 2,1-3,-3-5</inkml:trace>
  <inkml:trace contextRef="#ctx0" brushRef="#br0" timeOffset="4125.3104">7418 11183,'0'0,"0"0,0 0,0 0,4 4,6 7,6 10,0 1,-3-3</inkml:trace>
  <inkml:trace contextRef="#ctx0" brushRef="#br0" timeOffset="9902.7394">0 14394,'0'0,"0"0,0 0,0 0,0 0,0 0,3 0,4-3,3-1,7-3,5-3,5-3,4-2,6-2,4-1,5 0,3-3,1-1,5 0,4 1,4 1,0 0,0 2,-1 0,0 0,2 1,1 0,-2 2,3 2,2 2,1 0,1 3,5 2,2 2,-1 1,-1 3,-2-1,1 2,2-1,4-2,1-2,3 1,1-3,0-3,1-1,-3 0,0 0,-1 0,0-2,2-5,3-2,8-2,1 1,3 0,-2 1,-2 0,-3 1,0-3,0-1,-3 1,3 0,1 2,-2 0,1 4,-2 1,-1 0,-1 2,-1 1,2 2,-2 2,-5 3,-4-2,-4 1,0 2,2-3,2 0,6-2,3 1,-2-2,-3-2,-2 0,-2 0,-1-2,3-1,0-5,3-1,1-2,3-1,5-4,2-1,-2 0,-1-2,-2-3,-1 0,-2-2,0 3,-1 1,-2-1,-5 2,0 1,0-4,2 0,-1 3,-5 4,-7 0,-2 1,-5 3,-3 4,-3 3,-1 0,-2 1,0-2,0 4,-4-1,0 0,-3 1,-2-2,-4 0,-1 1,1 1,2 1,2-2,-2 2,-1 0,1 1,2 0,1-1,-2 1,-2-1,-4 1,-1 0,1 1,0 0,0 1,0-2,2-1,1 1,0-1,-1 1,0 0,-2 1,0 0,-3 0,-2 0,0 1,-2-1,0-3,-1 2,-4-1,-2 1,-1 0,-2 1,-1 0,0 1,0-2,-1-1,4 1,0-1,1 1,-4 0,-2 1,-3 3,-1 1,1 3,-2 1,0 0,-1 2,-3-1,-2 0,-1 1,-2-1</inkml:trace>
  <inkml:trace contextRef="#ctx0" brushRef="#br0" timeOffset="14340.6692">9469 12611,'0'0,"0"0,0 0,0 0,0 0,0 0,0 0,0 0,0 0,0-3,0-1,0-2,3-1,3-2,5-6,2-2,3-3,1 0,3-2,2-5,-1 1,0-6,-1 1,-2-1,0-1,-3 3,-2-1,-3 3,0 0,-1-1,-1 1,3-1,-2 2,2 2,-2 3,1-1,-2 0,-2 1,1 2,0 1,0-3,3 0,3-2,1-1,2-1,4 0,1-1,3-2,6 0,4 0,2 2,0 2,1 2,-1 3,-4 4,0 5,-1 5,-3 2,0 3,4 4,0 2,-1 3,4 0,2 1,0 3,-4 2,0 2,-1-2,-3-1,-4 2,-2-1,-3-1,1 0,0-3,-1 1,0 1,1-2,4 1,6 1,0-1,2 1,0-3,3-2,2-2,0-2,-1-2,3-1,-4 0,-1 0,-1-1,-4-2,0-2,-1 1,-1 1,0 1,-2 1,-2 0,0 1,-1 0,-1 0,-2 0,2 0,0 0,2 0,2 0,1 0,1 0,-2 0,-2 0,-2 0,1 0,2 3,3 1,6 0,8 2,5 0,8 0,2-3,0 0,2-2,3 0,6-1,5 0,5-1,-3 1,-1-3,-5-1,-6-3,-2 0,-2-2,-3-3,-2 2,2 1,-1 0,0 2,-4 1,-5 2,-2 2,-2 1,-2 1,-6 0,-2 0,-4 1,-1-1,1 0,-1 0,-3 0,-3 1,2-1,-1 3,5 1,1 2,1 4,2 0,-2 2,0-3,-2 2,1-2,-3 1,5-1,4-3,4-2,-3-1,5-2,4-1,6 0,4 0,1-1,2 1,5-3,-1-2,1 1,2 1,1 1,-1 1,-3 0,-3 1,-6 0,-6 0,-4 0,-5 0,-1 3,0 2,1-2,3 4,3-1,3 2,-1 0,1 1,-1-1,0 2,-2-2,1-1,1-3,2-1,-1-2,0 0,-2-1,1-1,-2 1,0-1,-1 1,-2 0,-1 0,-3 0,-1 0,0 0,-1 0,-3 0,-1 0,0 0,1 0,1 0,-3 0,1 0,0 0,-1 0,-1 0,1 0,-1 0,0 0,-1 0,-1 0,6 0,1 0,6 0,0 0,4 0,2-3,0-1,-2 0,-3 1,-2 1,-2 0,-4 2,1-1,-1 1,1 1,2-1,3 0,1 0,0 0,-1 0,-1 0,-4-3,-2-1,-3 0,-7 1,-3-2,-2 0,-5 0,0 2,1 1,-2 1,-3 0,-2-2,-2-1,-5-3,-10-5,-16-11,-16-7,-16-7,-15-4,-13-3,-5-1,-1 1,-3 3,1 2,-1 1,5 5,6 5,9 3,9 4,13 3,16 3,15 5</inkml:trace>
  <inkml:trace contextRef="#ctx0" brushRef="#br0" timeOffset="15356.3888">17331 11941,'0'0,"0"0,0 0,0 0,0 0,0 0,0 0,0 0,0 0,0 0,0 0,0 0,0 0,0 0,0 0,0 0,0 0,0 0,0 0,0 0,3 0,0 0,1 0,-1 0,-1 0,0 0,-2 0,0 0,0 0,0 0,0 0,0 0,0 0,0 0,0 0,0 0,0 3,-3 1,-7 6,-7 7,-10 13,-12 13,-13 8,-13 8,-10 6,-7 3,-6 9,-3 6,13-12,21-16</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0-31T20:16:18.606"/>
    </inkml:context>
    <inkml:brush xml:id="br0">
      <inkml:brushProperty name="width" value="0.13333" units="cm"/>
      <inkml:brushProperty name="height" value="0.13333" units="cm"/>
      <inkml:brushProperty name="color" value="#00A0D7"/>
      <inkml:brushProperty name="ignorePressure" value="1"/>
    </inkml:brush>
  </inkml:definitions>
  <inkml:trace contextRef="#ctx0" brushRef="#br0">9117 0,'0'0,"0"0,0 0,0 0,0 0,-4 4,-1 5,-4 5,0 4,2 2,1 3,2 4,-2 6,-4 0,0 7,-2 4,0 3,-1 0,2 1,2 3,3 4,-1 6,0 2,-2 7,-4 3,1 1,-2 2,1 5,4 0,3 1,2 2,2 3,2 2,0 0,0 2,1 0,-1 0,1 0,-1-4,0-1,0 0,4 1,1 1,4-3,4 0,0-4,1 1,-1-3,1-2,1 0,3-1,6-2,2-6,1-2,4-2,0 0,-2-2,3-2,3-2,0 1,1-3,-1 1,-3-1,-3-3,-3-2,-1-3,-2-1,0-2,-1 1,-4 2,-1 2,-4 4,1 4,-3 4,1-1,2 0,-2 3,-2 0,-3-2,-3 0,-5 1,-4 5,0 7,1 1,0 1,-2-3,0-1,-4-6,1-2,-2-2,0 1,-1 5,-7 2,-4 1,-1-5,-1-1,-1-1,2 0,-4 1,-1 0,-3-2,0-2,-2 5,1 2,1 1,4-3,1-2,3-1,1-2,-4-2,3 2,3 1,3 2,2 1,0 1,-6 5,-2 1,-2 0,1 0,0-2,0-1,1-1,1-1,0 1,0 2,-3-2,-2 3,1 0,0-1,2 0,0-1,2-1,0 0,4 3,2 1,3 0,4-1,1-1,0 2,0 1,0-1,2 3,2 0,-2 2,0 4,-2-1,0-2,2-4,1-2,3 1,1 0,2-1,-1-1,6 2,0 4,0 0,0 3,2 3,0-2,2-3,5 1,-2-2,3-3,1-2,3 2,-3-1,5-1,-3 3,1-1,0 0,-2 1,-1 0,4-2,0 3,0-1,0-2,0-1,2 2,-4 3,-1 1,1 2,-3-2,0-2,-3 2,1-2,-2-3,1 3,-2 3,2-1,2-2,-1-2,1-3,-1-6,0-2,-2-4,1-6,-1 1,1-2,3 2,-2-1,1-2,-2-1,-3-7,-2-2,-4-5,-1-5,-2-3,0-4,-1-2,1 0,-1-5,1-2,0-3,-1-4,1-3,0-3,0-2,0-1,0-1,-3 0,-3 1,-6-1,-6 1,-8-4,-10-2,-11-6,-9-6,-3-4,-3-1,2-2,-1 1,6 0,9 4,4 1,5 5,10 0,5 3,6 3,2 3,4 2,3 2,3 1,2 1,1-1,2 5,-1 0,1 4,4 1,4 1,5 8,8 4,8 2,2 0,4 0,3 0,0-1,0 0,-3-5,-3-1,-4-4,-2-1,-3-2,-1 1,-4 2,-3-1,-2-3,-1-3,-3-3,2-2,-2-1,-2-2,-3 1,1-1,5 1,-1-1,3-3,6-5,15-9,18-9,12-11,9-15,13-10,6-6,4 2,-4 0,3 0,-4-1,-6 5,-5 4,-10 5,-15 12,-18 12</inkml:trace>
  <inkml:trace contextRef="#ctx0" brushRef="#br0" timeOffset="3120.7308">18506 4219,'0'0,"-8"0,-18 0,-27 3,-44 6,-44 1,-28 3,-21 7,-16 3,-4 6,3 6,-2 1,-1 1,2 3,-7 2,-1 2,0 1,-8 0,-5 1,6 0,2-1,8 1,9-4,16-6,13 0,6 0,8-1,8 1,8 1,8 0,-3 0,0 1,-1-1,2-3,4-4,11-3,6-2,8-2,11-4,11-2,9-4,3 0,-2 2,-3 1,1 3,3-2,2-1,3-2,5 0,8-3,8-2,14-4,10-2,8-5,8-3,6-4,4-9,2-8,4-8,14-13,10-15,17-11,15-14,13-10,13-9,11-1,5 2,-5 7,-6 9,-8 12,-10 11,-11 13,-11 12,-11 8,-13 11,-6 5,-8 5,-6 5,-5 3,-2 3,-5 1,-7 5,-4 5,-8 8,-15 14,-13 12,-13 10,-11 16,-13 14,-5 14,-4 8,0 1,1 3,9-6,8-6,13-11,10-9,15-11,11-8,9-7,14-8,7-8,11-2,12 1,9-2,15 5,19 4,17 6,14 3,6 0,1 0,-18-10,-22-11</inkml:trace>
  <inkml:trace contextRef="#ctx0" brushRef="#br0" timeOffset="4729.3463">19231 8958,'0'0,"0"0,0 0,-4 0,-8 0,-15 0,-18 0,-16 0,-25 0,-25 4,-21 1,-18 4,-19 4,-15 4,-11 2,-7 3,-8 1,5 0,-1 8,-9 7,-1 0,-4 5,-9 12,-2 3,-7 4,-6-2,0-2,0 0,-10 5,4 1,14-4,12 4,14 2,18-2,9-1,3-2,2-5,8-4,6-3,8 2,11-1,7-4,11-3,13-4,13-5,9-5,4-3,6-3,6 0,3-5,3-2,6-3,1-4,9-3,9-3,8-2,4-1,6-1,4-4,7-4,1-6,4-7,7-8,9-10,10-18,15-18,14-16,19-11,21-11,20-10,15-6,7-1,5 6,0 14,-4 13,-11 16,-14 18,-17 20,-19 14,-20 11,-19 10,-13 6,-13 7,-15 7,-20 13,-24 18,-28 25,-24 21,-15 18,-7 14,1 14,3 7,11 3,11-4,12-6,13-7,18-14,18-14,18-12,17-13,18-12,27-5,38-4,34-4,29-2,23-5,19-2,10-5,-8 1,-19-3,-36-7,-41-7</inkml:trace>
  <inkml:trace contextRef="#ctx0" brushRef="#br0" timeOffset="7241.4419">1 9865,'0'0,"0"0,0-4,0-1,0-4,0 0,3-2,6-8,9-7,17-12,13-14,19-14,20-15,19-13,19-10,14-6,15-8,12-7,9-5,1 0,6-1,2-2,6 0,0 2,-5 1,-3 2,-5 1,-6 2,3 0,2 1,-1 3,-4 2,4 3,3-3,2 4,-6 2,1 2,7 3,-2 5,0 4,4 1,2 0,-4 6,-10 8,0 5,-1 5,-7 4,-13 2,-7 4,-3 3,-5 3,-11 0,-11 2,-9 7,-15 4,-12 6,-10 5,-10 5,-11 8,-9 3,-7 1,-10 3,-3 4,-6 4,-4 3,-4 2,-3 0,-1 2,-1 0,-3 0,-6-1,-5 1,-11-1,-9 0,-10 0,-9-4,-7-1,-1 0,-1 1,-2 1,-5 2,-6 0,-9 0,-6 1,1-3,4-2,5 0,9 1,13 2,9 0,4 1,7 1,2 0,4 0,3 0,4 0,5 0,7 1</inkml:trace>
  <inkml:trace contextRef="#ctx0" brushRef="#br0" timeOffset="7722.7631">7598 5239,'0'0,"0"0,0 0,0 0,0 0,-4 4,-5 9,-9 14,-9 17,-15 21,-20 23,-15 19,-9 14,-2 11,2 5,5 6,4 3,3 11,15-22,18-33</inkml:trace>
  <inkml:trace contextRef="#ctx0" brushRef="#br0" timeOffset="9058.2774">1724 11226,'0'0,"4"-4,5-1,13-4,17-7,26-10,29-7,21-3,22-2,19-3,17 2,18 0,19-1,12-2,15-1,10 2,0 6,2 3,-3 0,-14 2,-17 2,-12 2,-14 1,-14 2,-19 0,-9-3,-2-2,-3 1,-6 1,-11 0,-14 2,-12 4,-11 3,-8 3,-3-4,-7 2,-3 0,-6 2,-9 0,-6 2,-6 3,-11 3,-6 3,-7 2,-3 1,-2 0,-1 1,-1-1,-2 1,-3-1,-2 0,-1 0,0 1,-5-1,-6-4,-4-1,-4-4,-7-8,-11-5,-10-2,-13-6,-20-4,-15-1,-16 1,-15 0,-18 1,-7 2,22 7,32 8</inkml:trace>
  <inkml:trace contextRef="#ctx0" brushRef="#br0" timeOffset="9560.4634">7372 10455,'0'0,"0"0,0 0,0 0,-4 0,-9 0,-14 4,-10 1,-10 4,-5 4,-5 8,-8 7,-17 11,-17 19,-15 17,-11 25,-16 20,-14 19,-11 11,-9 12,-6 9,29-25,39-37</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0-31T19:05:13.065"/>
    </inkml:context>
    <inkml:brush xml:id="br0">
      <inkml:brushProperty name="width" value="0.13333" units="cm"/>
      <inkml:brushProperty name="height" value="0.13333" units="cm"/>
      <inkml:brushProperty name="color" value="#00A0D7"/>
      <inkml:brushProperty name="ignorePressure" value="1"/>
    </inkml:brush>
  </inkml:definitions>
  <inkml:trace contextRef="#ctx0" brushRef="#br0">0 6621,'0'0,"0"0,0 0,0 0,0 0,0 0,0 0,0 0,0-2,0-1,0 1,0-2,0 0,0 0,0 2,0 0,0 1,0-1,0-1,2-2,1-1,3-1,4 0,1 1,1-1,1 0,1 1,1 0,2 0,2-2,0 0,0-2,2-1,0-1,2 0,-1 2,2-1,0 1,-3 0,0 2,0 1,-1 0,0 1,0 0,-1 0,-2-1,-2 0,-1 0,1 1,0-1,1 1,2 0,0 0,1 0,1-1,-1 0,1-1,0 2,0-1,-1 1,0 2,-1 1,2-1,-1 1,0 0,-1-1,-2-1,1-1,1 1,0-1,1 2,0 0,2 1,1 0,1-1,1-1,1 1,2-2,-1 1,0-2,-3 0,1 0,-2-1,-1 2,3-1,1 1,2 0,0 0,0 0,-1 0,2 0,-1-1,0 0,-1-1,-4 2,0-1,1 1,2 0,1 0,1 0,0-1,1 0,0 0,1 0,0 2,-1 0,-2 1,0-2,-2 1,0 0,-1-3,1 1,-3 0,2 1,0-1,1 1,0 1,2 1,-1-1,-2 2,1-1,-1 0,-2 1,-1 0,1 0,-2 0,0-2,-1 0,1 1,0 1,2 2,0-2,2 0,0 0,3-1,0 0,0-1,0 0,-3 1,-1 1,0 1,-3 1,-1 1,-3 0,1 0,1 0,0 1,3-3,2-1,1 1,2-2,-1 0,0 0,0 2,-2 0,-1 1,1-1,-3-1,1 0,-2 0,-2-1,-1 0,0 0,0 0,-1 0,2 0,1 0,1 0,-1 2,0 1,1 0,1-1,-3-1,2-2,0 1,1 0,-1 1,0 2,-1-1,-3 2,0-2,-1-1,-1 1,-1 0,-1 1,-1 0,0 1,-2 0,1-2,0-1,-1 1,1 0,-2 0,0 1,0 1,0 0,0 0,0-2,2-1,-2 1,2 0,-2-1,1-1,-1 1,0 1,0 0,0 2,1-3,0 0,1 1,-2 0,-1 1,0 0,-1 1,0-2,-2-1,-1 0,2 2,0-3,-1 1,2 0,2 1,0-2,1 1,-1 0,1-1,-1 0,-2 0,-1 0,1-2,0 0,0 1,1-1,-1 1,0 0,3-1,-1 0,1 1,-1-1,-1-2,0 1,-1 0,2 0,-1 1,1 0,1 1,0 0,0 1,0-1,0-2,-1 0,0 0,0 1,0-1,1 1,0 0,0 0,0 0,0 0,-2 0,2-1,-2 0,2-1,0 2,2-1,-1 1,0 0,1 0,1 0,2-1,2 0,0 2,0-1,-1 1,0 1,0 2,-1 0,-2 2,-1 0,0-2,0-1,2 1,-1 0,2 1,1 0,0 1,-2 0,1-2,-3-1,0 0,-1 0,4-1,1 0,0 2,0-2,0-2,0 1,-1 0,2 2,3 1,0 0,1 2,0 0,-1 0,-2 0,-1 0,-2 1,3-1,-1 0,0 0,0 0,-1 0,-1 0,0 0,0 0,-2 0,-1 0,0 0,0 0,2 0,-1 0,2 0,-1 0,3 0,1 0,-1 0,0 2,-1 3,0 0,-1-1,0 2,0-1,2-1,0-1,0 0,0 1,-1-2,0 0,-1 0,0-2,-1 1,1-1,2 0,-2-1,0 1,-1 0,0 0,0 0,1 0,-1 0,1 0,-1 2,1 1,0-1,-2 0,-1 0,0-1,1-1,0 0,1 0,0 0,1 0,-1 0,1 0,0 0,0 0,0 0,0 0,-3 0,1 0,-3 0,2 0,-1 0,1 0,-2 0,1 0,-2 0,0 0,0 0,0 0,2 0,-2 0,2 0,-2 0,1 0,-1 0,0 0,-1 0,2 0,-2-2,1-1,2 1,-1-1,0 2,-1 0,-1 1,-2-1,1 1,0 1,-1-1,0 0,1 0,-1-2,2-1,1 1,0 0,-1 0,-2 1,-1 1,0 0,0 0,1 0,1 0,1 0,0 0,1 0,0 0,2 0,-1 0,0 0,0 0,0 0,-1 0,0 0,0 0,0 0,1 0,0-2,1 0,-2-1,1 1,-1 1,0 0,-1 0,2 1,-2 0,1 0,2 0,-1 0,0 0,-1 0,1 0,-1 0,0 0,0 0,0 0,2 0,-1 0,0 0,-1 0,1 0,-1 0,-2 0,1 0,-1 0,0 0,0 0,2 0,0 0,1 0,-1 0,0 0,0 0,1 0,-2 0,2 0,0 0,0 0,0 0,0 0,0 0,-2 0,2 0,-2 0,2 0,-2 0,3 0,0 0,1 0,1 0,0 0,-1 0,0 0,0 0,-1 0,-1 0,0 0,0 0,-2 0,2 0,-2 0,1 0,1 0,0 0,1 0,-2 0,1 0,-1 0,0 0,0 0,0 0,1 0,0 0,0 0,0 0,0 0,-2 0,2 0,-2 0,2 0,0-2,2 0,-1-1,0 1,1 1,1 0,-2 0,3 1,0 0,2 0,-1 0,1 0,-1 1,0-1,0 0,0 0,0 0,0 0,-1 0,1 0,0 0,0 0,-1 0,1 0,0 0,0-2,-3-1,0-2,1 1,-1-2,2 0,0 0,0 0,0-1,1 0,0 0,0-1,0 2,2-1,0 1,0 0,2 0,2 0,0-1,-1 0,0-1,0 0,-1-1,-2-2,1 0,0 0,0 1,-1 0,-1 3,1 0,-1 1,-2 0,1 0,-1 0,2-1,1 0,-1 0,1-1,-1 0,0 1,-1-2,0 1,2-1,2-2,1 1,-1 0,-1 2,1 0,0 0,-1-1,-1-1,1-1,0 2,0 0,-1 0,1-3,2 1,0 0,2 0,0 0,3-3,2 0,-1 2,3 1,-2 2,-1 1,0 2,-3 0,0-2,-1 2,-3-1,-1 1,0-1,0-1,2-1,1-1,0-1,1 0,1-1,1 2,1 1,-1 1,0 1,0 1,1 0,0-1,1 0,-2 0,0-1,-2 0,-2 1,0 0,1-2,0 1,-2-1,1 0,1 0,0 1,1-1,1 0,1-2,1 0,1 2,-2 0,0 0,0-1,-1 1,0 1,-2 1,-1 0,-1-1,0 1,1 0,2-1,-1-1,1-2,1 0,-1 2,1 0,0-1,-1 2,1 0,-2 0,1 1,-2-1,1 2,0-1,-3 1,2 0,1 1,0-1,0-2,2 1,-1 0,3 1,1-1,-2 1,1 0,0 0,-2 0,0-2,0 2,-1-2,1 2,-2-1,0 1,0 0,-2 0,0 0,0 1,-1-2,1 0,0 0,-1 0,1 0,2 2,-1 0,2 1,-1 0,-2 0,1 0,0-1,0-2,0 1,-2 0,0 1,0 0,1 1,-2 1,0 0,-1-1,-1 2,0 0,0 1,0 0,1 1,4 0,0 0,3 0,0 0,-1 0,1 0,0 0,-1 0,-2 0,0 0,0 0,-2 0,-1 0,-1 0,0 0,-1 0,-3 0,0 0,0 0,-1 0,-1 0,3 0,2 0,1 0,0 0,-1 0,1 0,-1 0,0 0,2 0,1 0,1 0,1 0,-2 0,2 0,-1 0,0 0,-2 0,1 0,0 0,0 0,-1 0,-1 2,-1 1,0-1,0 0,0 0,-3-1,0-1,0 1,-1-1,0-1,0 3,-1 1,1-1,-2 0,1 0,0 1,2 0,-1-1,0 0,1 2,1-1,1 0,0-1,0 2,1-1,0 0,0-1,0 0,0-2,-3 1,1-1,-1 0,1 1,0 2,1-1,-2 0,0 0,-2-1,0-1,-1 0,0 2,2 1,-2-1,2 0,-2 0,1-2,-2 1,0-1,0 0,-1 0,-1 0,1 0,0 0,2 0,-2 0,0 0,1 0,0 0,-2 0,-1 0,0 0,1 0,-1 0,1 0,1 0,0 0,1 0,0 0,-1 0,-1 0,-1 0,-1 0,-1 0,0 0,0 0,0 0,0 0,-1 0,1 0,0 0,0 0,0 0,0 0,0 0,0 0</inkml:trace>
  <inkml:trace contextRef="#ctx0" brushRef="#br0" timeOffset="2231.7189">9878 3704,'0'0,"0"0,0 0,0 0,0 0,0 0,2 0,2 0,1 0,2 0,-1 0,1 0,-1 2,3 1,3 1,2 1,3 1,2 2,0 3,1 4,1 1,-1 2,-1 3,2-2,0 1,0-1,-1 0,0-1,0 0,-1 0,2-2,-2-2,0 1,-1 3,-1-1,-3-1,0-1,0-1,1-1,-1-1,0 0,-4 1,0 1,0 0,-3 0,1-3,-2-1,1-2,-2-1,1 1,0-2,-2 2,-2-2,0 0,-1 0,-1 0,0-1,0 1,-1 2,1-1,0 0,-2 1,-1 2,-2 0,-1 3,-3 2,-3-1,-2 2,-2 2,-3 0,0 1,0 1,-2 0,1-3,2-1,2 0,2 0,1-3,1-2,3-3,0 0,2-2,0 0,2-1,1-2,-1 2,-1-1,0-1,2-1</inkml:trace>
  <inkml:trace contextRef="#ctx0" brushRef="#br0" timeOffset="16024.3574">2328 0,'0'0,"0"0,0 0,0 0,0 0,0 0,0 0,0 0,0 0,0 0,2 0,1 2,2 1,-1 0,0 1,1 2,0 0,0 1,1-1,0 1,1-1,0 1,1-2,-2 2,1-2,-1 1,0 2,0-1,0 0,2 0,-2-1,2 0,-2 1,1-2,-1 1,0 2,0-1,0 0,1-1,0 1,0-1,0 0,0 0,-2 0,2 0,-2 2,2 0,0 1,2 0,-1 1,0 3,1 2,-1-1,0 0,0-1,2 0,-2-1,0-2,-1-1,0 1,-1-1,1 1,-2 1,1 0,2 1,-2 0,2-1,-2 1,1 0,-1 0,0 0,-1 0,0-1,-2 1,-2 0,2 0,0 0,-1 1,0 2,-1-1,0 0,-1-1,0 2,0 0,0-1,-2 2,-1 2,1-1,-3 0,1 0,-1 0,0-1,-2-2,2-1,-1 2,-2 1,1 1,-1 1,2 0,-1 1,1-2,0 2,0 0,-2 0,0 0,-1-1,2 1,-1-2,2 1,-1 0,1-2,0-2,1 0,-2-2,0 0,0 0,0-1,1 3,-1 0,-1 0,1 0,-1-1,0-2,1 0,-1 1,1 0,1 1,0-1,-1 0,2 0,-1 0,-2 0,2-1,-2 3,2 1,-1-1,1 0,0 1,0 0,2 0,1-1,2 1,0 0,1 0,0-1,0-1,0 2,1-1,-1 1,0-2,0 2,0 3,0-1,0 1,0 2,2-1,1 1,1 0,1 0,-1-1,1 2,-1-2,2 1,1-2,0 0,-2 0,1-2,-1 0,1 0,-1-1,-1 1,1 2,-1 0,-1 0,2 0,-1 1,-1 0,-1 0,0 0,-2 2,1-2,-1 0,-1 2,1-2,0 0,0 1,0 0,0 1,0 2,0 1,0 0,-2 0,-1-2,-1 1,-1 1,1 1,-1-3,0-1,2-1,0-1,2 0,0 0,1 2,0 1,0 2,0 0,0 0,-2 2,0 1,-1 1,1 1,1-2,0 2,0-1,1-1,0 1,0 2,0-1,1 2,-1 0,0 2,0 1,0 1,0 0,2 0,0 3,3 2,0 3,1-1,-1 2,2-2,0-1,1-2,-1-2,0 1,0-1,-1 0,0-2,-1-1,2 0,0-2,2 0,-1-2,0-2,-1-2,0 1,1 0,3-1,2-1,0 0,1 1,-1 0,0 0,-1 0,0-1,0 1,2-1,1-2,-1 0,-1-2,1-1,-2 0,0 0,0-1,0-1,-2 0,-1 1,0 0,1 0,0 1,-1 1,-1 1,-1-1,0 0,1 0,1-2,1 1,1 0,0-1,3-1,0-3,1-1,-1 1,1-1,1 3,-2-1,1 1,0 0,0-1,0-1,-1-2,1 2,0 0,-1-1,0 0,-1-1,-2-1,-2 0,1 0,-1 2,1 0,1 0,0-2,1-2,-3 1,1-3,-1 1,1 2,0 1,1-2,0 0,1-1,0 1,2-1,0-1,-2-1,0 0,-2-1,-1 0,-1-1,-1 2,-1-2,2 1,-2 1,2 0,-2 1,0-2,0-1,0 0,0 0,0-2,2-1,-2 0,2-2,-2 0,1 0,-1 0,-2 0,-1 0,-1-1,-2 1,1 0,-1 0,-1 0,1 0,0 0,0 0,-1 0,1 0,0 0,0 0,0 0,0 0,-2 2,-2 1,-6 1,-1 3,-5 0,-2-2,-3-1,1-1,-1-2,0 0,-1-1,-1 0,0-1,-3 1,0 0,0 0,0 0,1 0,1 0,0-3,2 1,3-1,5 1,2 1,2 0,2 0,1 1,1 0,2 0,2 0,1 1,0-1,1 0,0 0,3 0,4 0,3 0,4-2,3-1,6 1,3 0,3 0,4 1,2-1,1-1,1 0,-2 1,-4-1,-2 0,-4 0,-5 0,-3 2,-5 0,-3 1,0 0,-2 0,0 0,-2 0,-1 0,-1 0,-2 0,0-1,1-4,0-4,3-5,-1-6,2-8,-1-6,2-7,-2-3,0-1,-2 0,-1-1,-1 2,-1 0,0 7,0 11</inkml:trace>
  <inkml:trace contextRef="#ctx0" brushRef="#br0" timeOffset="20540.279">5162 1599,'0'0,"0"0,-2 0,-3 2,0 3,-1 2,-1 4,1 3,0 2,-1 3,-1 4,-1 4,-3 5,-4 6,-2 2,-1 2,-1 0,-2-1,2-1,0-2,2-4,-1 0,1-1,2 0,-1 0,1-1,1 0,1 0,3 0,2-1,-1-1,3 0,-1 1,2 1,0 2,0-2,0 0,1 1,-1 1,-2 0,2 0,-2 3,2 3,-1 1,1-1,0 1,0-1,0-1,1 1,-2 0,2-1,1-4,1-1,1 0,1-1,1 1,0 0,3 1,-1 0,1 0,-1-2,0 2,1-2,0 0,0 1,1-2,0-3,-1 1,0 0,0 2,1-1,1 0,-1 1,2-1,2-1,-1-3,0 1,0 1,0 2,-1 2,0-1,0-2,0 0,1-1,0 0,1 0,-2-2,1 0,0-2,1-1,-1 0,1-1,2 0,-2-1,0-2,-1 1,1 0,-3-1,2 0,0 1,0 0,0 1,0 1,-1-2,0 0,0 0,0-2,-2-1,-1-2,-1-3,-2 0,1-3,-1-1,-1-2,1-1,0 0,0 0,-1 1,1-1,0 0,0-3,0-1,0-1,0 0,0-1,0-1,-2 1,0 0,-3 0,1-1,-2 1,-4 0,-2-2,-1-2,0-2,-2 0,-1 0,1-1,1 1,-2-1,1 1,0 0,3 0,2 2,2 1,0 2,3 0,1 1,1 0,2 0,0 0,1 0,1 1,1-1,1 2,2 0,4 3,4 2,3 1,1 1,3-1,0 1,-2-1,-2 0,-3-1,-2-2,-2-2,-1-1,0-1,-2-1,0 0,-1-1,-1 1,-1 0,0-1,0 1,2-2,2-3,3-4,3-5,2-4,3-2,3-7,3-4,2-3,3-4,-1-1,2 0,-2 2,-4 4,-3 3,-2 5,-4 7,-5 6</inkml:trace>
  <inkml:trace contextRef="#ctx0" brushRef="#br0" timeOffset="27449.549">2469 3034</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2-18T17:31:05.199"/>
    </inkml:context>
    <inkml:brush xml:id="br0">
      <inkml:brushProperty name="width" value="0.23333" units="cm"/>
      <inkml:brushProperty name="height" value="0.23333" units="cm"/>
      <inkml:brushProperty name="color" value="#DA0C07"/>
      <inkml:brushProperty name="ignorePressure" value="1"/>
      <inkml:brushProperty name="inkEffects" value="lava"/>
      <inkml:brushProperty name="anchorX" value="-1898.58582"/>
      <inkml:brushProperty name="anchorY" value="-102.62617"/>
      <inkml:brushProperty name="scaleFactor" value="0.5"/>
    </inkml:brush>
    <inkml:brush xml:id="br1">
      <inkml:brushProperty name="width" value="0.23333" units="cm"/>
      <inkml:brushProperty name="height" value="0.23333" units="cm"/>
      <inkml:brushProperty name="color" value="#DA0C07"/>
      <inkml:brushProperty name="ignorePressure" value="1"/>
      <inkml:brushProperty name="inkEffects" value="lava"/>
      <inkml:brushProperty name="anchorX" value="4977.375"/>
      <inkml:brushProperty name="anchorY" value="4823.43457"/>
      <inkml:brushProperty name="scaleFactor" value="0.5"/>
    </inkml:brush>
    <inkml:brush xml:id="br2">
      <inkml:brushProperty name="width" value="0.23333" units="cm"/>
      <inkml:brushProperty name="height" value="0.23333" units="cm"/>
      <inkml:brushProperty name="color" value="#DA0C07"/>
      <inkml:brushProperty name="ignorePressure" value="1"/>
      <inkml:brushProperty name="inkEffects" value="lava"/>
      <inkml:brushProperty name="anchorX" value="11083.63867"/>
      <inkml:brushProperty name="anchorY" value="4207.67627"/>
      <inkml:brushProperty name="scaleFactor" value="0.5"/>
    </inkml:brush>
  </inkml:definitions>
  <inkml:trace contextRef="#ctx0" brushRef="#br0">12952 6508,'0'0,"0"0,0 0,0 0,0 0,0 0,0 0,0 0,0 0,-23 0,23 0,-22 0,-1 0,-22 0,-1 0,-44-23,-1 23,-22 0,0 0,22-24,1 24,-69 0,23 0,1-23,21 0,24 23,-23 0,-46-24,1 24,22 0,22 0,-21 0,21 0,-21-23,21 23,1-23,0 23,0-24,-1 1,-21 23,-24 0,69 0,-1-23,-45 23,23-24,0 24,-1-23,1 23,23 0,-1 0,1 0,-69-23,46-1,-23 24,45 0,23-23,-45 23,23 0,-24 0,24 0,-23-23,22 23,23 0,0 0,-22 0,22 0,0 0,-23 0,1 23,22-23,0 0,0 0,0 0,0 23,0-23,-22 0,-1 0,0 24,1-1,22-23,0 23,0-23,0 24,0-24,0 0,-22 23,22-23,-23 23,1 1,44-24,-22 23,0 0,1 1,-24-1,23 0,-23 1,1-1,22 0,-23 1,23-24,1 46,-24-22,0-1,-22 0,45-23,-22 47,-1-24,46-23,-23 24,-23-1,23 0,-22-23,-1 47,23-24,-22-23,22 24,0-1,23-23,-23 47,0-24,22-23,1 23,-45 1,22 22,22-22,-44-1,45 0,-23 1,22-1,1 0,0 1,-23 22,23-22,-1 22,-22-22,23 22,-23 1,23-24,-23 1,45-1,-22 0,0 24,22-24,-22 1,22 22,0 1,1-24,-1 24,1-24,22 24,-23-24,0 24,23-1,0 1,0 0,0-1,0 1,0 0,23-24,0 24,22 23,-23-24,24 1,22 0,-23-24,23 24,0-24,0 0,22 1,24 22,-1-22,0-24,23 23,22-23,23 23,-22-23,-46 0,46 0,44-23,-21 23,-47-23,69 23,0-24,-23 1,-22 23,44-23,1 23,-68 0,45-24,23 24,22 0,-44 0,21 0,1-23,-23 23,23 0,23-23,-24 23,24 0,-46 0,91-24,-69 1,69 23,-68-23,-23 23,23-24,0 24,-1 0,1-23,0 23,0-47,0 24,22 0,0-1,-67 24,45-23,-23 0,0-1,-23 1,-22 0,23-1,22-22,-45 22,-23 1,0 0,23-24,0 24,0-24,-23 24,-22-47,-1 23,1 0,-1 1,24-24,-24 23,1 1,-1-24,-44 23,21 0,-44 1,22 22,-22-22,0-1,-23 0,22 1,-22-1,0 0,0-23,-22 24,-1-24,-22 23,-1-23,-21 23,21-23,-22 24,23-1,-23 0,23 1,-46-1,1 0,-1 1,-22 22,22 1,-45 0,-45 23,23 0,-1 23,-22-23,181 0,0 0</inkml:trace>
  <inkml:trace contextRef="#ctx0" brushRef="#br1" timeOffset="24507.7242">7767 5459,'0'0,"0"0,0 0,0 0,0 0,0 0,0 0,23 0,-23 0,22-24,-22 24,23-23,-23 23,23-23,-1-1,1 1,0 0,-1-1,1 1,-1 0,1-24,0 24,-1-24,1 24,-23-24,23 0,-23 24,22-24,1 1,-23 23,23-24,-23 0,22 1,-22-24,23 23,-23 0,23 1,-1-1,-22-23,23 23,-23 1,0-1,0 0,0-23,0 24,0-24,0 0,0 0,0 0,0 0,0 23,0-23,-23-23,23 23,-22 0,22 0,0-23,0-1,22 24,-22-23,0 23,-22-23,22 23,0-23,0-1,-23 24,23-23,-23 0,23 23,0-24,-22 24,22 0,-23 0,23-23,-45 0,22 23,0 0,1-23,-1 23,-22-24,22 24,1 0,-1-23,0 23,1 0,-1 23,0-23,1 24,-24-24,46 23,-22 1,-1-1,0 0,-22 24,23-24,-1 1,-22-1,-1 0,24 24,-24-24,1 24,22 0,-22-1,23 1,-24 0,24-24,-1 47,0-23,1 23,-24-24,24 24,-1-23,-22 23,22 0,-22-23,-23-1,45 24,-45 0,23 0,0 0,-1 0,1 0,0 0,0 24,-1-1,-22-23,0 23,1-23,-24 24,23-1,-23 24,24-24,-24 0,23 1,0 22,0 1,-22-24,-24 24,24-24,22 1,0 22,-23 1,23 0,-45-1,23 1,-24-24,24 24,22-1,0-22,-23 22,1 1,-1 0,-22-24,22 24,1-1,22-22,-23 22,1 1,-1-24,-22 24,22 23,-44-23,44 23,-22-24,22 1,-22 0,0 23,22-24,1 1,-1 23,46-24,-46 24,-22 0,22 0,-22-23,23 23,-1 0,0 0,1-23,-1 23,23-24,0 1,-22 0,22-1,0 24,0-23,0 0,23-1,0 1,-1-1,1 1,0 0,-1 23,-21-24,21 1,1 0,0-1,-1 24,-22-23,46 0,-24-1,1 1,23 23,-24-23,24-1,-1-22,0 22,1 1,-1-1,-22-22,22 46,23-47,-23 24,1 23,22-47,-23 24,1-1,22 1,-23 23,23-47,0 24,0 0,0-1,0 1,-23 0,23-1,0 1,0 0,0-1,0 1,0 0,0-1,0 24,0-23,0-24,23 47,-23-47,0 24,0 0,0-24,0 0,23 1,-23 22,0-22,22-1,1 0,-23 1,0-1,22 0,-22 1,23-1,-23 0,23 1,-23-1,22 0,1 1,-23-1,23 0,-1 1,1-1,0 0,22 1,-22-1,-1 0,23 1,1-24,-24 23,1-23,0 23,-1-23,1 23,0-23,-1 24,24-1,-1-23,-22 23,22-23,0 24,0-24,1 23,-1-23,-22 23,45 1,-46-24,23 23,1-23,-24 0,24 0,-1 0,-22 0,-1 0,1 23,22-23,0 0,-22 0,22 0,1 24,-24-24,24 23,-1-23,-22 23,22 1,0-24,0 23,1-23,-24 0,24 0,-24 23,1-23,0 0,-1 0,23 24,1-24,-24 23,1-23,0 23,-1-23,1 24,0-24,-1 23,24-23,-24 0,1 23,-1-23,24 0,-24 24,1-24,0 23,-1-23,-22 23,23-23,0 0,-23 24,22-24,1 23,0-23,-23 23,45-23,-45 0,23 24,-23-24,22 23,1-23,-1 23,1-23,0 0,-23 0,22 24,1-24,-23 0,45 0,-22 23,0-23,-23 0,22 23,1 1,0-24,-1 0,-22 0,23 0,-23 23,45 0,-45-23,0 0</inkml:trace>
  <inkml:trace contextRef="#ctx0" brushRef="#br2" timeOffset="26939.112">3419 6951,'0'0,"0"0,0 0,0 0,0 0,0 0,0 0,0 0,0 0,0 0,0 0,0 0,23 0,-23 0,23 0,-23 0,22 0,24 0,-1 24,23-24,22 0,1 0,0 0,-24-24,47 24,22-23,-23 0,23-1,-23-22,0 22,0-22,46 22,-23-22,-23-1,0 0,0 1,23-1,23-23,-46 23,0 1,-22-1,-1 24,1-24,22 0,0 1,-22-24,-1 23,1 0,0-23,-23 24,22-1,-22 0,0-23,0 24,-23-1,23 1,0-1,0-23,-23 0,1 23,-1-23,0 0,0 24,-22-1,0 0,-1 1,24-24,-1 23,-22 0,22 1,-22-1,-1 24,1-24,-23 0,45 24,-45-24,0 47,0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1-01T18:37:55.174"/>
    </inkml:context>
    <inkml:brush xml:id="br0">
      <inkml:brushProperty name="width" value="0.13333" units="cm"/>
      <inkml:brushProperty name="height" value="0.13333" units="cm"/>
      <inkml:brushProperty name="color" value="#00A0D7"/>
      <inkml:brushProperty name="ignorePressure" value="1"/>
    </inkml:brush>
  </inkml:definitions>
  <inkml:trace contextRef="#ctx0" brushRef="#br0">6468 1,'0'0,"0"0,0 0,0 0,0 0,0 0,0 0,0 0,0 0,0 0,0 0,0 0,0 0,0 0,0 4,0 1,0 0,0 3,0 0,0-1,0 2,0 4,0-1,0-2,0 1,0-1,0 1,0 0,0 1,0-1,0 1,0-1,0 2,0 2,0-1,0 1,0 1,0 3,0 2,0 5,0 3,0 3,-4 6,-2 3,-3 3,0 2,-3 2,1-1,2 1,2-4,4-1,-3-1,-1 1,-2 1,0 2,-2 0,-4 0,1 5,-1 2,2-1,-1 0,2 2,3 0,0-1,0-1,-2 2,-3 0,1-2,-1 4,1 3,4 4,-2-1,2 1,2 2,3 2,1-3,-2 0,-1-2,1-1,1-2,2 1,1 1,0 4,-3-2,-1 0,0 2,1 1,1-1,-2-2,-2-2,2 1,1 0,1 3,2-2,0 1,1 0,0-1,0-5,0 1,1-2,-1 1,0-1,0-2,0 1,0 0,0 1,0 0,0 2,0-1,4-3,1-2,0-2,3 2,1 0,1-1,1-2,-3 0,-2-2,2 0,-1-1,3 4,-1-3,-1-1,1-2,4 1,-1-4,-2 3,-3-3,-2 1,-3 0,-1-3,-1-1,0 2,-1-2,0-5,1-3,0 1,0-1,-1-2,1-2,0-5,0-3,-4-4,-5-1,-1 1,-3-2,0-3,0-3,-4-3,-5-2,-4-6,-2-5,-3-2,-5-3,-8-3,-9-2,-7-3,-1-5,1-6,3-1,4-4,-2-2,5 1,2 3,6 4,7 3,4 3,7 2,5 4,5 3,5 3,4 5,3 3,1 3,2 2,0 1,4 5,9 1,10 4,10 8,10 9,6 4,2 5,5 4,4 3,0 6,2 0,1-2,3 0,-2 0,-1-4,-3-6,-3-5,-9-3,-3-8,-3-2,-4-6,-4-3,-5-9,-3-4,5-10,10-10,10-13,11-13,12-14,5-12,4-10,1-6,-3 1,-3 3,-3 4,-14 17,-19 19</inkml:trace>
  <inkml:trace contextRef="#ctx0" brushRef="#br0" timeOffset="4128.8241">16299 5692,'0'0,"-4"0,-2 0,-3 4,-4 1,-9 5,-7-1,-4 3,-12 3,-10 3,-16 3,-15 5,-14 3,-6 0,0 3,-7 5,-8 3,-3 3,-1-1,-2-1,-5 2,-3 1,-3 0,2 2,8-3,6-1,-4 0,-5-3,-4-4,5-4,4-3,1-3,-4-1,1-1,2-4,6-2,12-3,8 0,1 1,-2-2,-1 1,-2-1,0 0,2-2,6 2,0-2,-1 1,2-1,-1 1,1 3,5-1,5 1,1 2,3 2,0-3,-3 1,-7 1,-1 2,1 1,-1-3,-1 0,3 0,6 2,0 1,-1 1,-2 0,1 2,4-5,4 0,7-1,7 2,3 1,0 1,2 0,-1 2,-2-5,-2-1,1-3,-1-1,3-2,8 1,5-3,2 2,6-1,4 1,2 3,2-2,2 2,3-2,-7 0,-5-1,-4 1,2-2,3 1,4-1,0 2,-2 2,1-2,-1 2,-4-2,3 1,2-3,4-2,3 1,2-1,1-3,6-1,1 1,1 1,-2-2,3-1,0-1,2-2,1 0,1-1,4 0,2-1,3 1,2 0,0 0,2 0,-1-1,1 1,-1 0,1 0,-1 0,0 0,0 0,0 0,0 0,0 0,0 0,0 0,0 0,0 0,0 0,0 0,0 0,0 0,0 0,0 0,0 0,0 0,0-4,0-1,0-4,4-8,13-14,16-13,19-19,15-15,10-14,6-8,7-2,2 3,-1 4,-5 9,-8 11,-15 11,-8 8,-11 9,-9 10,-5 6,-9 8,-4 9,-4 6,-5 5,-3 3,-4 1,-4 5,-3 5,-4 8,-9 14,-12 9,-9 13,-7 9,-2 6,-1 3,-5 6,-4 0,0-5,-3-6,2-8,3-5,3-5,7-2,3-6,6-5,4-6,5 0,3-1,6-1,2-3,4 0,5-2,4-1,6 1,8-1,10 4,13 6,14 0,15 4,17 3,19 2,14 3,7-3,0 0,3-3,2-1,-20-7,-28-8</inkml:trace>
  <inkml:trace contextRef="#ctx0" brushRef="#br0" timeOffset="6015.0772">6468 8632,'0'0,"0"0,0 4,0 1,0 4,-4 4,-1 9,-4 7,-5 8,-3 9,-3 9,-3 7,-4 1,-3 2,1 1,-4 3,1-4,1 0,2 0,-2 2,1-3,4 0,4-3,5-4,1-4,4-2,0 1,1 1,0 2,1 1,-2 2,1 0,3 2,-2-2,2-2,1 1,2-1,3-2,0-3,2-5,-4-3,-1-4,0-6,1-3,2-4,0 2,1-3,1-3,0-4,0-2,0-3,1-1,-1-1,-4 1,-1 2,0 0,-3-4,-1-3,-2-3,1-1,-2-3,0 0,0 0,-4-1,-6-7,-3-7,-6-5,-6-7,0-7,-2-1,-2-3,1-4,0 3,3 3,4 3,2 5,8 5,3 4,6 5,0 1,3 2,3 3,4 3,1 3,3 1,0 5,4 6,2 5,4 8,4 8,3 7,4 5,1 7,2-1,0-1,4 0,2-5,-1-5,-5-6,-2-3,2-8,2-2,0-6,0-3,7-5,10-7,14-3,13-4,7-6,2-3,4-7,-5-7,-14 2,-20 5</inkml:trace>
  <inkml:trace contextRef="#ctx0" brushRef="#br0" timeOffset="8430.6888">15852 9808,'0'0,"0"0,0 0,0 0,0 0,0 0,0 0,0 0,-4 0,-9 4,-7 1,-12 0,-12-1,-10-1,-5-1,-8 3,-9 0,-11 4,-11 1,-13 1,-7 4,-8 4,-6 1,-9 2,-1 2,1 4,-5 1,-5 0,-4-1,3-1,0-1,2-2,-2 0,1 0,7-1,3 0,-6 1,1-1,3-4,5 0,5-1,3 1,2 2,4-3,-2-1,5-3,3 0,2 2,-4 2,-5 6,-6-2,0 1,2-5,7-1,4 1,3 1,0 2,4-4,5 0,8 2,5 0,-2-2,4-1,1 2,-1-3,4 1,5-3,4 0,7-1,8 0,6-1,10-3,4-2,5-3,2-2,-2 0,3-1,2-1,3 1,7-1,3 1,5-1,1 1,3 0,0 0,0 0,4 0,2 0,2 0,2 0,1 0,0 0,0 0,1 0,-1 0,0-4,5-9,4-11,6-13,7-12,9-6,10-5,7-5,3 1,1 3,-1 4,-4 8,-7 8,-6 7,-9 5,-4 8,-6 7,-6 7,-4 3,-3 4,-2 0,0 2,-6 7,-8 11,-11 10,-12 15,-9 17,-4 14,-9 9,-7 7,-1-1,0-3,3-9,9-6,5-12,7-11,11-11,7-8,8-1,7-6,4-2,4-6,7-1,5 0,10 3,5 1,7 2,9 1,14 5,18 6,12 2,8-2,4-3,2-5,-5-4,-5-1,-7-4,-5-1,-7-3,-8 1,-15-2,-14-3</inkml:trace>
  <inkml:trace contextRef="#ctx0" brushRef="#br0" timeOffset="11323.4648">1 2564,'0'0,"0"0,0 0,0 0,0 4,0 5,0 10,0 9,0 7,4 7,1 4,4 5,0 3,3 4,4 4,2 4,2-2,7 1,6 1,1 1,7 1,1 2,1-4,5 3,-1 2,-2 1,1 4,0 1,0 4,1 7,-1 6,5-2,5 4,6 1,7 1,1-1,0-1,1-1,-5-4,-5-1,-1-1,2 1,1-3,-1-1,1 2,1-2,2 0,2 1,-3-2,-4-3,-5 0,-4-6,-6-3,-4-3,0-1,-4-4,0-6,1 0,-1-2,0-3,-2-3,-4-6,2 2,2-4,0-1,-3 1,-3-4,-3-4,-1-3,-2-5,-4-1,-2-2,-4-1,-1-1,2 1,-1 4,0 1,2 0,-2 0,1-2,-2 0,1-2,-2-4,0-2,-1-3,2-2,-3-1,-1 0,-4 2,-1 0,-3 0,0-2,-1-2,-1-4,1-3,-1-1,1-1,-1-2,1 1,0-1,0 1,-4-1,-9 1,-15 0,-10 0,-11 0,-9 0,-6-4,-1-2,-1-3,-2-4,-4 0,-7-2,-2-3,1 3,7-1,6 3,8-1,10-2,8 2,8 3,10 4,8 2,7 3,5 2,2 0,3 0,3 1,6 0,9-1,9 4,8 6,5 0,11 4,10 2,5 3,7-2,3 1,1 0,-6-2,-7 0,-7-3,-9-3,-10-4,-7-3,-5-1,-3-6,-3-2,-4-4,2-8,2-9,2-12,-4-11,-2-14,-2-11,-2-13,2-16,-2-10,-4-2,-3 4,-2-1,-4 21,0 24</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2-15T19:02:13.787"/>
    </inkml:context>
    <inkml:brush xml:id="br0">
      <inkml:brushProperty name="width" value="0.13333" units="cm"/>
      <inkml:brushProperty name="height" value="0.13333" units="cm"/>
      <inkml:brushProperty name="color" value="#00A0D7"/>
      <inkml:brushProperty name="ignorePressure" value="1"/>
    </inkml:brush>
  </inkml:definitions>
  <inkml:trace contextRef="#ctx0" brushRef="#br0">20110 7056,'0'0,"0"0,0 0,0 0,0 0,0 0,0 0,-3 0,-1 0,-3 0,-6 0,-10 0,-10 0,-6 0,-4 0,-8 0,-7 0,-11 0,-12 0,-14 0,-5 3,-1 1,2 3,-3 0,-3 2,-1-1,3 5,0 0,-3 0,-4-1,1 0,4-3,2-1,-2-4,-7-1,-1-2,3-1,-3 0,-2-1,0 4,5 0,3 1,-1-1,-7-1,-4-1,0 0,-4-1,-2 0,2 0,5 0,3 0,1-3,-1-2,-2-1,0-2,0 2,-4-1,-1 0,1 2,5 1,2-1,-1-4,1 1,5-2,6 1,3-1,-1-2,-2-1,-1 0,1 1,-1-2,0 3,-4-1,2 2,1 0,3 1,-6 0,-1 1,-1 1,4 0,4 1,2 1,0 2,2 1,3 1,5-3,6 0,2 1,-2 0,-3-2,-1 0,-1 1,3 0,5 2,0 1,-1 0,-2 1,3 0,4 1,5-1,2 0,-2 0,-4-3,-4-1,-3 1,3 0,3 0,7 2,2 0,1 1,0 0,2 0,3 0,1 0,4 1,0-1,0 0,5 0,-2 0,0 0,-3 0,-1 0,-2 0,0 0,-3 0,2 0,-2 0,2 0,-2 0,-1 0,0 0,3 0,3 0,1 0,3 0,0 0,4-3,2-1,-1 0,-3-2,-3 0,0 0,0 3,3 0,5 2,4 0,1 1,1 0,1 1,0-1,-4 0,-3 0,1 0,-1 0,2 0,-1 0,1 0,6 0,3 0,5 0,2 0,-1 0,3 0,-1 0,1 0,0 0,-2 0,2 0,-2 0,-1 0,1 0,0 0,-1 0,1 0,3 0,2 0,3 0,2 0,1 0,0 0,1 0,3 0,1 0,2 0,1 0,2 0,-1 0,1 0,2 0,2 0,1 0,2 0,1 0,0 0,1 0,-1 0,0-3,1-4,-1-3,0-4,3-8,7-7,8-3,9-10,7-5,3-2,-1-1,-1-1,-1 2,-3 4,0 2,-3 7,-3 3,-3 4,-5 4,-3 3,0 0,-3 3,0 2,-2 4,-3 4,-2 4,-1 2,-2 2,-1 1,-1 1,-2 3,-2 10,-5 8,-4 13,-3 12,-7 7,-6 7,-4 5,-2-1,-1-1,0-3,4-3,3-5,5-6,3-7,2-6,6-4,0-5,4-4,1-2,1-1,-1-4,1-2,0-2,0 0,2 1,2-1,1 1,2-2,1-2,0 0,0 0,0-2,1-2,-1 2,0 0,3 2,7 6,8 4,7 4,8 6,7 0,6 3,5 4,4 3,7 0,3 1,0-3,1-2,-4-3,-5-5,-5-2,-6-3,-7-1,-5-5,-5-1,-4 0,-4-2,-2 0,-5-2,-1-2,-3-3,0-1,-2-2,-3-1,-1-1,-2 1,-1-1</inkml:trace>
  <inkml:trace contextRef="#ctx0" brushRef="#br0" timeOffset="11735.4738">8803 2735,'0'0,"0"0,0 0,0 0,0 0,0 0,0 0,0 0,0 0,0 0,0 0,0 0,0 0,0 0,0 0,0 0,0 0,0 0,0 0,0 0,0 0,0 3,0 1,-3 2,-1 1,-3 2,-3 0,0 1,-1 1,-2 3,1 1,0-1,-4-1,-2 1,-2 1,0 1,1 1,0 0,-3 3,0 5,-2 1,-4 1,0 3,-1 3,-1 3,1 0,2-1,1 3,0 1,3 3,2 0,-2 2,-2 2,-1 3,2-1,-2 0,1 1,-1 1,-2-2,0 0,-1 1,-1 1,1-2,3 0,2-3,0 1,1 1,1-1,1 0,-1 2,0-2,0 1,1-2,5-3,1 1,4-1,0-2,0-1,-3-2,3-1,-1 0,2-4,0-1,1 0,0-2,-3 0,2 1,-1-2,2 1,-1 1,1-1,-1 0,2 1,-4-1,0 0,-2 1,0-1,2-3,-1-2,0 0,-1 2,1 0,0-2,3-2,0 2,1-1,-1 2,2 0,-1 1,-2 0,1 1,-1 2,1-1,0 1,1 2,0-2,0-3,0-3,1-2,-1-1,-3-2,2-1,2-2,3-2,1-3,2 0,2 2,0-2,0-3,1-1,-4-3,0-2,-4-1,0 0,-2-6,-2-9,-3-7,-1-12,-2-9,2-6,4-8,4 1,3 1,2 0,1 1,1 4,1 1,0 3,-1 0,1 5,-1 7,1 5,-1 3,0 5,0 3,0 5,0 4,0 4,-1 3,1 2,0 0,0 1,0 3,0 4,0 6,0 8,0 5,0 4,0 6,3 6,1 7,3 5,0 1,2 1,0-1,0-4,0-4,-2-5,-3-3,2-3,-1-5,3-4,-1-5,-2 1,-1-2,2-1,-1-4,-1-2,0-3,-2-2,-1 2,-1-2,0-3,3-2,4-2,3-2,7 0,9-4,9-5,8-6,8-5,5-7,7-5,6-4,2-2,-1 3,-7 3,-11 5,-11 3,-10 6,-4 6,-7 5,-3 3,-6 2,-3 1,-4 1,1-3,-1-1,-1 0</inkml:trace>
  <inkml:trace contextRef="#ctx0" brushRef="#br0" timeOffset="14095.8005">6439 8185,'0'0,"0"0,0 0,0 0,0 0,0 0,0 0,0 0,0 0,0 0,0 0,0 3,0 1,0 3,0 3,0 3,0 5,-3 6,-1 8,0 4,1 5,1 4,1 5,0 1,1 2,0-2,0 2,0 1,0 3,0 5,0 3,3 5,1 4,3 0,0 0,2-3,3-2,-2-4,2-7,-2-4,0-9,-1-5,-2-7,-3-3,-1-1,-2-2,-1 1,0 1,0-2,-1-1,1-3,-1-3,1 0,0-2,0-1,0 0,0 1,0-1,0-3,0 0,0-4,0 1,0-3,0 2,0-2,0-2,0-2,0-2,0-1,-3-1,-4-3,-10-4,-7-5,-10-2,-4-5,-6-6,0-7,1-4,2-2,1-1,2 4,2 1,-3-2,0-1,0 2,1 2,4 3,5 4,7 3,4 6,6 2,4 4,4 4,3 3,1 3,3 3,5 6,4 3,9 10,6 6,9 9,6 6,8 6,5 0,2-2,1 1,-5-6,-7-6,-6-3,-7-4,-8-7,-7-4,-2-4,-5-3,0-1,0-1,-1 2,0-1,-1-1,0-3,0-2,0-2,2 0,5-7,3-5,8-11,4-9,3-12,6-11,4-5,0-1,0-3,1 1,-2 1,-1 3,-6 4,-2 6,-4 6,-5 2,-2 4,-4 4,-4 7,-4 9</inkml:trace>
  <inkml:trace contextRef="#ctx0" brushRef="#br0" timeOffset="5156.7852">20339 1,'0'0,"0"0,0 0,0 0,0 0,0 0,0 0,0 0,0 0,0 0,0 0,0 0,-3 0,-4 0,-4 0,-3 0,-2 0,-8 3,-8 1,-11 2,-13 4,-12 0,-6 2,-3 1,-1-2,-1 1,-6 1,-9 2,0-3,0 1,1-3,-4 1,-7-2,-3 0,0 0,8 0,2-1,-1-2,2-2,5-1,6-2,9-1,4 0,4 0,-6-1,-4 1,-2 0,2 2,1 5,2 1,-4-1,-4-2,-2 2,0-1,4 2,3-1,-3 2,-6-1,-3-2,1 2,2 1,-3 0,-4 2,-7-2,-1 1,4-1,10 0,5 3,-1 1,-7 2,-7 2,5 0,0 1,3-3,-3 2,-4 1,-1-3,2 0,2-3,2-1,-5-2,-3 1,0-2,5 1,4 2,-1 2,-3-1,-3 0,4-2,4 1,4 1,-2 2,-1 1,0 1,-1 1,-2 1,-3 0,-11 0,-7 0,0-1,7-2,8-1,1 0,2-2,4-1,3-2,3 1,1 2,-1-2,0 1,-5 1,2 2,1-1,3-1,3-1,4-1,1-1,0 1,1-2,5 1,-1 2,0 2,-1 2,-2 2,-4-3,2 0,3-3,4 0,5 1,4-2,7 1,3-1,1-4,0 2,2-1,0 1,-1-1,-1 2,-1 2,4-1,5-2,0-2,4-3,2-1,1-1,4-2,0 1,0 0,-1 2,1 2,1-1,-2 0,2-1,0 0,1-2,4 1,1-1,6 0,2-1,4 1,1 0,-1 0,1 0,0 0,1 0,-1 0,2 0,2 0,1 0,3 0,1 0,0 0,2 0,-1 0,3-3,5-1,3-6,6-4,3-3,1-1,3-4,4-4,0-6,0-2,3 0,-2-1,1 0,-2 3,0 1,-2 2,-1 4,-4 2,-3 6,-4 3,-3 3,-3 4,-4 3,-2 2,-2 1,0 2,-1 2,-2 2,-2 3,-2 5,-4 7,-5 7,-3 6,-5 5,-3 4,-2 2,0-2,-2-1,1-2,3-1,3-5,3-4,1-5,5-5,2-4,2-5,1 0,2 1,2-2,3-2,1-2,1-2,1 1,0 0,4 0,3 2,4-1,3 3,9 6,5 3,11 4,13 3,13 6,11 0,4 2,3-2,3 0,-1-3,2-1,-3-1,-6-1,-2-4,-10-3,-12-5,-9 0,-7-3,-6 0,-7-2,-3-1,-3-2,-5-2,-1-1,-4-1,-2 0,-4-1,-1 1,-1-1,-2 1,1 0</inkml:trace>
  <inkml:trace contextRef="#ctx0" brushRef="#br0" timeOffset="8516.508">1 1782,'0'0,"0"0,0 0,0 0,0 0,0 0,0 0,0 0,0 0,0 0,3 0,4-3,3-4,10-4,13 0,13-1,14 2,11-1,12 1,16 0,9 2,1-2,-3-1,1 1,7-1,2-2,-1 2,-2 0,-2 1,1 0,3 1,-1-1,-2 2,5-1,3 1,-1-2,1 2,0 2,-2-1,0 0,-5 2,-6 2,-5 1,3 1,-3 0,-2-2,-11 0,-7-1,-6-2,-7-3,-4 0,0 2,-2-2,-3 2,-3 1,-2 2,-1-1,-4 0,-5 1,0 1,0 1,2-2,3-1,0 2,2 0,4-2,-2 0,-1 0,-4-1,-6 0,-6 1,-2 1,-5 2,-3 1,-2 0,2 1,-1 0,1 1,2-1,2 0,2 0,-2 0,0 1,1-1,-3 0,1 0,-3 0,-2 0,-3 0,-2 0,-1 0,2-1,0 1,0 0,-1 0,3 0,2 0,7 1,4-1,1 0,1 0,0 0,-4 0,-1 0,-1 0,-2 0,-1 0,-2 0,1 0,1 0,-2 0,2 0,-2 0,0 0,0 0,0 0,2 0,2 0,1 0,2 0,-2 0,0 0,-1 0,-1 0,-1 0,2 0,-3 0,1-3,2-1,0 0,2 1,1 0,1 2,3 0,2 1,-1 0,0 0,-2 0,0 1,-4-1,-4 0,-4 0,-1 0,-1 0,-2 0,-1 0,-1 0,0 0,-5 0,0 0,-1 0,2 0,3 0,2 0,0 0,1 0,-1 0,-1 0,-1 0,0 0,0 0,0 0,2 0,2 0,-1 0,0 0,-2 0,0 0,0 0,-1 0,-1 0,-2 0,-2 0,1 0,-3 0,1 0,-3 0,1 0,-2 0,2 0,-2 0,-2 0,-2 0,-2 0,0 0,-2 0,0 0,-1 0,1 0,0 0,-1 0,1 0,0 0,0 0,0 0,0 0,-3 0,-1 0,-3-3,-3-1,-6-3,-6 0,-6-2,-3 1,-3-2,-2-2,0 1,-1 0,1 1,0 0,0-2,0 2,1-2,-1 0,1-2,0-2,0 3,3-1,6 4,6-1,5 2,6 2,4 3,3 2,2 1,1 1,0 0,3 0,4 1,3 2,7 2,2 2,4 3,7 3,11 5,6 6,8 1,0 0,-1-1,-3-3,-5 0,-4-2,-7-4,-6-2,-5-2,-7-1,-7 2,-5-2,-3 0,-3-1,-1 1,0 1,-3 6,-4 2,-4 4,-2 1,-6 3,-4 2,-2 0,-2 1,0 0,3 0,1-1,3 2,2-2,-3-3,1 1,3-5,1-3,5-5,3-5,4-3,3-3,1-3,1 0</inkml:trace>
  <inkml:trace contextRef="#ctx0" brushRef="#br0" timeOffset="22799.821">11766 865</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11-01T19:01:15.118"/>
    </inkml:context>
    <inkml:brush xml:id="br0">
      <inkml:brushProperty name="width" value="0.13333" units="cm"/>
      <inkml:brushProperty name="height" value="0.13333" units="cm"/>
      <inkml:brushProperty name="color" value="#00A0D7"/>
      <inkml:brushProperty name="ignorePressure" value="1"/>
    </inkml:brush>
  </inkml:definitions>
  <inkml:trace contextRef="#ctx0" brushRef="#br0">0 15295,'0'0,"2"-2,6-1,5-4,10-4,12-1,11-4,8-3,8-1,3-1,4-2,6 1,2 2,-2 2,-2 0,-3 0,1 2,4 1,-1 0,-1 2,-1-1,1-1,3-1,-1-2,0 0,6 1,6-2,4 1,2 1,4 1,4-1,4-2,3 0,7 0,2 0,5-1,5-3,4-3,2-2,7-3,0 0,0-2,6-2,0-2,6-1,3-3,0-1,6-1,-2-1,-4-2,-2-1,-2 0,0 1,-1-1,0 1,6-3,2 0,-3 2,0 3,-5 1,-3 2,-4 3,-7 4,-1 1,0-1,-3-1,-1 1,-1-1,-4 2,-4-1,1 1,1 2,1 0,1-2,-2 0,-5 1,-2 0,0-2,-1-1,-2 0,-4 0,-2-1,-4 1,-4 3,1-1,-1 1,-4 2,-1-1,2 0,3-1,2 1,-2-2,-2 1,-2 1,-2 2,-6 0,-9 2,-4 3,-2 1,0 2,-1 0,-6 2,-6 1,-6 3,-5 0,-3 1,0 1,-1 2,-1 2,-2 1,-4 0,-3 2,-4-1,-2 2,-4 0,-4 2,-4 2,-1-2,-3-1,-2 2,-2 0,-2 0,0 2,-1-1,-1 1,-3 0,0 0,-2 1,1-1,-2 0,1 0,0 0,-1 0,1 0,0 0,0 0,0 0,-2-2,-1-1,-2-2,-7-3,-6-1,-4-3,-3 0,-2-1,-2-1,-2 1,-3-1,-6 1,-2-1,-6 1,0 0,0 2,2 1,3 2,3 0,5-1,5 2,4-1,4 1,4 0,2 0,4 3,2 1,0 1,3 1,1 1,2 0</inkml:trace>
  <inkml:trace contextRef="#ctx0" brushRef="#br0" timeOffset="1263.0496">11168 12349,'0'0,"0"0,0 0,0 0,0 3,0-1,0 4,0-1,0 1,0 1,0-2,0-2,0 2,0-1,0-1,0-1,0 0,0-2,0 1,0-2,0 1,0 0,0 0,0 0,0 0,0 0,2 0,1-3,2 0,3 1,-1-1,-1 0,-1-1,-3 0,0 2,-1 0,-1 1,0 1,-1 0,1 0,0 0,-1 2,1 1,0 5,-2 5,-3 4,-3 5,-2 4,-5 8,0 4,-4 2,0 1,-1 3,0 0,2 2,1 0,-1 0,1 0,-1-2,-1-1,0-2,-2-1,0-2,-1-4,2-5,2-4,3-3,3-5,3-4,3-4,3-3</inkml:trace>
  <inkml:trace contextRef="#ctx0" brushRef="#br0" timeOffset="18704.3439">3798 0,'0'0,"0"0,0 0,0 0,0 0,0 0,0 3,0 1,0 3,0 5,-3 5,-1 1,-3 4,0 4,-1 1,-3 3,0 7,-3 5,-2 4,-2 6,0 5,0 6,-3-1,-1 2,-2-2,-3 4,0 1,2 5,-1 1,2-1,1 3,2 3,2 5,1 7,1 1,0 4,-3 2,0 6,-1 2,2 1,0 2,0 1,-1 5,-1 3,0 5,-2 2,-3 0,1 5,0 4,3 0,5 0,1-5,5-1,1-2,2-5,5-2,3-2,2-2,1-3,2-4,3 1,4-1,-1-1,1 1,1 1,-1 1,0 1,0-2,-1 1,1 2,0 1,-1 0,0-1,-2 4,4 0,2 0,-2 4,1 3,0-1,-2-2,0-1,1-4,-3-1,1-2,-1-2,-1-3,0 1,0 0,1-1,3-1,2-1,-3 2,1 3,1-2,-3-5,0-2,5-2,1 2,2-4,0-2,2-3,1-3,3-4,2 0,0 1,-2-2,-2-2,0-2,0 0,-1-2,-2 0,-4-1,-2-2,-3-2,-1-2,1-1,-2 0,1 2,-1-2,1-2,-2 0,1-3,-1-3,1-4,1 0,0 0,1-3,1 0,-1-1,0-5,-1 0,0-4,1-3,-1-2,1-3,-2-1,1 2,-2 0,1 0,-1 0,1 1,2 1,-1 0,0-2,0 2,0 0,1-1,-1-1,1-3,-2-3,4 0,2 0,2 1,0 1,1 0,0 3,0 2,-4 0,0-1,-3-1,-1 0,-2-4,1-1,2-1,-2 1,2 1,-2 0,0-1,0-1,0 0,-1 1,1 4,2-1,-1 0,0-1,0 0,-1-2,0-2,0 2,-1-3,1 0,-1 1,4-2,0 1,0 1,2-1,1 0,1 1,1-1,0 0,0-1,0 0,3 1,1-1,0 1,-1-2,2-2,-2-3,-3-1,-3-2,-2 0,-2-4,-1-2,-1-2,1 0,-2-2,2 1,-2-1,-1 0,-2 3,-1-2,-2-1,-1-3,0-1,0-3,-1 0,1-1,0-1,0 1,-1 0,1-1,0 1,0 0,0 0,0 0,-3 0,0 0,-4 0,0 0,-1 0,-3-3,-6-4,-4 0,-3-3,-3 1,-2-1,-2-1,-2-3,2-1,1-1,-1-1,2 3,3 0,3 4,6 2,5 3</inkml:trace>
  <inkml:trace contextRef="#ctx0" brushRef="#br0" timeOffset="19745.5811">5042 13228,'0'0,"0"0,0 0,0 0,0 0,0 0,0 0,0 0,0 0,0 0,0 0,0 0,0 0,-3 0,-1-3,1-3,-3-8,0-9,-2-9,0-6,2-8,2-7,4-6,3-11,3-5,1-7,2-7,-1-6,5-4,2-3,2 5,1 7,0 4,-3 18,-4 19</inkml:trace>
  <inkml:trace contextRef="#ctx0" brushRef="#br0" timeOffset="21393.4611">5026 13263,'0'0,"0"0,0 0,0 0,0 0,0 0,0 0,0 0,0 0,0 0,0 0,0 0,0 0,-3 0,-1 0,-3 0,1 0,-3 0,-2 0,1 0,-2 0,3 0,-1 0,-2-3,-4-1,-3 0,-3-2,-1 0,-6-1,-3-1,-3-4,0-3,-3-2,1 0,2-1,1-1,3 1,1 1,-2-4,-6 0,-4 0,-1 1,-2 1,-2 1,1-3,0 0,-1 3,-7 2,6 4,10 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BC3425C-C401-4E6B-AFC2-0EB0FDB85D12}" type="datetimeFigureOut">
              <a:rPr lang="en-US" smtClean="0"/>
              <a:pPr/>
              <a:t>1/16/2018</a:t>
            </a:fld>
            <a:endParaRPr lang="en-US"/>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E3ACF350-82AE-4204-B09B-A7DFAED0117F}" type="slidenum">
              <a:rPr lang="en-US" smtClean="0"/>
              <a:pPr/>
              <a:t>‹#›</a:t>
            </a:fld>
            <a:endParaRPr lang="en-US"/>
          </a:p>
        </p:txBody>
      </p:sp>
    </p:spTree>
    <p:extLst>
      <p:ext uri="{BB962C8B-B14F-4D97-AF65-F5344CB8AC3E}">
        <p14:creationId xmlns:p14="http://schemas.microsoft.com/office/powerpoint/2010/main" val="92511978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1</a:t>
            </a:fld>
            <a:endParaRPr lang="en-US"/>
          </a:p>
        </p:txBody>
      </p:sp>
    </p:spTree>
    <p:extLst>
      <p:ext uri="{BB962C8B-B14F-4D97-AF65-F5344CB8AC3E}">
        <p14:creationId xmlns:p14="http://schemas.microsoft.com/office/powerpoint/2010/main" val="23860426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2</a:t>
            </a:fld>
            <a:endParaRPr lang="en-US"/>
          </a:p>
        </p:txBody>
      </p:sp>
    </p:spTree>
    <p:extLst>
      <p:ext uri="{BB962C8B-B14F-4D97-AF65-F5344CB8AC3E}">
        <p14:creationId xmlns:p14="http://schemas.microsoft.com/office/powerpoint/2010/main" val="2116294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3</a:t>
            </a:fld>
            <a:endParaRPr lang="en-US"/>
          </a:p>
        </p:txBody>
      </p:sp>
    </p:spTree>
    <p:extLst>
      <p:ext uri="{BB962C8B-B14F-4D97-AF65-F5344CB8AC3E}">
        <p14:creationId xmlns:p14="http://schemas.microsoft.com/office/powerpoint/2010/main" val="16492672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4</a:t>
            </a:fld>
            <a:endParaRPr lang="en-US"/>
          </a:p>
        </p:txBody>
      </p:sp>
    </p:spTree>
    <p:extLst>
      <p:ext uri="{BB962C8B-B14F-4D97-AF65-F5344CB8AC3E}">
        <p14:creationId xmlns:p14="http://schemas.microsoft.com/office/powerpoint/2010/main" val="1191618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5</a:t>
            </a:fld>
            <a:endParaRPr lang="en-US"/>
          </a:p>
        </p:txBody>
      </p:sp>
    </p:spTree>
    <p:extLst>
      <p:ext uri="{BB962C8B-B14F-4D97-AF65-F5344CB8AC3E}">
        <p14:creationId xmlns:p14="http://schemas.microsoft.com/office/powerpoint/2010/main" val="2641924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6</a:t>
            </a:fld>
            <a:endParaRPr lang="en-US"/>
          </a:p>
        </p:txBody>
      </p:sp>
    </p:spTree>
    <p:extLst>
      <p:ext uri="{BB962C8B-B14F-4D97-AF65-F5344CB8AC3E}">
        <p14:creationId xmlns:p14="http://schemas.microsoft.com/office/powerpoint/2010/main" val="41667828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7</a:t>
            </a:fld>
            <a:endParaRPr lang="en-US"/>
          </a:p>
        </p:txBody>
      </p:sp>
    </p:spTree>
    <p:extLst>
      <p:ext uri="{BB962C8B-B14F-4D97-AF65-F5344CB8AC3E}">
        <p14:creationId xmlns:p14="http://schemas.microsoft.com/office/powerpoint/2010/main" val="12067045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8</a:t>
            </a:fld>
            <a:endParaRPr lang="en-US"/>
          </a:p>
        </p:txBody>
      </p:sp>
    </p:spTree>
    <p:extLst>
      <p:ext uri="{BB962C8B-B14F-4D97-AF65-F5344CB8AC3E}">
        <p14:creationId xmlns:p14="http://schemas.microsoft.com/office/powerpoint/2010/main" val="17549331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9</a:t>
            </a:fld>
            <a:endParaRPr lang="en-US"/>
          </a:p>
        </p:txBody>
      </p:sp>
    </p:spTree>
    <p:extLst>
      <p:ext uri="{BB962C8B-B14F-4D97-AF65-F5344CB8AC3E}">
        <p14:creationId xmlns:p14="http://schemas.microsoft.com/office/powerpoint/2010/main" val="10832991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10</a:t>
            </a:fld>
            <a:endParaRPr lang="en-US"/>
          </a:p>
        </p:txBody>
      </p:sp>
    </p:spTree>
    <p:extLst>
      <p:ext uri="{BB962C8B-B14F-4D97-AF65-F5344CB8AC3E}">
        <p14:creationId xmlns:p14="http://schemas.microsoft.com/office/powerpoint/2010/main" val="33812944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11</a:t>
            </a:fld>
            <a:endParaRPr lang="en-US"/>
          </a:p>
        </p:txBody>
      </p:sp>
    </p:spTree>
    <p:extLst>
      <p:ext uri="{BB962C8B-B14F-4D97-AF65-F5344CB8AC3E}">
        <p14:creationId xmlns:p14="http://schemas.microsoft.com/office/powerpoint/2010/main" val="6978259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13</a:t>
            </a:fld>
            <a:endParaRPr lang="en-US"/>
          </a:p>
        </p:txBody>
      </p:sp>
    </p:spTree>
    <p:extLst>
      <p:ext uri="{BB962C8B-B14F-4D97-AF65-F5344CB8AC3E}">
        <p14:creationId xmlns:p14="http://schemas.microsoft.com/office/powerpoint/2010/main" val="13280940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15</a:t>
            </a:fld>
            <a:endParaRPr lang="en-US"/>
          </a:p>
        </p:txBody>
      </p:sp>
    </p:spTree>
    <p:extLst>
      <p:ext uri="{BB962C8B-B14F-4D97-AF65-F5344CB8AC3E}">
        <p14:creationId xmlns:p14="http://schemas.microsoft.com/office/powerpoint/2010/main" val="12463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16</a:t>
            </a:fld>
            <a:endParaRPr lang="en-US"/>
          </a:p>
        </p:txBody>
      </p:sp>
    </p:spTree>
    <p:extLst>
      <p:ext uri="{BB962C8B-B14F-4D97-AF65-F5344CB8AC3E}">
        <p14:creationId xmlns:p14="http://schemas.microsoft.com/office/powerpoint/2010/main" val="8037463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17</a:t>
            </a:fld>
            <a:endParaRPr lang="en-US"/>
          </a:p>
        </p:txBody>
      </p:sp>
    </p:spTree>
    <p:extLst>
      <p:ext uri="{BB962C8B-B14F-4D97-AF65-F5344CB8AC3E}">
        <p14:creationId xmlns:p14="http://schemas.microsoft.com/office/powerpoint/2010/main" val="12395340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18</a:t>
            </a:fld>
            <a:endParaRPr lang="en-US"/>
          </a:p>
        </p:txBody>
      </p:sp>
    </p:spTree>
    <p:extLst>
      <p:ext uri="{BB962C8B-B14F-4D97-AF65-F5344CB8AC3E}">
        <p14:creationId xmlns:p14="http://schemas.microsoft.com/office/powerpoint/2010/main" val="41638846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19</a:t>
            </a:fld>
            <a:endParaRPr lang="en-US"/>
          </a:p>
        </p:txBody>
      </p:sp>
    </p:spTree>
    <p:extLst>
      <p:ext uri="{BB962C8B-B14F-4D97-AF65-F5344CB8AC3E}">
        <p14:creationId xmlns:p14="http://schemas.microsoft.com/office/powerpoint/2010/main" val="3228291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20</a:t>
            </a:fld>
            <a:endParaRPr lang="en-US"/>
          </a:p>
        </p:txBody>
      </p:sp>
    </p:spTree>
    <p:extLst>
      <p:ext uri="{BB962C8B-B14F-4D97-AF65-F5344CB8AC3E}">
        <p14:creationId xmlns:p14="http://schemas.microsoft.com/office/powerpoint/2010/main" val="27275765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21</a:t>
            </a:fld>
            <a:endParaRPr lang="en-US"/>
          </a:p>
        </p:txBody>
      </p:sp>
    </p:spTree>
    <p:extLst>
      <p:ext uri="{BB962C8B-B14F-4D97-AF65-F5344CB8AC3E}">
        <p14:creationId xmlns:p14="http://schemas.microsoft.com/office/powerpoint/2010/main" val="28693546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23</a:t>
            </a:fld>
            <a:endParaRPr lang="en-US"/>
          </a:p>
        </p:txBody>
      </p:sp>
    </p:spTree>
    <p:extLst>
      <p:ext uri="{BB962C8B-B14F-4D97-AF65-F5344CB8AC3E}">
        <p14:creationId xmlns:p14="http://schemas.microsoft.com/office/powerpoint/2010/main" val="28117707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24</a:t>
            </a:fld>
            <a:endParaRPr lang="en-US"/>
          </a:p>
        </p:txBody>
      </p:sp>
    </p:spTree>
    <p:extLst>
      <p:ext uri="{BB962C8B-B14F-4D97-AF65-F5344CB8AC3E}">
        <p14:creationId xmlns:p14="http://schemas.microsoft.com/office/powerpoint/2010/main" val="10849827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25</a:t>
            </a:fld>
            <a:endParaRPr lang="en-US"/>
          </a:p>
        </p:txBody>
      </p:sp>
    </p:spTree>
    <p:extLst>
      <p:ext uri="{BB962C8B-B14F-4D97-AF65-F5344CB8AC3E}">
        <p14:creationId xmlns:p14="http://schemas.microsoft.com/office/powerpoint/2010/main" val="1234490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26</a:t>
            </a:fld>
            <a:endParaRPr lang="en-US"/>
          </a:p>
        </p:txBody>
      </p:sp>
    </p:spTree>
    <p:extLst>
      <p:ext uri="{BB962C8B-B14F-4D97-AF65-F5344CB8AC3E}">
        <p14:creationId xmlns:p14="http://schemas.microsoft.com/office/powerpoint/2010/main" val="32933603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28</a:t>
            </a:fld>
            <a:endParaRPr lang="en-US"/>
          </a:p>
        </p:txBody>
      </p:sp>
    </p:spTree>
    <p:extLst>
      <p:ext uri="{BB962C8B-B14F-4D97-AF65-F5344CB8AC3E}">
        <p14:creationId xmlns:p14="http://schemas.microsoft.com/office/powerpoint/2010/main" val="42380626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29</a:t>
            </a:fld>
            <a:endParaRPr lang="en-US"/>
          </a:p>
        </p:txBody>
      </p:sp>
    </p:spTree>
    <p:extLst>
      <p:ext uri="{BB962C8B-B14F-4D97-AF65-F5344CB8AC3E}">
        <p14:creationId xmlns:p14="http://schemas.microsoft.com/office/powerpoint/2010/main" val="31893659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BMAP meeting calendar with upcoming meeting information and agenda</a:t>
            </a:r>
          </a:p>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30</a:t>
            </a:fld>
            <a:endParaRPr lang="en-US"/>
          </a:p>
        </p:txBody>
      </p:sp>
    </p:spTree>
    <p:extLst>
      <p:ext uri="{BB962C8B-B14F-4D97-AF65-F5344CB8AC3E}">
        <p14:creationId xmlns:p14="http://schemas.microsoft.com/office/powerpoint/2010/main" val="30140988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31</a:t>
            </a:fld>
            <a:endParaRPr lang="en-US"/>
          </a:p>
        </p:txBody>
      </p:sp>
    </p:spTree>
    <p:extLst>
      <p:ext uri="{BB962C8B-B14F-4D97-AF65-F5344CB8AC3E}">
        <p14:creationId xmlns:p14="http://schemas.microsoft.com/office/powerpoint/2010/main" val="22339818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32</a:t>
            </a:fld>
            <a:endParaRPr lang="en-US"/>
          </a:p>
        </p:txBody>
      </p:sp>
    </p:spTree>
    <p:extLst>
      <p:ext uri="{BB962C8B-B14F-4D97-AF65-F5344CB8AC3E}">
        <p14:creationId xmlns:p14="http://schemas.microsoft.com/office/powerpoint/2010/main" val="38687135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33</a:t>
            </a:fld>
            <a:endParaRPr lang="en-US"/>
          </a:p>
        </p:txBody>
      </p:sp>
    </p:spTree>
    <p:extLst>
      <p:ext uri="{BB962C8B-B14F-4D97-AF65-F5344CB8AC3E}">
        <p14:creationId xmlns:p14="http://schemas.microsoft.com/office/powerpoint/2010/main" val="14958496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39A7C47-D079-4B96-802C-6826667DA2FE}" type="slidenum">
              <a:rPr lang="en-US" smtClean="0"/>
              <a:pPr/>
              <a:t>35</a:t>
            </a:fld>
            <a:endParaRPr lang="en-US" dirty="0"/>
          </a:p>
        </p:txBody>
      </p:sp>
    </p:spTree>
    <p:extLst>
      <p:ext uri="{BB962C8B-B14F-4D97-AF65-F5344CB8AC3E}">
        <p14:creationId xmlns:p14="http://schemas.microsoft.com/office/powerpoint/2010/main" val="33117514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Stakeholders will be able to highlight significant accomplishments and report on restoration projects and management strategies. Water quality information may also be available for discussion </a:t>
            </a:r>
          </a:p>
          <a:p>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DEP will request similar BMAP project information from stakeholders and coordinating agencies, but the project collection will occur at the beginning of the calendar year instead of in conjunction with the annual meetings. The new statewide report will replace individual BMAP-by-BMAP annual progress reports. </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Reporting Period</a:t>
            </a:r>
            <a:r>
              <a:rPr lang="en-US" sz="1200" b="0" i="0" u="none" strike="noStrike" kern="1200" baseline="0" dirty="0">
                <a:solidFill>
                  <a:schemeClr val="tx1"/>
                </a:solidFill>
                <a:latin typeface="+mn-lt"/>
                <a:ea typeface="+mn-ea"/>
                <a:cs typeface="+mn-cs"/>
              </a:rPr>
              <a:t>—The reporting periods for BMAP projects will be synced across the state. The project information collected by DEP in the beginning of the calendar year will represent implementation status as of the end of the previous calendar year (i.e., a snapshot of project status as of the prior December 31). </a:t>
            </a:r>
          </a:p>
          <a:p>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 </a:t>
            </a:r>
            <a:r>
              <a:rPr lang="en-US" sz="1200" b="1" i="0" u="none" strike="noStrike" kern="1200" baseline="0" dirty="0">
                <a:solidFill>
                  <a:schemeClr val="tx1"/>
                </a:solidFill>
                <a:latin typeface="+mn-lt"/>
                <a:ea typeface="+mn-ea"/>
                <a:cs typeface="+mn-cs"/>
              </a:rPr>
              <a:t>New Content</a:t>
            </a:r>
            <a:r>
              <a:rPr lang="en-US" sz="1200" b="0" i="0" u="none" strike="noStrike" kern="1200" baseline="0" dirty="0">
                <a:solidFill>
                  <a:schemeClr val="tx1"/>
                </a:solidFill>
                <a:latin typeface="+mn-lt"/>
                <a:ea typeface="+mn-ea"/>
                <a:cs typeface="+mn-cs"/>
              </a:rPr>
              <a:t>—The statewide annual report will feature project details such as planning-level estimates of cost, schedule, financial assistance needed, and pollutant reduction to be achieved. </a:t>
            </a:r>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t>36</a:t>
            </a:fld>
            <a:endParaRPr lang="en-US"/>
          </a:p>
        </p:txBody>
      </p:sp>
    </p:spTree>
    <p:extLst>
      <p:ext uri="{BB962C8B-B14F-4D97-AF65-F5344CB8AC3E}">
        <p14:creationId xmlns:p14="http://schemas.microsoft.com/office/powerpoint/2010/main" val="17345856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Stakeholders will be able to highlight significant accomplishments and report on restoration projects and management strategies. Water quality information may also be available for discussion </a:t>
            </a:r>
          </a:p>
          <a:p>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DEP will request similar BMAP project information from stakeholders and coordinating agencies, but the project collection will occur at the beginning of the calendar year instead of in conjunction with the annual meetings. The new statewide report will replace individual BMAP-by-BMAP annual progress reports. </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a:solidFill>
                  <a:schemeClr val="tx1"/>
                </a:solidFill>
                <a:latin typeface="+mn-lt"/>
                <a:ea typeface="+mn-ea"/>
                <a:cs typeface="+mn-cs"/>
              </a:rPr>
              <a:t>Reporting Period</a:t>
            </a:r>
            <a:r>
              <a:rPr lang="en-US" sz="1200" b="0" i="0" u="none" strike="noStrike" kern="1200" baseline="0" dirty="0">
                <a:solidFill>
                  <a:schemeClr val="tx1"/>
                </a:solidFill>
                <a:latin typeface="+mn-lt"/>
                <a:ea typeface="+mn-ea"/>
                <a:cs typeface="+mn-cs"/>
              </a:rPr>
              <a:t>—The reporting periods for BMAP projects will be synced across the state. The project information collected by DEP in the beginning of the calendar year will represent implementation status as of the end of the previous calendar year (i.e., a snapshot of project status as of the prior December 31). </a:t>
            </a:r>
          </a:p>
          <a:p>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 </a:t>
            </a:r>
            <a:r>
              <a:rPr lang="en-US" sz="1200" b="1" i="0" u="none" strike="noStrike" kern="1200" baseline="0" dirty="0">
                <a:solidFill>
                  <a:schemeClr val="tx1"/>
                </a:solidFill>
                <a:latin typeface="+mn-lt"/>
                <a:ea typeface="+mn-ea"/>
                <a:cs typeface="+mn-cs"/>
              </a:rPr>
              <a:t>New Content</a:t>
            </a:r>
            <a:r>
              <a:rPr lang="en-US" sz="1200" b="0" i="0" u="none" strike="noStrike" kern="1200" baseline="0" dirty="0">
                <a:solidFill>
                  <a:schemeClr val="tx1"/>
                </a:solidFill>
                <a:latin typeface="+mn-lt"/>
                <a:ea typeface="+mn-ea"/>
                <a:cs typeface="+mn-cs"/>
              </a:rPr>
              <a:t>—The statewide annual report will feature project details such as planning-level estimates of cost, schedule, financial assistance needed, and pollutant reduction to be achieved. </a:t>
            </a:r>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t>37</a:t>
            </a:fld>
            <a:endParaRPr lang="en-US"/>
          </a:p>
        </p:txBody>
      </p:sp>
    </p:spTree>
    <p:extLst>
      <p:ext uri="{BB962C8B-B14F-4D97-AF65-F5344CB8AC3E}">
        <p14:creationId xmlns:p14="http://schemas.microsoft.com/office/powerpoint/2010/main" val="40483162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9A8234-99AF-46F2-9B1B-332C267792F8}" type="slidenum">
              <a:rPr lang="en-US" smtClean="0"/>
              <a:pPr/>
              <a:t>39</a:t>
            </a:fld>
            <a:endParaRPr lang="en-US" dirty="0"/>
          </a:p>
        </p:txBody>
      </p:sp>
    </p:spTree>
    <p:extLst>
      <p:ext uri="{BB962C8B-B14F-4D97-AF65-F5344CB8AC3E}">
        <p14:creationId xmlns:p14="http://schemas.microsoft.com/office/powerpoint/2010/main" val="2050447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40</a:t>
            </a:fld>
            <a:endParaRPr lang="en-US"/>
          </a:p>
        </p:txBody>
      </p:sp>
    </p:spTree>
    <p:extLst>
      <p:ext uri="{BB962C8B-B14F-4D97-AF65-F5344CB8AC3E}">
        <p14:creationId xmlns:p14="http://schemas.microsoft.com/office/powerpoint/2010/main" val="28172385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CF350-82AE-4204-B09B-A7DFAED0117F}" type="slidenum">
              <a:rPr lang="en-US" smtClean="0"/>
              <a:pPr/>
              <a:t>42</a:t>
            </a:fld>
            <a:endParaRPr lang="en-US"/>
          </a:p>
        </p:txBody>
      </p:sp>
    </p:spTree>
    <p:extLst>
      <p:ext uri="{BB962C8B-B14F-4D97-AF65-F5344CB8AC3E}">
        <p14:creationId xmlns:p14="http://schemas.microsoft.com/office/powerpoint/2010/main" val="24061804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3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4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5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_rels/slideLayout6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34890"/>
            <a:ext cx="7772400" cy="547006"/>
          </a:xfrm>
        </p:spPr>
        <p:txBody>
          <a:bodyPr anchor="b">
            <a:normAutofit/>
          </a:bodyPr>
          <a:lstStyle>
            <a:lvl1pPr algn="ctr">
              <a:defRPr sz="28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1143000" y="2473779"/>
            <a:ext cx="6858000" cy="202474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597732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14551"/>
            <a:ext cx="7772400" cy="914400"/>
          </a:xfrm>
        </p:spPr>
        <p:txBody>
          <a:bodyPr anchor="b">
            <a:noAutofit/>
          </a:bodyPr>
          <a:lstStyle>
            <a:lvl1pPr algn="ctr">
              <a:defRPr sz="4000">
                <a:solidFill>
                  <a:schemeClr val="tx1"/>
                </a:solidFill>
              </a:defRPr>
            </a:lvl1pPr>
          </a:lstStyle>
          <a:p>
            <a:r>
              <a:rPr lang="en-US" dirty="0"/>
              <a:t>Click to edit Master title style</a:t>
            </a:r>
          </a:p>
        </p:txBody>
      </p:sp>
      <p:sp>
        <p:nvSpPr>
          <p:cNvPr id="3" name="Subtitle 2"/>
          <p:cNvSpPr>
            <a:spLocks noGrp="1"/>
          </p:cNvSpPr>
          <p:nvPr>
            <p:ph type="subTitle" idx="1"/>
          </p:nvPr>
        </p:nvSpPr>
        <p:spPr>
          <a:xfrm>
            <a:off x="1143000" y="3642866"/>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996922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47639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19211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2179863"/>
            <a:ext cx="3886200" cy="39970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2179863"/>
            <a:ext cx="3886200" cy="39970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60688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0"/>
            <a:ext cx="7886700" cy="826860"/>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996165"/>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890157"/>
            <a:ext cx="3868340" cy="3299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996165"/>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890157"/>
            <a:ext cx="3887391" cy="3299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88500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555634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5770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1951264"/>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2081893"/>
            <a:ext cx="4629150" cy="377915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3633106"/>
            <a:ext cx="2949178" cy="223588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34355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1864859"/>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2090057"/>
            <a:ext cx="4629150" cy="3770994"/>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3465059"/>
            <a:ext cx="2949178" cy="240392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975429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28650" y="2090057"/>
            <a:ext cx="7886700" cy="356779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369051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139043"/>
            <a:ext cx="1971675" cy="349431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139043"/>
            <a:ext cx="5800725" cy="349431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535073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C596DC1-F0A4-4156-897B-6BF318CC3633}" type="datetime1">
              <a:rPr lang="en-US" smtClean="0"/>
              <a:pPr/>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8055292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E3D1A3F-37A8-4C5A-9A0C-48562D3651A3}" type="datetime1">
              <a:rPr lang="en-US" smtClean="0"/>
              <a:pPr/>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29151201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416A00-38A0-473B-8361-8B54EB4926A9}" type="datetime1">
              <a:rPr lang="en-US" smtClean="0"/>
              <a:pPr/>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3447456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2CBCDA1-8AB2-4068-908A-6B128BBAC56C}" type="datetime1">
              <a:rPr lang="en-US" smtClean="0"/>
              <a:pPr/>
              <a:t>1/16/2018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28283863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57250" y="155121"/>
            <a:ext cx="7659688" cy="1029379"/>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C8EE922-6F28-4F0A-A005-6BCD20B2AE13}" type="datetime1">
              <a:rPr lang="en-US" smtClean="0"/>
              <a:pPr/>
              <a:t>1/16/2018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1547019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28F6F4B-4180-444E-9F8C-9029298B00F5}" type="datetime1">
              <a:rPr lang="en-US" smtClean="0"/>
              <a:pPr/>
              <a:t>1/16/2018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3188488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7FD14D-9474-45F3-8101-9F9C945E998B}" type="datetime1">
              <a:rPr lang="en-US" smtClean="0"/>
              <a:pPr/>
              <a:t>1/16/2018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16194464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244473"/>
            <a:ext cx="7885112" cy="686254"/>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1102179"/>
            <a:ext cx="4629150" cy="475887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1102179"/>
            <a:ext cx="2949575" cy="476680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D047D5-64E7-4A43-9CEF-7B79BBD5B2E7}" type="datetime1">
              <a:rPr lang="en-US" smtClean="0"/>
              <a:pPr/>
              <a:t>1/16/2018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4752642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32659"/>
            <a:ext cx="7885112" cy="955221"/>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1102179"/>
            <a:ext cx="4629150" cy="47588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1102179"/>
            <a:ext cx="2949575" cy="476680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92CBB73-5B77-4DA1-B062-2AEA8B34E23B}" type="datetime1">
              <a:rPr lang="en-US" smtClean="0"/>
              <a:pPr/>
              <a:t>1/16/2018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38666589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906236" y="179615"/>
            <a:ext cx="7609114" cy="1012371"/>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6FB8877-E245-46CA-BE21-FA85FCF229C7}" type="datetime1">
              <a:rPr lang="en-US" smtClean="0"/>
              <a:pPr/>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20479906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1118507"/>
            <a:ext cx="1971675" cy="5058456"/>
          </a:xfrm>
        </p:spPr>
        <p:txBody>
          <a:bodyPr vert="eaVert"/>
          <a:lstStyle>
            <a:lvl1pPr algn="l">
              <a:defRPr>
                <a:solidFill>
                  <a:schemeClr val="tx1"/>
                </a:solidFill>
              </a:defRPr>
            </a:lvl1pPr>
          </a:lstStyle>
          <a:p>
            <a:r>
              <a:rPr lang="en-US" dirty="0"/>
              <a:t>Click to edit Master title style</a:t>
            </a:r>
          </a:p>
        </p:txBody>
      </p:sp>
      <p:sp>
        <p:nvSpPr>
          <p:cNvPr id="3" name="Vertical Text Placeholder 2"/>
          <p:cNvSpPr>
            <a:spLocks noGrp="1"/>
          </p:cNvSpPr>
          <p:nvPr>
            <p:ph type="body" orient="vert" idx="1"/>
          </p:nvPr>
        </p:nvSpPr>
        <p:spPr>
          <a:xfrm>
            <a:off x="628650" y="1118507"/>
            <a:ext cx="5762625" cy="50584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7A5F306-07F3-4A09-9215-BBA77E8B78A4}" type="datetime1">
              <a:rPr lang="en-US" smtClean="0"/>
              <a:pPr/>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1122984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26915089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23448831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19131558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4761440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57250" y="155121"/>
            <a:ext cx="7659688" cy="1029379"/>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17060281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10612882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235122010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244473"/>
            <a:ext cx="7885112" cy="686254"/>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1102179"/>
            <a:ext cx="4629150" cy="475887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1102179"/>
            <a:ext cx="2949575" cy="476680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4120350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32659"/>
            <a:ext cx="7885112" cy="955221"/>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1102179"/>
            <a:ext cx="4629150" cy="47588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1102179"/>
            <a:ext cx="2949575" cy="476680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38090838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906236" y="179615"/>
            <a:ext cx="7609114" cy="1012371"/>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11134782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1118507"/>
            <a:ext cx="1971675" cy="5058456"/>
          </a:xfrm>
        </p:spPr>
        <p:txBody>
          <a:bodyPr vert="eaVert"/>
          <a:lstStyle>
            <a:lvl1pPr algn="l">
              <a:defRPr>
                <a:solidFill>
                  <a:schemeClr val="tx1"/>
                </a:solidFill>
              </a:defRPr>
            </a:lvl1pPr>
          </a:lstStyle>
          <a:p>
            <a:r>
              <a:rPr lang="en-US" dirty="0"/>
              <a:t>Click to edit Master title style</a:t>
            </a:r>
          </a:p>
        </p:txBody>
      </p:sp>
      <p:sp>
        <p:nvSpPr>
          <p:cNvPr id="3" name="Vertical Text Placeholder 2"/>
          <p:cNvSpPr>
            <a:spLocks noGrp="1"/>
          </p:cNvSpPr>
          <p:nvPr>
            <p:ph type="body" orient="vert" idx="1"/>
          </p:nvPr>
        </p:nvSpPr>
        <p:spPr>
          <a:xfrm>
            <a:off x="628650" y="1118507"/>
            <a:ext cx="5762625" cy="50584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BC0C64-94FA-44B3-9573-88BE3BEAC041}" type="slidenum">
              <a:rPr lang="en-US" smtClean="0"/>
              <a:pPr/>
              <a:t>‹#›</a:t>
            </a:fld>
            <a:endParaRPr lang="en-US"/>
          </a:p>
        </p:txBody>
      </p:sp>
    </p:spTree>
    <p:extLst>
      <p:ext uri="{BB962C8B-B14F-4D97-AF65-F5344CB8AC3E}">
        <p14:creationId xmlns:p14="http://schemas.microsoft.com/office/powerpoint/2010/main" val="28112552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n-US"/>
              <a:t>Click to edit Master title style</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176437778"/>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a:t>Click to edit Master subtitle style</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0" i="1" u="none" strike="noStrike" kern="0" cap="none" spc="-150" normalizeH="0" baseline="0" noProof="0" dirty="0" smtClean="0">
                <a:ln w="3175">
                  <a:noFill/>
                </a:ln>
                <a:gradFill flip="none" rotWithShape="1">
                  <a:gsLst>
                    <a:gs pos="0">
                      <a:schemeClr val="tx1">
                        <a:lumMod val="65000"/>
                      </a:schemeClr>
                    </a:gs>
                    <a:gs pos="50000">
                      <a:schemeClr val="tx1"/>
                    </a:gs>
                  </a:gsLst>
                  <a:lin ang="5400000" scaled="1"/>
                  <a:tileRect/>
                </a:gradFill>
                <a:effectLst>
                  <a:outerShdw blurRad="50800" dist="38100" dir="2700000" algn="tl" rotWithShape="0">
                    <a:prstClr val="black">
                      <a:alpha val="40000"/>
                    </a:prstClr>
                  </a:outerShdw>
                  <a:reflection blurRad="6350" stA="55000" endA="300" endPos="45500" dir="5400000" sy="-100000" algn="bl" rotWithShape="0"/>
                </a:effectLst>
                <a:uLnTx/>
                <a:uFillTx/>
                <a:latin typeface="+mn-lt"/>
                <a:ea typeface="+mn-ea"/>
                <a:cs typeface="Arial" charset="0"/>
              </a:defRPr>
            </a:lvl1pPr>
          </a:lstStyle>
          <a:p>
            <a:pPr lvl="0"/>
            <a:r>
              <a:rPr lang="en-US" dirty="0"/>
              <a:t>click to…</a:t>
            </a:r>
          </a:p>
        </p:txBody>
      </p:sp>
    </p:spTree>
    <p:extLst>
      <p:ext uri="{BB962C8B-B14F-4D97-AF65-F5344CB8AC3E}">
        <p14:creationId xmlns:p14="http://schemas.microsoft.com/office/powerpoint/2010/main" val="3066893770"/>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71191806"/>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92420269"/>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19090361"/>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a:t>Edit Master text styles</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a:t>Edit Master text styles</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57608935"/>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66475685"/>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7190961"/>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693581"/>
      </p:ext>
    </p:extLst>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8507905"/>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a:t>Edit Master text styles</a:t>
            </a:r>
          </a:p>
        </p:txBody>
      </p:sp>
    </p:spTree>
    <p:extLst>
      <p:ext uri="{BB962C8B-B14F-4D97-AF65-F5344CB8AC3E}">
        <p14:creationId xmlns:p14="http://schemas.microsoft.com/office/powerpoint/2010/main" val="2898659163"/>
      </p:ext>
    </p:extLst>
  </p:cSld>
  <p:clrMapOvr>
    <a:masterClrMapping/>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a:t>Click to edit Master subtitle style</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0" i="1" u="none" strike="noStrike" kern="0" cap="none" spc="-150" normalizeH="0" baseline="0" noProof="0" dirty="0" smtClean="0">
                <a:ln w="3175">
                  <a:noFill/>
                </a:ln>
                <a:gradFill flip="none" rotWithShape="1">
                  <a:gsLst>
                    <a:gs pos="0">
                      <a:schemeClr val="tx1">
                        <a:lumMod val="65000"/>
                      </a:schemeClr>
                    </a:gs>
                    <a:gs pos="50000">
                      <a:schemeClr val="tx1"/>
                    </a:gs>
                  </a:gsLst>
                  <a:lin ang="5400000" scaled="1"/>
                  <a:tileRect/>
                </a:gradFill>
                <a:effectLst>
                  <a:outerShdw blurRad="50800" dist="38100" dir="2700000" algn="tl" rotWithShape="0">
                    <a:prstClr val="black">
                      <a:alpha val="40000"/>
                    </a:prstClr>
                  </a:outerShdw>
                  <a:reflection blurRad="6350" stA="55000" endA="300" endPos="45500" dir="5400000" sy="-100000" algn="bl" rotWithShape="0"/>
                </a:effectLst>
                <a:uLnTx/>
                <a:uFillTx/>
                <a:latin typeface="+mn-lt"/>
                <a:ea typeface="+mn-ea"/>
                <a:cs typeface="Arial" charset="0"/>
              </a:defRPr>
            </a:lvl1pPr>
          </a:lstStyle>
          <a:p>
            <a:pPr lvl="0"/>
            <a:r>
              <a:rPr lang="en-US" dirty="0"/>
              <a:t>click to…</a:t>
            </a:r>
          </a:p>
        </p:txBody>
      </p:sp>
    </p:spTree>
    <p:extLst>
      <p:ext uri="{BB962C8B-B14F-4D97-AF65-F5344CB8AC3E}">
        <p14:creationId xmlns:p14="http://schemas.microsoft.com/office/powerpoint/2010/main" val="3650491223"/>
      </p:ext>
    </p:extLst>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6726063"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3787" y="4243845"/>
            <a:ext cx="2307831" cy="276940"/>
          </a:xfrm>
          <a:prstGeom prst="rect">
            <a:avLst/>
          </a:prstGeom>
        </p:spPr>
      </p:pic>
      <p:sp>
        <p:nvSpPr>
          <p:cNvPr id="9" name="Rectangle 8"/>
          <p:cNvSpPr/>
          <p:nvPr/>
        </p:nvSpPr>
        <p:spPr bwMode="ltGray">
          <a:xfrm>
            <a:off x="0" y="2590078"/>
            <a:ext cx="6726064"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6833787" y="2590078"/>
            <a:ext cx="2307832"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510242" y="2733709"/>
            <a:ext cx="6069268" cy="1373070"/>
          </a:xfrm>
        </p:spPr>
        <p:txBody>
          <a:bodyPr anchor="b">
            <a:noAutofit/>
          </a:bodyPr>
          <a:lstStyle>
            <a:lvl1pPr algn="r">
              <a:defRPr sz="4800"/>
            </a:lvl1pPr>
          </a:lstStyle>
          <a:p>
            <a:r>
              <a:rPr lang="en-US"/>
              <a:t>Click to edit Master title style</a:t>
            </a:r>
            <a:endParaRPr lang="en-US" dirty="0"/>
          </a:p>
        </p:txBody>
      </p:sp>
      <p:sp>
        <p:nvSpPr>
          <p:cNvPr id="3" name="Subtitle 2"/>
          <p:cNvSpPr>
            <a:spLocks noGrp="1"/>
          </p:cNvSpPr>
          <p:nvPr>
            <p:ph type="subTitle" idx="1"/>
          </p:nvPr>
        </p:nvSpPr>
        <p:spPr>
          <a:xfrm>
            <a:off x="510241" y="4394040"/>
            <a:ext cx="6108101"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4555655" y="5936188"/>
            <a:ext cx="2057400" cy="365125"/>
          </a:xfrm>
        </p:spPr>
        <p:txBody>
          <a:bodyPr/>
          <a:lstStyle/>
          <a:p>
            <a:fld id="{AF239A9A-B4B0-4B32-B8CD-2E25E95134C4}" type="datetimeFigureOut">
              <a:rPr lang="en-US" smtClean="0"/>
              <a:t>1/16/2018</a:t>
            </a:fld>
            <a:endParaRPr lang="en-US" dirty="0"/>
          </a:p>
        </p:txBody>
      </p:sp>
      <p:sp>
        <p:nvSpPr>
          <p:cNvPr id="5" name="Footer Placeholder 4"/>
          <p:cNvSpPr>
            <a:spLocks noGrp="1"/>
          </p:cNvSpPr>
          <p:nvPr>
            <p:ph type="ftr" sz="quarter" idx="11"/>
          </p:nvPr>
        </p:nvSpPr>
        <p:spPr>
          <a:xfrm>
            <a:off x="533401" y="5936189"/>
            <a:ext cx="4021666" cy="365125"/>
          </a:xfrm>
        </p:spPr>
        <p:txBody>
          <a:bodyPr/>
          <a:lstStyle/>
          <a:p>
            <a:endParaRPr lang="en-US" dirty="0"/>
          </a:p>
        </p:txBody>
      </p:sp>
      <p:sp>
        <p:nvSpPr>
          <p:cNvPr id="6" name="Slide Number Placeholder 5"/>
          <p:cNvSpPr>
            <a:spLocks noGrp="1"/>
          </p:cNvSpPr>
          <p:nvPr>
            <p:ph type="sldNum" sz="quarter" idx="12"/>
          </p:nvPr>
        </p:nvSpPr>
        <p:spPr>
          <a:xfrm>
            <a:off x="7010399" y="2750337"/>
            <a:ext cx="1370293"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3165888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7" name="Group 26"/>
          <p:cNvGrpSpPr/>
          <p:nvPr/>
        </p:nvGrpSpPr>
        <p:grpSpPr>
          <a:xfrm>
            <a:off x="0" y="609600"/>
            <a:ext cx="9161969" cy="1677035"/>
            <a:chOff x="0" y="2895600"/>
            <a:chExt cx="9161969" cy="1677035"/>
          </a:xfrm>
        </p:grpSpPr>
        <p:pic>
          <p:nvPicPr>
            <p:cNvPr id="28" name="Picture 2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9" name="Picture 28"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0" name="Rectangle 2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Rectangle 3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1E21DC-8981-44E6-BC8C-2BA8F673FFBB}" type="datetimeFigureOut">
              <a:rPr lang="en-US" smtClean="0"/>
              <a:t>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7268691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8" name="Group 17"/>
          <p:cNvGrpSpPr/>
          <p:nvPr/>
        </p:nvGrpSpPr>
        <p:grpSpPr>
          <a:xfrm>
            <a:off x="0" y="2728432"/>
            <a:ext cx="9161969" cy="1677035"/>
            <a:chOff x="0" y="2895600"/>
            <a:chExt cx="9161969" cy="1677035"/>
          </a:xfrm>
        </p:grpSpPr>
        <p:pic>
          <p:nvPicPr>
            <p:cNvPr id="19" name="Picture 18"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0" name="Picture 19"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1" name="Rectangle 20"/>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2869895"/>
            <a:ext cx="688915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531639" y="4232172"/>
            <a:ext cx="688915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65810" y="5936188"/>
            <a:ext cx="2057400" cy="365125"/>
          </a:xfrm>
        </p:spPr>
        <p:txBody>
          <a:bodyPr/>
          <a:lstStyle/>
          <a:p>
            <a:fld id="{AEB9C5D3-0140-4E75-8D7F-C0623D06DFD7}" type="datetimeFigureOut">
              <a:rPr lang="en-US" smtClean="0"/>
              <a:t>1/16/2018</a:t>
            </a:fld>
            <a:endParaRPr lang="en-US" dirty="0"/>
          </a:p>
        </p:txBody>
      </p:sp>
      <p:sp>
        <p:nvSpPr>
          <p:cNvPr id="5" name="Footer Placeholder 4"/>
          <p:cNvSpPr>
            <a:spLocks noGrp="1"/>
          </p:cNvSpPr>
          <p:nvPr>
            <p:ph type="ftr" sz="quarter" idx="11"/>
          </p:nvPr>
        </p:nvSpPr>
        <p:spPr>
          <a:xfrm>
            <a:off x="533400" y="5936189"/>
            <a:ext cx="4834673" cy="365125"/>
          </a:xfrm>
        </p:spPr>
        <p:txBody>
          <a:bodyPr/>
          <a:lstStyle/>
          <a:p>
            <a:endParaRPr lang="en-US" dirty="0"/>
          </a:p>
        </p:txBody>
      </p:sp>
      <p:sp>
        <p:nvSpPr>
          <p:cNvPr id="6" name="Slide Number Placeholder 5"/>
          <p:cNvSpPr>
            <a:spLocks noGrp="1"/>
          </p:cNvSpPr>
          <p:nvPr>
            <p:ph type="sldNum" sz="quarter" idx="12"/>
          </p:nvPr>
        </p:nvSpPr>
        <p:spPr>
          <a:xfrm>
            <a:off x="7856438" y="2869896"/>
            <a:ext cx="1149836"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245031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3400" y="753228"/>
            <a:ext cx="6887390" cy="108093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33400" y="2336873"/>
            <a:ext cx="3357899"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061128" y="2336873"/>
            <a:ext cx="3359661"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5666F9-5B40-48E0-8DFD-99EF944CDD22}" type="datetimeFigureOut">
              <a:rPr lang="en-US" smtClean="0"/>
              <a:t>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7820629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28" name="Group 27"/>
          <p:cNvGrpSpPr/>
          <p:nvPr/>
        </p:nvGrpSpPr>
        <p:grpSpPr>
          <a:xfrm>
            <a:off x="0" y="609600"/>
            <a:ext cx="9161969" cy="1677035"/>
            <a:chOff x="0" y="2895600"/>
            <a:chExt cx="9161969" cy="1677035"/>
          </a:xfrm>
        </p:grpSpPr>
        <p:pic>
          <p:nvPicPr>
            <p:cNvPr id="29" name="Picture 28"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0" name="Picture 29"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1" name="Rectangle 30"/>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30"/>
            <a:ext cx="6896534"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0988" y="2336874"/>
            <a:ext cx="3145080"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31638" y="3030009"/>
            <a:ext cx="336704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82646" y="2336873"/>
            <a:ext cx="3145527"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061129" y="3030009"/>
            <a:ext cx="3367044"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A698D6B-2C72-4E21-9893-A649C6E2A47D}" type="datetimeFigureOut">
              <a:rPr lang="en-US" smtClean="0"/>
              <a:t>1/16/2018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3897856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 name="Group 14"/>
          <p:cNvGrpSpPr/>
          <p:nvPr/>
        </p:nvGrpSpPr>
        <p:grpSpPr>
          <a:xfrm>
            <a:off x="0" y="609600"/>
            <a:ext cx="9161969" cy="1677035"/>
            <a:chOff x="0" y="2895600"/>
            <a:chExt cx="9161969" cy="1677035"/>
          </a:xfrm>
        </p:grpSpPr>
        <p:pic>
          <p:nvPicPr>
            <p:cNvPr id="16" name="Picture 15"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7" name="Picture 16"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18" name="Rectangle 17"/>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86811C9-A66C-49F0-970E-F7B68D9109A0}" type="datetimeFigureOut">
              <a:rPr lang="en-US" smtClean="0"/>
              <a:t>1/16/2018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880688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12" name="Picture 11" descr="HD-ShadowShort.png"/>
          <p:cNvPicPr>
            <a:picLocks noChangeAspect="1"/>
          </p:cNvPicPr>
          <p:nvPr/>
        </p:nvPicPr>
        <p:blipFill rotWithShape="1">
          <a:blip r:embed="rId2" cstate="print">
            <a:extLst>
              <a:ext uri="{28A0092B-C50C-407E-A947-70E740481C1C}">
                <a14:useLocalDpi xmlns:a14="http://schemas.microsoft.com/office/drawing/2010/main" val="0"/>
              </a:ext>
            </a:extLst>
          </a:blip>
          <a:srcRect r="9871"/>
          <a:stretch/>
        </p:blipFill>
        <p:spPr>
          <a:xfrm>
            <a:off x="7717217" y="1973262"/>
            <a:ext cx="1444752" cy="144270"/>
          </a:xfrm>
          <a:prstGeom prst="rect">
            <a:avLst/>
          </a:prstGeom>
        </p:spPr>
      </p:pic>
      <p:sp>
        <p:nvSpPr>
          <p:cNvPr id="14" name="Rectangle 13"/>
          <p:cNvSpPr/>
          <p:nvPr/>
        </p:nvSpPr>
        <p:spPr>
          <a:xfrm>
            <a:off x="7710769" y="609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6C01AE78-96A2-4A23-B183-3B6DB4374FE7}" type="datetimeFigureOut">
              <a:rPr lang="en-US" smtClean="0"/>
              <a:t>1/16/2018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3176142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7"/>
            <a:ext cx="6896534"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3514385" y="2336874"/>
            <a:ext cx="3913788"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33401" y="2336873"/>
            <a:ext cx="2796240"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3AE0757-B101-4811-9189-10EB2F458E2D}" type="datetimeFigureOut">
              <a:rPr lang="en-US" smtClean="0"/>
              <a:t>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3322277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8"/>
            <a:ext cx="6896534"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10956" y="2336874"/>
            <a:ext cx="3917217"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31638" y="2336874"/>
            <a:ext cx="2798487"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EBDC078-589F-40E3-816C-EE21D62B5BBA}" type="datetimeFigureOut">
              <a:rPr lang="en-US" smtClean="0"/>
              <a:t>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4506849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20" name="Group 19"/>
          <p:cNvGrpSpPr/>
          <p:nvPr/>
        </p:nvGrpSpPr>
        <p:grpSpPr>
          <a:xfrm>
            <a:off x="0" y="4572000"/>
            <a:ext cx="9161969" cy="1677035"/>
            <a:chOff x="0" y="2895600"/>
            <a:chExt cx="9161969" cy="1677035"/>
          </a:xfrm>
        </p:grpSpPr>
        <p:pic>
          <p:nvPicPr>
            <p:cNvPr id="24" name="Picture 23"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5" name="Picture 24"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6" name="Rectangle 25"/>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3403" y="4711617"/>
            <a:ext cx="6894770" cy="544482"/>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31639" y="609598"/>
            <a:ext cx="6896534"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33401" y="5256098"/>
            <a:ext cx="6894772" cy="5478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5518A9-B687-4302-9395-2322403C6656}" type="datetimeFigureOut">
              <a:rPr lang="en-US" smtClean="0"/>
              <a:t>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7856438" y="4711310"/>
            <a:ext cx="1149836"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0805522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21" name="Group 20"/>
          <p:cNvGrpSpPr/>
          <p:nvPr/>
        </p:nvGrpSpPr>
        <p:grpSpPr>
          <a:xfrm>
            <a:off x="0" y="4572000"/>
            <a:ext cx="9161969" cy="1677035"/>
            <a:chOff x="0" y="2895600"/>
            <a:chExt cx="9161969" cy="1677035"/>
          </a:xfrm>
        </p:grpSpPr>
        <p:pic>
          <p:nvPicPr>
            <p:cNvPr id="22" name="Picture 21"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3" name="Picture 22"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4" name="Rectangle 23"/>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24255" y="609597"/>
            <a:ext cx="6896534"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531638" y="4710340"/>
            <a:ext cx="6889151" cy="1101764"/>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99A684-0CB7-41E9-A4DF-5D1C2CA5BF6F}" type="datetimeFigureOut">
              <a:rPr lang="en-US" smtClean="0"/>
              <a:t>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7856438" y="4711616"/>
            <a:ext cx="1149836"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106960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29" name="Group 28"/>
          <p:cNvGrpSpPr/>
          <p:nvPr/>
        </p:nvGrpSpPr>
        <p:grpSpPr>
          <a:xfrm>
            <a:off x="0" y="4572000"/>
            <a:ext cx="9161969" cy="1677035"/>
            <a:chOff x="0" y="2895600"/>
            <a:chExt cx="9161969" cy="1677035"/>
          </a:xfrm>
        </p:grpSpPr>
        <p:pic>
          <p:nvPicPr>
            <p:cNvPr id="30" name="Picture 29"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1" name="Picture 30"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2" name="Rectangle 31"/>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767921" y="616983"/>
            <a:ext cx="642514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989438" y="3660763"/>
            <a:ext cx="5987731"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531638" y="4710340"/>
            <a:ext cx="6903919" cy="1101764"/>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EDD7C35-9E19-4518-A4B2-3B09CD8CC756}" type="datetimeFigureOut">
              <a:rPr lang="en-US" smtClean="0"/>
              <a:t>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7856438" y="4709926"/>
            <a:ext cx="1149836" cy="1090789"/>
          </a:xfrm>
        </p:spPr>
        <p:txBody>
          <a:bodyPr/>
          <a:lstStyle/>
          <a:p>
            <a:fld id="{6D22F896-40B5-4ADD-8801-0D06FADFA095}" type="slidenum">
              <a:rPr lang="en-US" smtClean="0"/>
              <a:t>‹#›</a:t>
            </a:fld>
            <a:endParaRPr lang="en-US" dirty="0"/>
          </a:p>
        </p:txBody>
      </p:sp>
      <p:sp>
        <p:nvSpPr>
          <p:cNvPr id="27" name="TextBox 26"/>
          <p:cNvSpPr txBox="1"/>
          <p:nvPr/>
        </p:nvSpPr>
        <p:spPr>
          <a:xfrm>
            <a:off x="270932" y="748116"/>
            <a:ext cx="5334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28" name="TextBox 27"/>
          <p:cNvSpPr txBox="1"/>
          <p:nvPr/>
        </p:nvSpPr>
        <p:spPr>
          <a:xfrm>
            <a:off x="6967191" y="2998573"/>
            <a:ext cx="457200" cy="584777"/>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31953414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22" name="Group 21"/>
          <p:cNvGrpSpPr/>
          <p:nvPr/>
        </p:nvGrpSpPr>
        <p:grpSpPr>
          <a:xfrm>
            <a:off x="0" y="4572000"/>
            <a:ext cx="9161969" cy="1677035"/>
            <a:chOff x="0" y="2895600"/>
            <a:chExt cx="9161969" cy="1677035"/>
          </a:xfrm>
        </p:grpSpPr>
        <p:pic>
          <p:nvPicPr>
            <p:cNvPr id="23" name="Picture 22"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4" name="Picture 23"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5" name="Rectangle 24"/>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8" y="4710340"/>
            <a:ext cx="6896534" cy="589812"/>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531639" y="5300150"/>
            <a:ext cx="6896534" cy="51195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6196DA8-8897-4DDF-BFB6-5D83863C837A}" type="datetimeFigureOut">
              <a:rPr lang="en-US" smtClean="0"/>
              <a:t>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7856438" y="4709926"/>
            <a:ext cx="1149836"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8285115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grpSp>
        <p:nvGrpSpPr>
          <p:cNvPr id="23" name="Group 22"/>
          <p:cNvGrpSpPr/>
          <p:nvPr/>
        </p:nvGrpSpPr>
        <p:grpSpPr>
          <a:xfrm>
            <a:off x="0" y="609600"/>
            <a:ext cx="9161969" cy="1677035"/>
            <a:chOff x="0" y="2895600"/>
            <a:chExt cx="9161969" cy="1677035"/>
          </a:xfrm>
        </p:grpSpPr>
        <p:pic>
          <p:nvPicPr>
            <p:cNvPr id="24" name="Picture 23"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5" name="Picture 24"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6" name="Rectangle 25"/>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15" name="Title 1"/>
          <p:cNvSpPr>
            <a:spLocks noGrp="1"/>
          </p:cNvSpPr>
          <p:nvPr>
            <p:ph type="title"/>
          </p:nvPr>
        </p:nvSpPr>
        <p:spPr>
          <a:xfrm>
            <a:off x="531639" y="753228"/>
            <a:ext cx="6896534"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532629" y="2329489"/>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539777" y="3015290"/>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2878413" y="2336873"/>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2879710" y="3007906"/>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5226136" y="2336873"/>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5233520" y="3007905"/>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CBBA708-C5F0-412D-90E2-1919F0D196AE}" type="datetimeFigureOut">
              <a:rPr lang="en-US" smtClean="0"/>
              <a:t>1/16/2018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4477965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grpSp>
        <p:nvGrpSpPr>
          <p:cNvPr id="34" name="Group 33"/>
          <p:cNvGrpSpPr/>
          <p:nvPr/>
        </p:nvGrpSpPr>
        <p:grpSpPr>
          <a:xfrm>
            <a:off x="0" y="609600"/>
            <a:ext cx="9161969" cy="1677035"/>
            <a:chOff x="0" y="2895600"/>
            <a:chExt cx="9161969" cy="1677035"/>
          </a:xfrm>
        </p:grpSpPr>
        <p:pic>
          <p:nvPicPr>
            <p:cNvPr id="35" name="Picture 34"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6" name="Picture 35"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7" name="Rectangle 36"/>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0" name="Title 1"/>
          <p:cNvSpPr>
            <a:spLocks noGrp="1"/>
          </p:cNvSpPr>
          <p:nvPr>
            <p:ph type="title"/>
          </p:nvPr>
        </p:nvSpPr>
        <p:spPr>
          <a:xfrm>
            <a:off x="531639" y="753228"/>
            <a:ext cx="6896534"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532391" y="4297503"/>
            <a:ext cx="2192257"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532391" y="2336873"/>
            <a:ext cx="2192257"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532391" y="4873765"/>
            <a:ext cx="219225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2870497" y="4297503"/>
            <a:ext cx="221507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2870497" y="2336873"/>
            <a:ext cx="221507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2869483" y="4873764"/>
            <a:ext cx="2218004"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5231028" y="4297503"/>
            <a:ext cx="2194333"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5231027" y="2336873"/>
            <a:ext cx="2194333"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230934" y="4873762"/>
            <a:ext cx="2197239"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9C8F8FA-EF43-4642-9368-3F4E33039BD9}" type="datetimeFigureOut">
              <a:rPr lang="en-US" smtClean="0"/>
              <a:t>1/16/2018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0499567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16" name="Group 15"/>
          <p:cNvGrpSpPr/>
          <p:nvPr/>
        </p:nvGrpSpPr>
        <p:grpSpPr>
          <a:xfrm>
            <a:off x="0" y="609600"/>
            <a:ext cx="9161969" cy="1677035"/>
            <a:chOff x="0" y="2895600"/>
            <a:chExt cx="9161969" cy="1677035"/>
          </a:xfrm>
        </p:grpSpPr>
        <p:pic>
          <p:nvPicPr>
            <p:cNvPr id="17" name="Picture 16"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8" name="Picture 17"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19" name="Rectangle 18"/>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8"/>
            <a:ext cx="6896534" cy="1080938"/>
          </a:xfrm>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61E721-B01C-4D5D-A3CA-2E5518383F10}" type="datetimeFigureOut">
              <a:rPr lang="en-US" smtClean="0"/>
              <a:t>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8449669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4" name="Group 13"/>
          <p:cNvGrpSpPr/>
          <p:nvPr/>
        </p:nvGrpSpPr>
        <p:grpSpPr bwMode="ltGray">
          <a:xfrm rot="5400000">
            <a:off x="4575305" y="2747178"/>
            <a:ext cx="6862555" cy="1368199"/>
            <a:chOff x="2281445" y="609600"/>
            <a:chExt cx="6862555" cy="1368199"/>
          </a:xfrm>
        </p:grpSpPr>
        <p:sp>
          <p:nvSpPr>
            <p:cNvPr id="12" name="Rectangle 11"/>
            <p:cNvSpPr/>
            <p:nvPr/>
          </p:nvSpPr>
          <p:spPr bwMode="ltGray">
            <a:xfrm>
              <a:off x="2281445" y="609601"/>
              <a:ext cx="5285695"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7710769" y="609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464798" y="609597"/>
            <a:ext cx="1069602" cy="446193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0241" y="609598"/>
            <a:ext cx="6576359"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029144" y="5936188"/>
            <a:ext cx="2057400" cy="365125"/>
          </a:xfrm>
        </p:spPr>
        <p:txBody>
          <a:bodyPr/>
          <a:lstStyle/>
          <a:p>
            <a:fld id="{6513FEF9-69D0-4F8C-A336-59491FBEDC47}" type="datetimeFigureOut">
              <a:rPr lang="en-US" smtClean="0"/>
              <a:t>1/16/2018</a:t>
            </a:fld>
            <a:endParaRPr lang="en-US" dirty="0"/>
          </a:p>
        </p:txBody>
      </p:sp>
      <p:sp>
        <p:nvSpPr>
          <p:cNvPr id="5" name="Footer Placeholder 4"/>
          <p:cNvSpPr>
            <a:spLocks noGrp="1"/>
          </p:cNvSpPr>
          <p:nvPr>
            <p:ph type="ftr" sz="quarter" idx="11"/>
          </p:nvPr>
        </p:nvSpPr>
        <p:spPr>
          <a:xfrm>
            <a:off x="510241" y="5936189"/>
            <a:ext cx="4518959" cy="365125"/>
          </a:xfrm>
        </p:spPr>
        <p:txBody>
          <a:bodyPr/>
          <a:lstStyle/>
          <a:p>
            <a:endParaRPr lang="en-US" dirty="0"/>
          </a:p>
        </p:txBody>
      </p:sp>
      <p:sp>
        <p:nvSpPr>
          <p:cNvPr id="6" name="Slide Number Placeholder 5"/>
          <p:cNvSpPr>
            <a:spLocks noGrp="1"/>
          </p:cNvSpPr>
          <p:nvPr>
            <p:ph type="sldNum" sz="quarter" idx="12"/>
          </p:nvPr>
        </p:nvSpPr>
        <p:spPr>
          <a:xfrm>
            <a:off x="7431152" y="5432500"/>
            <a:ext cx="1149636" cy="1273100"/>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7962452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295E947-AC80-4559-B355-ABF9D4B30AB1}" type="datetimeFigureOut">
              <a:rPr lang="en-US" smtClean="0"/>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46F06-8976-4DAD-BBD5-2E7D274B84B6}" type="slidenum">
              <a:rPr lang="en-US" smtClean="0"/>
              <a:t>‹#›</a:t>
            </a:fld>
            <a:endParaRPr lang="en-US"/>
          </a:p>
        </p:txBody>
      </p:sp>
    </p:spTree>
    <p:extLst>
      <p:ext uri="{BB962C8B-B14F-4D97-AF65-F5344CB8AC3E}">
        <p14:creationId xmlns:p14="http://schemas.microsoft.com/office/powerpoint/2010/main" val="184625816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295E947-AC80-4559-B355-ABF9D4B30AB1}" type="datetimeFigureOut">
              <a:rPr lang="en-US" smtClean="0"/>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46F06-8976-4DAD-BBD5-2E7D274B84B6}" type="slidenum">
              <a:rPr lang="en-US" smtClean="0"/>
              <a:t>‹#›</a:t>
            </a:fld>
            <a:endParaRPr lang="en-US"/>
          </a:p>
        </p:txBody>
      </p:sp>
    </p:spTree>
    <p:extLst>
      <p:ext uri="{BB962C8B-B14F-4D97-AF65-F5344CB8AC3E}">
        <p14:creationId xmlns:p14="http://schemas.microsoft.com/office/powerpoint/2010/main" val="295723691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95E947-AC80-4559-B355-ABF9D4B30AB1}" type="datetimeFigureOut">
              <a:rPr lang="en-US" smtClean="0"/>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46F06-8976-4DAD-BBD5-2E7D274B84B6}" type="slidenum">
              <a:rPr lang="en-US" smtClean="0"/>
              <a:t>‹#›</a:t>
            </a:fld>
            <a:endParaRPr lang="en-US"/>
          </a:p>
        </p:txBody>
      </p:sp>
    </p:spTree>
    <p:extLst>
      <p:ext uri="{BB962C8B-B14F-4D97-AF65-F5344CB8AC3E}">
        <p14:creationId xmlns:p14="http://schemas.microsoft.com/office/powerpoint/2010/main" val="1539460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295E947-AC80-4559-B355-ABF9D4B30AB1}" type="datetimeFigureOut">
              <a:rPr lang="en-US" smtClean="0"/>
              <a:t>1/16/2018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46F06-8976-4DAD-BBD5-2E7D274B84B6}" type="slidenum">
              <a:rPr lang="en-US" smtClean="0"/>
              <a:t>‹#›</a:t>
            </a:fld>
            <a:endParaRPr lang="en-US"/>
          </a:p>
        </p:txBody>
      </p:sp>
    </p:spTree>
    <p:extLst>
      <p:ext uri="{BB962C8B-B14F-4D97-AF65-F5344CB8AC3E}">
        <p14:creationId xmlns:p14="http://schemas.microsoft.com/office/powerpoint/2010/main" val="107711092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295E947-AC80-4559-B355-ABF9D4B30AB1}" type="datetimeFigureOut">
              <a:rPr lang="en-US" smtClean="0"/>
              <a:t>1/16/2018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046F06-8976-4DAD-BBD5-2E7D274B84B6}" type="slidenum">
              <a:rPr lang="en-US" smtClean="0"/>
              <a:t>‹#›</a:t>
            </a:fld>
            <a:endParaRPr lang="en-US"/>
          </a:p>
        </p:txBody>
      </p:sp>
    </p:spTree>
    <p:extLst>
      <p:ext uri="{BB962C8B-B14F-4D97-AF65-F5344CB8AC3E}">
        <p14:creationId xmlns:p14="http://schemas.microsoft.com/office/powerpoint/2010/main" val="184653567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295E947-AC80-4559-B355-ABF9D4B30AB1}" type="datetimeFigureOut">
              <a:rPr lang="en-US" smtClean="0"/>
              <a:t>1/16/2018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046F06-8976-4DAD-BBD5-2E7D274B84B6}" type="slidenum">
              <a:rPr lang="en-US" smtClean="0"/>
              <a:t>‹#›</a:t>
            </a:fld>
            <a:endParaRPr lang="en-US"/>
          </a:p>
        </p:txBody>
      </p:sp>
    </p:spTree>
    <p:extLst>
      <p:ext uri="{BB962C8B-B14F-4D97-AF65-F5344CB8AC3E}">
        <p14:creationId xmlns:p14="http://schemas.microsoft.com/office/powerpoint/2010/main" val="292912653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95E947-AC80-4559-B355-ABF9D4B30AB1}" type="datetimeFigureOut">
              <a:rPr lang="en-US" smtClean="0"/>
              <a:t>1/16/2018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046F06-8976-4DAD-BBD5-2E7D274B84B6}" type="slidenum">
              <a:rPr lang="en-US" smtClean="0"/>
              <a:t>‹#›</a:t>
            </a:fld>
            <a:endParaRPr lang="en-US"/>
          </a:p>
        </p:txBody>
      </p:sp>
    </p:spTree>
    <p:extLst>
      <p:ext uri="{BB962C8B-B14F-4D97-AF65-F5344CB8AC3E}">
        <p14:creationId xmlns:p14="http://schemas.microsoft.com/office/powerpoint/2010/main" val="275241646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95E947-AC80-4559-B355-ABF9D4B30AB1}" type="datetimeFigureOut">
              <a:rPr lang="en-US" smtClean="0"/>
              <a:t>1/16/2018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46F06-8976-4DAD-BBD5-2E7D274B84B6}" type="slidenum">
              <a:rPr lang="en-US" smtClean="0"/>
              <a:t>‹#›</a:t>
            </a:fld>
            <a:endParaRPr lang="en-US"/>
          </a:p>
        </p:txBody>
      </p:sp>
    </p:spTree>
    <p:extLst>
      <p:ext uri="{BB962C8B-B14F-4D97-AF65-F5344CB8AC3E}">
        <p14:creationId xmlns:p14="http://schemas.microsoft.com/office/powerpoint/2010/main" val="31760871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95E947-AC80-4559-B355-ABF9D4B30AB1}" type="datetimeFigureOut">
              <a:rPr lang="en-US" smtClean="0"/>
              <a:t>1/16/2018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46F06-8976-4DAD-BBD5-2E7D274B84B6}" type="slidenum">
              <a:rPr lang="en-US" smtClean="0"/>
              <a:t>‹#›</a:t>
            </a:fld>
            <a:endParaRPr lang="en-US"/>
          </a:p>
        </p:txBody>
      </p:sp>
    </p:spTree>
    <p:extLst>
      <p:ext uri="{BB962C8B-B14F-4D97-AF65-F5344CB8AC3E}">
        <p14:creationId xmlns:p14="http://schemas.microsoft.com/office/powerpoint/2010/main" val="168190192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295E947-AC80-4559-B355-ABF9D4B30AB1}" type="datetimeFigureOut">
              <a:rPr lang="en-US" smtClean="0"/>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46F06-8976-4DAD-BBD5-2E7D274B84B6}" type="slidenum">
              <a:rPr lang="en-US" smtClean="0"/>
              <a:t>‹#›</a:t>
            </a:fld>
            <a:endParaRPr lang="en-US"/>
          </a:p>
        </p:txBody>
      </p:sp>
    </p:spTree>
    <p:extLst>
      <p:ext uri="{BB962C8B-B14F-4D97-AF65-F5344CB8AC3E}">
        <p14:creationId xmlns:p14="http://schemas.microsoft.com/office/powerpoint/2010/main" val="3282428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295E947-AC80-4559-B355-ABF9D4B30AB1}" type="datetimeFigureOut">
              <a:rPr lang="en-US" smtClean="0"/>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46F06-8976-4DAD-BBD5-2E7D274B84B6}" type="slidenum">
              <a:rPr lang="en-US" smtClean="0"/>
              <a:t>‹#›</a:t>
            </a:fld>
            <a:endParaRPr lang="en-US"/>
          </a:p>
        </p:txBody>
      </p:sp>
    </p:spTree>
    <p:extLst>
      <p:ext uri="{BB962C8B-B14F-4D97-AF65-F5344CB8AC3E}">
        <p14:creationId xmlns:p14="http://schemas.microsoft.com/office/powerpoint/2010/main" val="62961145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12" name="Picture 11" descr="HD-ShadowShort.png"/>
          <p:cNvPicPr>
            <a:picLocks noChangeAspect="1"/>
          </p:cNvPicPr>
          <p:nvPr/>
        </p:nvPicPr>
        <p:blipFill rotWithShape="1">
          <a:blip r:embed="rId2">
            <a:extLst>
              <a:ext uri="{28A0092B-C50C-407E-A947-70E740481C1C}">
                <a14:useLocalDpi xmlns:a14="http://schemas.microsoft.com/office/drawing/2010/main" val="0"/>
              </a:ext>
            </a:extLst>
          </a:blip>
          <a:srcRect r="9871"/>
          <a:stretch/>
        </p:blipFill>
        <p:spPr>
          <a:xfrm>
            <a:off x="7717217" y="1973262"/>
            <a:ext cx="1444752" cy="144270"/>
          </a:xfrm>
          <a:prstGeom prst="rect">
            <a:avLst/>
          </a:prstGeom>
        </p:spPr>
      </p:pic>
      <p:sp>
        <p:nvSpPr>
          <p:cNvPr id="14" name="Rectangle 13"/>
          <p:cNvSpPr/>
          <p:nvPr/>
        </p:nvSpPr>
        <p:spPr>
          <a:xfrm>
            <a:off x="7710769" y="609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6C01AE78-96A2-4A23-B183-3B6DB4374FE7}" type="datetimeFigureOut">
              <a:rPr lang="en-US" smtClean="0"/>
              <a:t>1/3/2018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994813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7"/>
            <a:ext cx="6896534"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3514385" y="2336874"/>
            <a:ext cx="3913788"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33401" y="2336873"/>
            <a:ext cx="2796240"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3AE0757-B101-4811-9189-10EB2F458E2D}" type="datetimeFigureOut">
              <a:rPr lang="en-US" smtClean="0"/>
              <a:t>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3440594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8"/>
            <a:ext cx="6896534"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10956" y="2336874"/>
            <a:ext cx="3917217"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31638" y="2336874"/>
            <a:ext cx="2798487"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EBDC078-589F-40E3-816C-EE21D62B5BBA}" type="datetimeFigureOut">
              <a:rPr lang="en-US" smtClean="0"/>
              <a:t>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2739948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20" name="Group 19"/>
          <p:cNvGrpSpPr/>
          <p:nvPr/>
        </p:nvGrpSpPr>
        <p:grpSpPr>
          <a:xfrm>
            <a:off x="0" y="4572000"/>
            <a:ext cx="9161969" cy="1677035"/>
            <a:chOff x="0" y="2895600"/>
            <a:chExt cx="9161969" cy="1677035"/>
          </a:xfrm>
        </p:grpSpPr>
        <p:pic>
          <p:nvPicPr>
            <p:cNvPr id="24" name="Picture 23"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5" name="Picture 24"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6" name="Rectangle 25"/>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3403" y="4711617"/>
            <a:ext cx="6894770" cy="544482"/>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31639" y="609598"/>
            <a:ext cx="6896534"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33401" y="5256098"/>
            <a:ext cx="6894772" cy="5478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5518A9-B687-4302-9395-2322403C6656}" type="datetimeFigureOut">
              <a:rPr lang="en-US" smtClean="0"/>
              <a:t>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7856438" y="4711310"/>
            <a:ext cx="1149836"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0436760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6726063"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3787" y="4243845"/>
            <a:ext cx="2307831" cy="276940"/>
          </a:xfrm>
          <a:prstGeom prst="rect">
            <a:avLst/>
          </a:prstGeom>
        </p:spPr>
      </p:pic>
      <p:sp>
        <p:nvSpPr>
          <p:cNvPr id="9" name="Rectangle 8"/>
          <p:cNvSpPr/>
          <p:nvPr/>
        </p:nvSpPr>
        <p:spPr bwMode="ltGray">
          <a:xfrm>
            <a:off x="0" y="2590078"/>
            <a:ext cx="6726064"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6833787" y="2590078"/>
            <a:ext cx="2307832"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510242" y="2733709"/>
            <a:ext cx="6069268" cy="1373070"/>
          </a:xfrm>
        </p:spPr>
        <p:txBody>
          <a:bodyPr anchor="b">
            <a:noAutofit/>
          </a:bodyPr>
          <a:lstStyle>
            <a:lvl1pPr algn="r">
              <a:defRPr sz="4800"/>
            </a:lvl1pPr>
          </a:lstStyle>
          <a:p>
            <a:r>
              <a:rPr lang="en-US"/>
              <a:t>Click to edit Master title style</a:t>
            </a:r>
            <a:endParaRPr lang="en-US" dirty="0"/>
          </a:p>
        </p:txBody>
      </p:sp>
      <p:sp>
        <p:nvSpPr>
          <p:cNvPr id="3" name="Subtitle 2"/>
          <p:cNvSpPr>
            <a:spLocks noGrp="1"/>
          </p:cNvSpPr>
          <p:nvPr>
            <p:ph type="subTitle" idx="1"/>
          </p:nvPr>
        </p:nvSpPr>
        <p:spPr>
          <a:xfrm>
            <a:off x="510241" y="4394040"/>
            <a:ext cx="6108101"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4555655" y="5936188"/>
            <a:ext cx="2057400" cy="365125"/>
          </a:xfrm>
        </p:spPr>
        <p:txBody>
          <a:bodyPr/>
          <a:lstStyle/>
          <a:p>
            <a:fld id="{AF239A9A-B4B0-4B32-B8CD-2E25E95134C4}" type="datetimeFigureOut">
              <a:rPr lang="en-US" smtClean="0"/>
              <a:t>1/3/2018</a:t>
            </a:fld>
            <a:endParaRPr lang="en-US" dirty="0"/>
          </a:p>
        </p:txBody>
      </p:sp>
      <p:sp>
        <p:nvSpPr>
          <p:cNvPr id="5" name="Footer Placeholder 4"/>
          <p:cNvSpPr>
            <a:spLocks noGrp="1"/>
          </p:cNvSpPr>
          <p:nvPr>
            <p:ph type="ftr" sz="quarter" idx="11"/>
          </p:nvPr>
        </p:nvSpPr>
        <p:spPr>
          <a:xfrm>
            <a:off x="533401" y="5936189"/>
            <a:ext cx="4021666" cy="365125"/>
          </a:xfrm>
        </p:spPr>
        <p:txBody>
          <a:bodyPr/>
          <a:lstStyle/>
          <a:p>
            <a:endParaRPr lang="en-US" dirty="0"/>
          </a:p>
        </p:txBody>
      </p:sp>
      <p:sp>
        <p:nvSpPr>
          <p:cNvPr id="6" name="Slide Number Placeholder 5"/>
          <p:cNvSpPr>
            <a:spLocks noGrp="1"/>
          </p:cNvSpPr>
          <p:nvPr>
            <p:ph type="sldNum" sz="quarter" idx="12"/>
          </p:nvPr>
        </p:nvSpPr>
        <p:spPr>
          <a:xfrm>
            <a:off x="7010399" y="2750337"/>
            <a:ext cx="1370293"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9283234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21" name="Group 20"/>
          <p:cNvGrpSpPr/>
          <p:nvPr/>
        </p:nvGrpSpPr>
        <p:grpSpPr>
          <a:xfrm>
            <a:off x="0" y="4572000"/>
            <a:ext cx="9161969" cy="1677035"/>
            <a:chOff x="0" y="2895600"/>
            <a:chExt cx="9161969" cy="1677035"/>
          </a:xfrm>
        </p:grpSpPr>
        <p:pic>
          <p:nvPicPr>
            <p:cNvPr id="22" name="Picture 21"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3" name="Picture 22"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4" name="Rectangle 23"/>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24255" y="609597"/>
            <a:ext cx="6896534"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531638" y="4710340"/>
            <a:ext cx="6889151" cy="1101764"/>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99A684-0CB7-41E9-A4DF-5D1C2CA5BF6F}" type="datetimeFigureOut">
              <a:rPr lang="en-US" smtClean="0"/>
              <a:t>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7856438" y="4711616"/>
            <a:ext cx="1149836"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5162710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29" name="Group 28"/>
          <p:cNvGrpSpPr/>
          <p:nvPr/>
        </p:nvGrpSpPr>
        <p:grpSpPr>
          <a:xfrm>
            <a:off x="0" y="4572000"/>
            <a:ext cx="9161969" cy="1677035"/>
            <a:chOff x="0" y="2895600"/>
            <a:chExt cx="9161969" cy="1677035"/>
          </a:xfrm>
        </p:grpSpPr>
        <p:pic>
          <p:nvPicPr>
            <p:cNvPr id="30" name="Picture 29"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1" name="Picture 30"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2" name="Rectangle 31"/>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767921" y="616983"/>
            <a:ext cx="642514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989438" y="3660763"/>
            <a:ext cx="5987731"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531638" y="4710340"/>
            <a:ext cx="6903919" cy="1101764"/>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EDD7C35-9E19-4518-A4B2-3B09CD8CC756}" type="datetimeFigureOut">
              <a:rPr lang="en-US" smtClean="0"/>
              <a:t>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7856438" y="4709926"/>
            <a:ext cx="1149836" cy="1090789"/>
          </a:xfrm>
        </p:spPr>
        <p:txBody>
          <a:bodyPr/>
          <a:lstStyle/>
          <a:p>
            <a:fld id="{6D22F896-40B5-4ADD-8801-0D06FADFA095}" type="slidenum">
              <a:rPr lang="en-US" smtClean="0"/>
              <a:t>‹#›</a:t>
            </a:fld>
            <a:endParaRPr lang="en-US" dirty="0"/>
          </a:p>
        </p:txBody>
      </p:sp>
      <p:sp>
        <p:nvSpPr>
          <p:cNvPr id="27" name="TextBox 26"/>
          <p:cNvSpPr txBox="1"/>
          <p:nvPr/>
        </p:nvSpPr>
        <p:spPr>
          <a:xfrm>
            <a:off x="270932" y="748116"/>
            <a:ext cx="5334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28" name="TextBox 27"/>
          <p:cNvSpPr txBox="1"/>
          <p:nvPr/>
        </p:nvSpPr>
        <p:spPr>
          <a:xfrm>
            <a:off x="6967191" y="2998573"/>
            <a:ext cx="457200" cy="584777"/>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379695255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22" name="Group 21"/>
          <p:cNvGrpSpPr/>
          <p:nvPr/>
        </p:nvGrpSpPr>
        <p:grpSpPr>
          <a:xfrm>
            <a:off x="0" y="4572000"/>
            <a:ext cx="9161969" cy="1677035"/>
            <a:chOff x="0" y="2895600"/>
            <a:chExt cx="9161969" cy="1677035"/>
          </a:xfrm>
        </p:grpSpPr>
        <p:pic>
          <p:nvPicPr>
            <p:cNvPr id="23" name="Picture 22"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4" name="Picture 23"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5" name="Rectangle 24"/>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8" y="4710340"/>
            <a:ext cx="6896534" cy="589812"/>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531639" y="5300150"/>
            <a:ext cx="6896534" cy="51195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6196DA8-8897-4DDF-BFB6-5D83863C837A}" type="datetimeFigureOut">
              <a:rPr lang="en-US" smtClean="0"/>
              <a:t>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7856438" y="4709926"/>
            <a:ext cx="1149836"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10857923"/>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grpSp>
        <p:nvGrpSpPr>
          <p:cNvPr id="23" name="Group 22"/>
          <p:cNvGrpSpPr/>
          <p:nvPr/>
        </p:nvGrpSpPr>
        <p:grpSpPr>
          <a:xfrm>
            <a:off x="0" y="609600"/>
            <a:ext cx="9161969" cy="1677035"/>
            <a:chOff x="0" y="2895600"/>
            <a:chExt cx="9161969" cy="1677035"/>
          </a:xfrm>
        </p:grpSpPr>
        <p:pic>
          <p:nvPicPr>
            <p:cNvPr id="24" name="Picture 23"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5" name="Picture 24"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6" name="Rectangle 25"/>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15" name="Title 1"/>
          <p:cNvSpPr>
            <a:spLocks noGrp="1"/>
          </p:cNvSpPr>
          <p:nvPr>
            <p:ph type="title"/>
          </p:nvPr>
        </p:nvSpPr>
        <p:spPr>
          <a:xfrm>
            <a:off x="531639" y="753228"/>
            <a:ext cx="6896534"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532629" y="2329489"/>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539777" y="3015290"/>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2878413" y="2336873"/>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2879710" y="3007906"/>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5226136" y="2336873"/>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5233520" y="3007905"/>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CBBA708-C5F0-412D-90E2-1919F0D196AE}" type="datetimeFigureOut">
              <a:rPr lang="en-US" smtClean="0"/>
              <a:t>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26881052"/>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grpSp>
        <p:nvGrpSpPr>
          <p:cNvPr id="34" name="Group 33"/>
          <p:cNvGrpSpPr/>
          <p:nvPr/>
        </p:nvGrpSpPr>
        <p:grpSpPr>
          <a:xfrm>
            <a:off x="0" y="609600"/>
            <a:ext cx="9161969" cy="1677035"/>
            <a:chOff x="0" y="2895600"/>
            <a:chExt cx="9161969" cy="1677035"/>
          </a:xfrm>
        </p:grpSpPr>
        <p:pic>
          <p:nvPicPr>
            <p:cNvPr id="35" name="Picture 34"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6" name="Picture 35"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7" name="Rectangle 36"/>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0" name="Title 1"/>
          <p:cNvSpPr>
            <a:spLocks noGrp="1"/>
          </p:cNvSpPr>
          <p:nvPr>
            <p:ph type="title"/>
          </p:nvPr>
        </p:nvSpPr>
        <p:spPr>
          <a:xfrm>
            <a:off x="531639" y="753228"/>
            <a:ext cx="6896534"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532391" y="4297503"/>
            <a:ext cx="2192257"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532391" y="2336873"/>
            <a:ext cx="2192257"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532391" y="4873765"/>
            <a:ext cx="219225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2870497" y="4297503"/>
            <a:ext cx="221507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2870497" y="2336873"/>
            <a:ext cx="221507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2869483" y="4873764"/>
            <a:ext cx="2218004"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5231028" y="4297503"/>
            <a:ext cx="2194333"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5231027" y="2336873"/>
            <a:ext cx="2194333"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230934" y="4873762"/>
            <a:ext cx="2197239"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9C8F8FA-EF43-4642-9368-3F4E33039BD9}" type="datetimeFigureOut">
              <a:rPr lang="en-US" smtClean="0"/>
              <a:t>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63190906"/>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16" name="Group 15"/>
          <p:cNvGrpSpPr/>
          <p:nvPr/>
        </p:nvGrpSpPr>
        <p:grpSpPr>
          <a:xfrm>
            <a:off x="0" y="609600"/>
            <a:ext cx="9161969" cy="1677035"/>
            <a:chOff x="0" y="2895600"/>
            <a:chExt cx="9161969" cy="1677035"/>
          </a:xfrm>
        </p:grpSpPr>
        <p:pic>
          <p:nvPicPr>
            <p:cNvPr id="17" name="Picture 16"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8" name="Picture 17"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19" name="Rectangle 18"/>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8"/>
            <a:ext cx="6896534" cy="1080938"/>
          </a:xfrm>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61E721-B01C-4D5D-A3CA-2E5518383F10}" type="datetimeFigureOut">
              <a:rPr lang="en-US" smtClean="0"/>
              <a:t>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79831269"/>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4" name="Group 13"/>
          <p:cNvGrpSpPr/>
          <p:nvPr/>
        </p:nvGrpSpPr>
        <p:grpSpPr bwMode="ltGray">
          <a:xfrm rot="5400000">
            <a:off x="4575305" y="2747178"/>
            <a:ext cx="6862555" cy="1368199"/>
            <a:chOff x="2281445" y="609600"/>
            <a:chExt cx="6862555" cy="1368199"/>
          </a:xfrm>
        </p:grpSpPr>
        <p:sp>
          <p:nvSpPr>
            <p:cNvPr id="12" name="Rectangle 11"/>
            <p:cNvSpPr/>
            <p:nvPr/>
          </p:nvSpPr>
          <p:spPr bwMode="ltGray">
            <a:xfrm>
              <a:off x="2281445" y="609601"/>
              <a:ext cx="5285695"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7710769" y="609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464798" y="609597"/>
            <a:ext cx="1069602" cy="446193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0241" y="609598"/>
            <a:ext cx="6576359"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029144" y="5936188"/>
            <a:ext cx="2057400" cy="365125"/>
          </a:xfrm>
        </p:spPr>
        <p:txBody>
          <a:bodyPr/>
          <a:lstStyle/>
          <a:p>
            <a:fld id="{6513FEF9-69D0-4F8C-A336-59491FBEDC47}" type="datetimeFigureOut">
              <a:rPr lang="en-US" smtClean="0"/>
              <a:t>1/3/2018</a:t>
            </a:fld>
            <a:endParaRPr lang="en-US" dirty="0"/>
          </a:p>
        </p:txBody>
      </p:sp>
      <p:sp>
        <p:nvSpPr>
          <p:cNvPr id="5" name="Footer Placeholder 4"/>
          <p:cNvSpPr>
            <a:spLocks noGrp="1"/>
          </p:cNvSpPr>
          <p:nvPr>
            <p:ph type="ftr" sz="quarter" idx="11"/>
          </p:nvPr>
        </p:nvSpPr>
        <p:spPr>
          <a:xfrm>
            <a:off x="510241" y="5936189"/>
            <a:ext cx="4518959" cy="365125"/>
          </a:xfrm>
        </p:spPr>
        <p:txBody>
          <a:bodyPr/>
          <a:lstStyle/>
          <a:p>
            <a:endParaRPr lang="en-US" dirty="0"/>
          </a:p>
        </p:txBody>
      </p:sp>
      <p:sp>
        <p:nvSpPr>
          <p:cNvPr id="6" name="Slide Number Placeholder 5"/>
          <p:cNvSpPr>
            <a:spLocks noGrp="1"/>
          </p:cNvSpPr>
          <p:nvPr>
            <p:ph type="sldNum" sz="quarter" idx="12"/>
          </p:nvPr>
        </p:nvSpPr>
        <p:spPr>
          <a:xfrm>
            <a:off x="7431152" y="5432500"/>
            <a:ext cx="1149636" cy="1273100"/>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15829148"/>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7" name="Group 26"/>
          <p:cNvGrpSpPr/>
          <p:nvPr/>
        </p:nvGrpSpPr>
        <p:grpSpPr>
          <a:xfrm>
            <a:off x="0" y="609600"/>
            <a:ext cx="9161969" cy="1677035"/>
            <a:chOff x="0" y="2895600"/>
            <a:chExt cx="9161969" cy="1677035"/>
          </a:xfrm>
        </p:grpSpPr>
        <p:pic>
          <p:nvPicPr>
            <p:cNvPr id="28" name="Picture 2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9" name="Picture 28"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0" name="Rectangle 2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Rectangle 3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1E21DC-8981-44E6-BC8C-2BA8F673FFBB}" type="datetimeFigureOut">
              <a:rPr lang="en-US" smtClean="0"/>
              <a:t>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14822650"/>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8" name="Group 17"/>
          <p:cNvGrpSpPr/>
          <p:nvPr/>
        </p:nvGrpSpPr>
        <p:grpSpPr>
          <a:xfrm>
            <a:off x="0" y="2728432"/>
            <a:ext cx="9161969" cy="1677035"/>
            <a:chOff x="0" y="2895600"/>
            <a:chExt cx="9161969" cy="1677035"/>
          </a:xfrm>
        </p:grpSpPr>
        <p:pic>
          <p:nvPicPr>
            <p:cNvPr id="19" name="Picture 18"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0" name="Picture 19"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1" name="Rectangle 20"/>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2869895"/>
            <a:ext cx="688915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531639" y="4232172"/>
            <a:ext cx="688915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65810" y="5936188"/>
            <a:ext cx="2057400" cy="365125"/>
          </a:xfrm>
        </p:spPr>
        <p:txBody>
          <a:bodyPr/>
          <a:lstStyle/>
          <a:p>
            <a:fld id="{AEB9C5D3-0140-4E75-8D7F-C0623D06DFD7}" type="datetimeFigureOut">
              <a:rPr lang="en-US" smtClean="0"/>
              <a:t>1/3/2018</a:t>
            </a:fld>
            <a:endParaRPr lang="en-US" dirty="0"/>
          </a:p>
        </p:txBody>
      </p:sp>
      <p:sp>
        <p:nvSpPr>
          <p:cNvPr id="5" name="Footer Placeholder 4"/>
          <p:cNvSpPr>
            <a:spLocks noGrp="1"/>
          </p:cNvSpPr>
          <p:nvPr>
            <p:ph type="ftr" sz="quarter" idx="11"/>
          </p:nvPr>
        </p:nvSpPr>
        <p:spPr>
          <a:xfrm>
            <a:off x="533400" y="5936189"/>
            <a:ext cx="4834673" cy="365125"/>
          </a:xfrm>
        </p:spPr>
        <p:txBody>
          <a:bodyPr/>
          <a:lstStyle/>
          <a:p>
            <a:endParaRPr lang="en-US" dirty="0"/>
          </a:p>
        </p:txBody>
      </p:sp>
      <p:sp>
        <p:nvSpPr>
          <p:cNvPr id="6" name="Slide Number Placeholder 5"/>
          <p:cNvSpPr>
            <a:spLocks noGrp="1"/>
          </p:cNvSpPr>
          <p:nvPr>
            <p:ph type="sldNum" sz="quarter" idx="12"/>
          </p:nvPr>
        </p:nvSpPr>
        <p:spPr>
          <a:xfrm>
            <a:off x="7856438" y="2869896"/>
            <a:ext cx="1149836"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79999346"/>
      </p:ext>
    </p:extLst>
  </p:cSld>
  <p:clrMapOvr>
    <a:masterClrMapping/>
  </p:clrMapOvr>
</p:sldLayout>
</file>

<file path=ppt/slideLayouts/slideLayout4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3400" y="753228"/>
            <a:ext cx="6887390" cy="108093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33400" y="2336873"/>
            <a:ext cx="3357899"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061128" y="2336873"/>
            <a:ext cx="3359661"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5666F9-5B40-48E0-8DFD-99EF944CDD22}" type="datetimeFigureOut">
              <a:rPr lang="en-US" smtClean="0"/>
              <a:t>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810902"/>
      </p:ext>
    </p:extLst>
  </p:cSld>
  <p:clrMapOvr>
    <a:masterClrMapping/>
  </p:clrMapOvr>
</p:sldLayout>
</file>

<file path=ppt/slideLayouts/slideLayout5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28" name="Group 27"/>
          <p:cNvGrpSpPr/>
          <p:nvPr/>
        </p:nvGrpSpPr>
        <p:grpSpPr>
          <a:xfrm>
            <a:off x="0" y="609600"/>
            <a:ext cx="9161969" cy="1677035"/>
            <a:chOff x="0" y="2895600"/>
            <a:chExt cx="9161969" cy="1677035"/>
          </a:xfrm>
        </p:grpSpPr>
        <p:pic>
          <p:nvPicPr>
            <p:cNvPr id="29" name="Picture 28"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0" name="Picture 29"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1" name="Rectangle 30"/>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30"/>
            <a:ext cx="6896534"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0988" y="2336874"/>
            <a:ext cx="3145080"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31638" y="3030009"/>
            <a:ext cx="336704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82646" y="2336873"/>
            <a:ext cx="3145527"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061129" y="3030009"/>
            <a:ext cx="3367044"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A698D6B-2C72-4E21-9893-A649C6E2A47D}" type="datetimeFigureOut">
              <a:rPr lang="en-US" smtClean="0"/>
              <a:t>1/3/2018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88198871"/>
      </p:ext>
    </p:extLst>
  </p:cSld>
  <p:clrMapOvr>
    <a:masterClrMapping/>
  </p:clrMapOvr>
</p:sldLayout>
</file>

<file path=ppt/slideLayouts/slideLayout6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 name="Group 14"/>
          <p:cNvGrpSpPr/>
          <p:nvPr/>
        </p:nvGrpSpPr>
        <p:grpSpPr>
          <a:xfrm>
            <a:off x="0" y="609600"/>
            <a:ext cx="9161969" cy="1677035"/>
            <a:chOff x="0" y="2895600"/>
            <a:chExt cx="9161969" cy="1677035"/>
          </a:xfrm>
        </p:grpSpPr>
        <p:pic>
          <p:nvPicPr>
            <p:cNvPr id="16" name="Picture 15"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7" name="Picture 16" descr="HD-ShadowShort.png"/>
            <p:cNvPicPr>
              <a:picLocks noChangeAspect="1"/>
            </p:cNvPicPr>
            <p:nvPr/>
          </p:nvPicPr>
          <p:blipFill rotWithShape="1">
            <a:blip r:embed="rId3">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18" name="Rectangle 17"/>
            <p:cNvSpPr/>
            <p:nvPr/>
          </p:nvSpPr>
          <p:spPr bwMode="ltGray">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86811C9-A66C-49F0-970E-F7B68D9109A0}" type="datetimeFigureOut">
              <a:rPr lang="en-US" smtClean="0"/>
              <a:t>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03679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2.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6" Type="http://schemas.openxmlformats.org/officeDocument/2006/relationships/image" Target="../media/image5.png"/><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image" Target="../media/image4.png"/><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image" Target="../media/image3.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theme" Target="../theme/theme5.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19" Type="http://schemas.openxmlformats.org/officeDocument/2006/relationships/image" Target="../media/image6.png"/><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1.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theme" Target="../theme/theme6.xml"/><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slideLayout" Target="../slideLayouts/slideLayout130.xml"/><Relationship Id="rId18" Type="http://schemas.openxmlformats.org/officeDocument/2006/relationships/theme" Target="../theme/theme10.xml"/><Relationship Id="rId3" Type="http://schemas.openxmlformats.org/officeDocument/2006/relationships/slideLayout" Target="../slideLayouts/slideLayout310.xml"/><Relationship Id="rId7" Type="http://schemas.openxmlformats.org/officeDocument/2006/relationships/slideLayout" Target="../slideLayouts/slideLayout75.xml"/><Relationship Id="rId12" Type="http://schemas.openxmlformats.org/officeDocument/2006/relationships/slideLayout" Target="../slideLayouts/slideLayout120.xml"/><Relationship Id="rId17" Type="http://schemas.openxmlformats.org/officeDocument/2006/relationships/slideLayout" Target="../slideLayouts/slideLayout170.xml"/><Relationship Id="rId2" Type="http://schemas.openxmlformats.org/officeDocument/2006/relationships/slideLayout" Target="../slideLayouts/slideLayout210.xml"/><Relationship Id="rId16" Type="http://schemas.openxmlformats.org/officeDocument/2006/relationships/slideLayout" Target="../slideLayouts/slideLayout160.xml"/><Relationship Id="rId1" Type="http://schemas.openxmlformats.org/officeDocument/2006/relationships/slideLayout" Target="../slideLayouts/slideLayout110.xml"/><Relationship Id="rId6" Type="http://schemas.openxmlformats.org/officeDocument/2006/relationships/slideLayout" Target="../slideLayouts/slideLayout610.xml"/><Relationship Id="rId11" Type="http://schemas.openxmlformats.org/officeDocument/2006/relationships/slideLayout" Target="../slideLayouts/slideLayout111.xml"/><Relationship Id="rId5" Type="http://schemas.openxmlformats.org/officeDocument/2006/relationships/slideLayout" Target="../slideLayouts/slideLayout510.xml"/><Relationship Id="rId15" Type="http://schemas.openxmlformats.org/officeDocument/2006/relationships/slideLayout" Target="../slideLayouts/slideLayout150.xml"/><Relationship Id="rId10" Type="http://schemas.openxmlformats.org/officeDocument/2006/relationships/slideLayout" Target="../slideLayouts/slideLayout100.xml"/><Relationship Id="rId19" Type="http://schemas.openxmlformats.org/officeDocument/2006/relationships/image" Target="../media/image6.png"/><Relationship Id="rId4" Type="http://schemas.openxmlformats.org/officeDocument/2006/relationships/slideLayout" Target="../slideLayouts/slideLayout410.xml"/><Relationship Id="rId9" Type="http://schemas.openxmlformats.org/officeDocument/2006/relationships/slideLayout" Target="../slideLayouts/slideLayout90.xml"/><Relationship Id="rId14" Type="http://schemas.openxmlformats.org/officeDocument/2006/relationships/slideLayout" Target="../slideLayouts/slideLayout1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40820"/>
            <a:ext cx="7886700" cy="726621"/>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2090057"/>
            <a:ext cx="7886700" cy="408690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91788868"/>
      </p:ext>
    </p:extLst>
  </p:cSld>
  <p:clrMap bg1="lt1" tx1="dk1" bg2="lt2" tx2="dk2" accent1="accent1" accent2="accent2" accent3="accent3" accent4="accent4" accent5="accent5" accent6="accent6" hlink="hlink" folHlink="folHlink"/>
  <p:sldLayoutIdLst>
    <p:sldLayoutId id="2147483684"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defTabSz="914400" rtl="0" eaLnBrk="1" latinLnBrk="0" hangingPunct="1">
        <a:lnSpc>
          <a:spcPct val="90000"/>
        </a:lnSpc>
        <a:spcBef>
          <a:spcPct val="0"/>
        </a:spcBef>
        <a:buNone/>
        <a:defRPr sz="40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06236" y="0"/>
            <a:ext cx="7609114"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495138"/>
            <a:ext cx="2057400" cy="365125"/>
          </a:xfrm>
          <a:prstGeom prst="rect">
            <a:avLst/>
          </a:prstGeom>
        </p:spPr>
        <p:txBody>
          <a:bodyPr vert="horz" lIns="91440" tIns="45720" rIns="91440" bIns="45720" rtlCol="0" anchor="ctr"/>
          <a:lstStyle>
            <a:lvl1pPr algn="l">
              <a:defRPr sz="1200" b="1">
                <a:solidFill>
                  <a:schemeClr val="bg1"/>
                </a:solidFill>
              </a:defRPr>
            </a:lvl1pPr>
          </a:lstStyle>
          <a:p>
            <a:fld id="{022F5CC1-36D5-4425-8F3D-DED609B06ADA}" type="datetime1">
              <a:rPr lang="en-US" smtClean="0"/>
              <a:pPr/>
              <a:t>1/16/2018</a:t>
            </a:fld>
            <a:endParaRPr lang="en-US" dirty="0"/>
          </a:p>
        </p:txBody>
      </p:sp>
      <p:sp>
        <p:nvSpPr>
          <p:cNvPr id="5" name="Footer Placeholder 4"/>
          <p:cNvSpPr>
            <a:spLocks noGrp="1"/>
          </p:cNvSpPr>
          <p:nvPr>
            <p:ph type="ftr" sz="quarter" idx="3"/>
          </p:nvPr>
        </p:nvSpPr>
        <p:spPr>
          <a:xfrm>
            <a:off x="3028950" y="6495138"/>
            <a:ext cx="3086100" cy="365125"/>
          </a:xfrm>
          <a:prstGeom prst="rect">
            <a:avLst/>
          </a:prstGeom>
        </p:spPr>
        <p:txBody>
          <a:bodyPr vert="horz" lIns="91440" tIns="45720" rIns="91440" bIns="45720" rtlCol="0" anchor="ctr"/>
          <a:lstStyle>
            <a:lvl1pPr algn="ctr">
              <a:defRPr sz="1200" b="1">
                <a:solidFill>
                  <a:schemeClr val="bg1"/>
                </a:solidFill>
              </a:defRPr>
            </a:lvl1pPr>
          </a:lstStyle>
          <a:p>
            <a:endParaRPr lang="en-US" dirty="0"/>
          </a:p>
        </p:txBody>
      </p:sp>
      <p:sp>
        <p:nvSpPr>
          <p:cNvPr id="6" name="Slide Number Placeholder 5"/>
          <p:cNvSpPr>
            <a:spLocks noGrp="1"/>
          </p:cNvSpPr>
          <p:nvPr>
            <p:ph type="sldNum" sz="quarter" idx="4"/>
          </p:nvPr>
        </p:nvSpPr>
        <p:spPr>
          <a:xfrm>
            <a:off x="6457950" y="6495138"/>
            <a:ext cx="2057400" cy="365125"/>
          </a:xfrm>
          <a:prstGeom prst="rect">
            <a:avLst/>
          </a:prstGeom>
        </p:spPr>
        <p:txBody>
          <a:bodyPr vert="horz" lIns="91440" tIns="45720" rIns="91440" bIns="45720" rtlCol="0" anchor="ctr"/>
          <a:lstStyle>
            <a:lvl1pPr algn="r">
              <a:defRPr sz="1200" b="1">
                <a:solidFill>
                  <a:schemeClr val="bg1"/>
                </a:solidFill>
              </a:defRPr>
            </a:lvl1pPr>
          </a:lstStyle>
          <a:p>
            <a:fld id="{77BC0C64-94FA-44B3-9573-88BE3BEAC041}" type="slidenum">
              <a:rPr lang="en-US" smtClean="0"/>
              <a:pPr/>
              <a:t>‹#›</a:t>
            </a:fld>
            <a:endParaRPr lang="en-US" dirty="0"/>
          </a:p>
        </p:txBody>
      </p:sp>
    </p:spTree>
    <p:extLst>
      <p:ext uri="{BB962C8B-B14F-4D97-AF65-F5344CB8AC3E}">
        <p14:creationId xmlns:p14="http://schemas.microsoft.com/office/powerpoint/2010/main" val="42747218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914400" rtl="0" eaLnBrk="1" latinLnBrk="0" hangingPunct="1">
        <a:lnSpc>
          <a:spcPct val="90000"/>
        </a:lnSpc>
        <a:spcBef>
          <a:spcPct val="0"/>
        </a:spcBef>
        <a:buNone/>
        <a:defRPr sz="4000" b="1" kern="1200">
          <a:solidFill>
            <a:schemeClr val="bg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06236" y="0"/>
            <a:ext cx="7609114"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495138"/>
            <a:ext cx="2057400" cy="365125"/>
          </a:xfrm>
          <a:prstGeom prst="rect">
            <a:avLst/>
          </a:prstGeom>
        </p:spPr>
        <p:txBody>
          <a:bodyPr vert="horz" lIns="91440" tIns="45720" rIns="91440" bIns="45720" rtlCol="0" anchor="ctr"/>
          <a:lstStyle>
            <a:lvl1pPr algn="l">
              <a:defRPr sz="1200" b="1">
                <a:solidFill>
                  <a:schemeClr val="bg1"/>
                </a:solidFill>
              </a:defRPr>
            </a:lvl1pPr>
          </a:lstStyle>
          <a:p>
            <a:endParaRPr lang="en-US" dirty="0"/>
          </a:p>
        </p:txBody>
      </p:sp>
      <p:sp>
        <p:nvSpPr>
          <p:cNvPr id="5" name="Footer Placeholder 4"/>
          <p:cNvSpPr>
            <a:spLocks noGrp="1"/>
          </p:cNvSpPr>
          <p:nvPr>
            <p:ph type="ftr" sz="quarter" idx="3"/>
          </p:nvPr>
        </p:nvSpPr>
        <p:spPr>
          <a:xfrm>
            <a:off x="3028950" y="6495138"/>
            <a:ext cx="3086100" cy="365125"/>
          </a:xfrm>
          <a:prstGeom prst="rect">
            <a:avLst/>
          </a:prstGeom>
        </p:spPr>
        <p:txBody>
          <a:bodyPr vert="horz" lIns="91440" tIns="45720" rIns="91440" bIns="45720" rtlCol="0" anchor="ctr"/>
          <a:lstStyle>
            <a:lvl1pPr algn="ctr">
              <a:defRPr sz="1200" b="1">
                <a:solidFill>
                  <a:schemeClr val="bg1"/>
                </a:solidFill>
              </a:defRPr>
            </a:lvl1pPr>
          </a:lstStyle>
          <a:p>
            <a:endParaRPr lang="en-US" dirty="0"/>
          </a:p>
        </p:txBody>
      </p:sp>
      <p:sp>
        <p:nvSpPr>
          <p:cNvPr id="6" name="Slide Number Placeholder 5"/>
          <p:cNvSpPr>
            <a:spLocks noGrp="1"/>
          </p:cNvSpPr>
          <p:nvPr>
            <p:ph type="sldNum" sz="quarter" idx="4"/>
          </p:nvPr>
        </p:nvSpPr>
        <p:spPr>
          <a:xfrm>
            <a:off x="6457950" y="6495138"/>
            <a:ext cx="2057400" cy="365125"/>
          </a:xfrm>
          <a:prstGeom prst="rect">
            <a:avLst/>
          </a:prstGeom>
        </p:spPr>
        <p:txBody>
          <a:bodyPr vert="horz" lIns="91440" tIns="45720" rIns="91440" bIns="45720" rtlCol="0" anchor="ctr"/>
          <a:lstStyle>
            <a:lvl1pPr algn="r">
              <a:defRPr sz="1200" b="1">
                <a:solidFill>
                  <a:schemeClr val="bg1"/>
                </a:solidFill>
              </a:defRPr>
            </a:lvl1pPr>
          </a:lstStyle>
          <a:p>
            <a:fld id="{77BC0C64-94FA-44B3-9573-88BE3BEAC041}" type="slidenum">
              <a:rPr lang="en-US" smtClean="0"/>
              <a:pPr/>
              <a:t>‹#›</a:t>
            </a:fld>
            <a:endParaRPr lang="en-US" dirty="0"/>
          </a:p>
        </p:txBody>
      </p:sp>
    </p:spTree>
    <p:extLst>
      <p:ext uri="{BB962C8B-B14F-4D97-AF65-F5344CB8AC3E}">
        <p14:creationId xmlns:p14="http://schemas.microsoft.com/office/powerpoint/2010/main" val="626566365"/>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hf hdr="0" ftr="0" dt="0"/>
  <p:txStyles>
    <p:titleStyle>
      <a:lvl1pPr algn="ctr" defTabSz="914400" rtl="0" eaLnBrk="1" latinLnBrk="0" hangingPunct="1">
        <a:lnSpc>
          <a:spcPct val="90000"/>
        </a:lnSpc>
        <a:spcBef>
          <a:spcPct val="0"/>
        </a:spcBef>
        <a:buNone/>
        <a:defRPr sz="4000" b="1" kern="1200">
          <a:solidFill>
            <a:schemeClr val="bg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n-US"/>
              <a:t>Click to edit Master title style</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8792559"/>
      </p:ext>
    </p:extLst>
  </p:cSld>
  <p:clrMap bg1="dk1" tx1="lt1" bg2="dk2" tx2="lt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7" name="Picture 3" descr="C:\Users\James\Desktop\msft\Berlin\build Assets\hashOverlaySD-FullResolve.png"/>
          <p:cNvPicPr>
            <a:picLocks noChangeAspect="1" noChangeArrowheads="1"/>
          </p:cNvPicPr>
          <p:nvPr/>
        </p:nvPicPr>
        <p:blipFill>
          <a:blip r:embed="rId19">
            <a:alphaModFix amt="10000"/>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extLst>
            <a:ext uri="{909E8E84-426E-40dd-AFC4-6F175D3DCCD1}">
              <a14:hiddenFill xmlns:a14="http://schemas.microsoft.com/office/drawing/2010/main" xmlns="">
                <a:solidFill>
                  <a:srgbClr val="FFFFFF"/>
                </a:solidFill>
              </a14:hiddenFill>
            </a:ext>
          </a:extLst>
        </p:spPr>
      </p:pic>
      <p:sp>
        <p:nvSpPr>
          <p:cNvPr id="2" name="Title Placeholder 1"/>
          <p:cNvSpPr>
            <a:spLocks noGrp="1"/>
          </p:cNvSpPr>
          <p:nvPr>
            <p:ph type="title"/>
          </p:nvPr>
        </p:nvSpPr>
        <p:spPr>
          <a:xfrm>
            <a:off x="531639" y="753228"/>
            <a:ext cx="6896534"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3400" y="2336873"/>
            <a:ext cx="6887389"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367881" y="5936188"/>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7004436-CA73-4D53-89B4-2A5C7347BF2F}" type="datetimeFigureOut">
              <a:rPr lang="en-US" smtClean="0"/>
              <a:t>1/16/2018</a:t>
            </a:fld>
            <a:endParaRPr lang="en-US" dirty="0"/>
          </a:p>
        </p:txBody>
      </p:sp>
      <p:sp>
        <p:nvSpPr>
          <p:cNvPr id="5" name="Footer Placeholder 4"/>
          <p:cNvSpPr>
            <a:spLocks noGrp="1"/>
          </p:cNvSpPr>
          <p:nvPr>
            <p:ph type="ftr" sz="quarter" idx="3"/>
          </p:nvPr>
        </p:nvSpPr>
        <p:spPr>
          <a:xfrm>
            <a:off x="533400" y="5936189"/>
            <a:ext cx="4834673"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7848600" y="753228"/>
            <a:ext cx="1157674"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29722253"/>
      </p:ext>
    </p:extLst>
  </p:cSld>
  <p:clrMap bg1="dk1" tx1="lt1" bg2="dk2" tx2="lt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 id="2147483742"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65000"/>
                <a:lumOff val="35000"/>
              </a:schemeClr>
            </a:gs>
            <a:gs pos="50000">
              <a:schemeClr val="bg1">
                <a:lumMod val="85000"/>
              </a:schemeClr>
            </a:gs>
            <a:gs pos="100000">
              <a:schemeClr val="bg1">
                <a:lumMod val="85000"/>
              </a:schemeClr>
            </a:gs>
          </a:gsLst>
          <a:lin ang="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95E947-AC80-4559-B355-ABF9D4B30AB1}" type="datetimeFigureOut">
              <a:rPr lang="en-US" smtClean="0"/>
              <a:t>1/16/2018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046F06-8976-4DAD-BBD5-2E7D274B84B6}" type="slidenum">
              <a:rPr lang="en-US" smtClean="0"/>
              <a:t>‹#›</a:t>
            </a:fld>
            <a:endParaRPr lang="en-US"/>
          </a:p>
        </p:txBody>
      </p:sp>
    </p:spTree>
    <p:extLst>
      <p:ext uri="{BB962C8B-B14F-4D97-AF65-F5344CB8AC3E}">
        <p14:creationId xmlns:p14="http://schemas.microsoft.com/office/powerpoint/2010/main" val="2393431117"/>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7" name="Picture 3" descr="C:\Users\James\Desktop\msft\Berlin\build Assets\hashOverlaySD-FullResolve.png"/>
          <p:cNvPicPr>
            <a:picLocks noChangeAspect="1" noChangeArrowheads="1"/>
          </p:cNvPicPr>
          <p:nvPr/>
        </p:nvPicPr>
        <p:blipFill>
          <a:blip r:embed="rId19">
            <a:alphaModFix amt="10000"/>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extLst>
            <a:ext uri="{909E8E84-426E-40dd-AFC4-6F175D3DCCD1}">
              <a14:hiddenFill xmlns:a14="http://schemas.microsoft.com/office/drawing/2010/main" xmlns="">
                <a:solidFill>
                  <a:srgbClr val="FFFFFF"/>
                </a:solidFill>
              </a14:hiddenFill>
            </a:ext>
          </a:extLst>
        </p:spPr>
      </p:pic>
      <p:sp>
        <p:nvSpPr>
          <p:cNvPr id="2" name="Title Placeholder 1"/>
          <p:cNvSpPr>
            <a:spLocks noGrp="1"/>
          </p:cNvSpPr>
          <p:nvPr>
            <p:ph type="title"/>
          </p:nvPr>
        </p:nvSpPr>
        <p:spPr>
          <a:xfrm>
            <a:off x="531639" y="753228"/>
            <a:ext cx="6896534"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3400" y="2336873"/>
            <a:ext cx="6887389"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367881" y="5936188"/>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7004436-CA73-4D53-89B4-2A5C7347BF2F}" type="datetimeFigureOut">
              <a:rPr lang="en-US" smtClean="0"/>
              <a:t>1/3/2018</a:t>
            </a:fld>
            <a:endParaRPr lang="en-US" dirty="0"/>
          </a:p>
        </p:txBody>
      </p:sp>
      <p:sp>
        <p:nvSpPr>
          <p:cNvPr id="5" name="Footer Placeholder 4"/>
          <p:cNvSpPr>
            <a:spLocks noGrp="1"/>
          </p:cNvSpPr>
          <p:nvPr>
            <p:ph type="ftr" sz="quarter" idx="3"/>
          </p:nvPr>
        </p:nvSpPr>
        <p:spPr>
          <a:xfrm>
            <a:off x="533400" y="5936189"/>
            <a:ext cx="4834673"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7848600" y="753228"/>
            <a:ext cx="1157674"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85208235"/>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48.xml"/></Relationships>
</file>

<file path=ppt/slides/_rels/slide10.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0.xml"/><Relationship Id="rId1" Type="http://schemas.openxmlformats.org/officeDocument/2006/relationships/slideLayout" Target="../slideLayouts/slideLayout48.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8.xml"/><Relationship Id="rId1" Type="http://schemas.openxmlformats.org/officeDocument/2006/relationships/vmlDrawing" Target="../drawings/vmlDrawing1.vml"/><Relationship Id="rId5" Type="http://schemas.openxmlformats.org/officeDocument/2006/relationships/image" Target="../media/image22.emf"/><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oleObject" Target="../embeddings/oleObject2.bin"/><Relationship Id="rId7" Type="http://schemas.openxmlformats.org/officeDocument/2006/relationships/image" Target="../media/image200.png"/><Relationship Id="rId2" Type="http://schemas.openxmlformats.org/officeDocument/2006/relationships/slideLayout" Target="../slideLayouts/slideLayout48.xml"/><Relationship Id="rId1" Type="http://schemas.openxmlformats.org/officeDocument/2006/relationships/vmlDrawing" Target="../drawings/vmlDrawing2.vml"/><Relationship Id="rId6" Type="http://schemas.openxmlformats.org/officeDocument/2006/relationships/slide" Target="slide42.xml"/><Relationship Id="rId5" Type="http://schemas.openxmlformats.org/officeDocument/2006/relationships/image" Target="../media/image24.png"/><Relationship Id="rId10" Type="http://schemas.openxmlformats.org/officeDocument/2006/relationships/image" Target="../media/image23.png"/><Relationship Id="rId4" Type="http://schemas.openxmlformats.org/officeDocument/2006/relationships/image" Target="../media/image23.emf"/><Relationship Id="rId9" Type="http://schemas.openxmlformats.org/officeDocument/2006/relationships/slide" Target="slide43.xml"/></Relationships>
</file>

<file path=ppt/slides/_rels/slide13.xml.rels><?xml version="1.0" encoding="UTF-8" standalone="yes"?>
<Relationships xmlns="http://schemas.openxmlformats.org/package/2006/relationships"><Relationship Id="rId8" Type="http://schemas.openxmlformats.org/officeDocument/2006/relationships/customXml" Target="../ink/ink2.xml"/><Relationship Id="rId3" Type="http://schemas.openxmlformats.org/officeDocument/2006/relationships/image" Target="../media/image26.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48.xml"/><Relationship Id="rId6" Type="http://schemas.openxmlformats.org/officeDocument/2006/relationships/image" Target="../media/image430.png"/><Relationship Id="rId5" Type="http://schemas.openxmlformats.org/officeDocument/2006/relationships/customXml" Target="../ink/ink1.xml"/><Relationship Id="rId4" Type="http://schemas.openxmlformats.org/officeDocument/2006/relationships/image" Target="../media/image27.png"/><Relationship Id="rId9"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461.png"/><Relationship Id="rId2" Type="http://schemas.openxmlformats.org/officeDocument/2006/relationships/image" Target="../media/image26.png"/><Relationship Id="rId1" Type="http://schemas.openxmlformats.org/officeDocument/2006/relationships/slideLayout" Target="../slideLayouts/slideLayout48.xml"/><Relationship Id="rId5" Type="http://schemas.openxmlformats.org/officeDocument/2006/relationships/customXml" Target="../ink/ink3.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13" Type="http://schemas.openxmlformats.org/officeDocument/2006/relationships/image" Target="../media/image30.png"/><Relationship Id="rId3" Type="http://schemas.openxmlformats.org/officeDocument/2006/relationships/image" Target="../media/image26.png"/><Relationship Id="rId12" Type="http://schemas.openxmlformats.org/officeDocument/2006/relationships/customXml" Target="../ink/ink5.xml"/><Relationship Id="rId2" Type="http://schemas.openxmlformats.org/officeDocument/2006/relationships/notesSlide" Target="../notesSlides/notesSlide13.xml"/><Relationship Id="rId1" Type="http://schemas.openxmlformats.org/officeDocument/2006/relationships/slideLayout" Target="../slideLayouts/slideLayout48.xml"/><Relationship Id="rId6" Type="http://schemas.openxmlformats.org/officeDocument/2006/relationships/customXml" Target="../ink/ink4.xml"/><Relationship Id="rId11" Type="http://schemas.openxmlformats.org/officeDocument/2006/relationships/image" Target="../media/image460.png"/><Relationship Id="rId5" Type="http://schemas.openxmlformats.org/officeDocument/2006/relationships/image" Target="../media/image7.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6.png"/><Relationship Id="rId7" Type="http://schemas.openxmlformats.org/officeDocument/2006/relationships/image" Target="../media/image480.png"/><Relationship Id="rId2" Type="http://schemas.openxmlformats.org/officeDocument/2006/relationships/notesSlide" Target="../notesSlides/notesSlide14.xml"/><Relationship Id="rId1" Type="http://schemas.openxmlformats.org/officeDocument/2006/relationships/slideLayout" Target="../slideLayouts/slideLayout48.xml"/><Relationship Id="rId6" Type="http://schemas.openxmlformats.org/officeDocument/2006/relationships/customXml" Target="../ink/ink6.xml"/><Relationship Id="rId5" Type="http://schemas.openxmlformats.org/officeDocument/2006/relationships/image" Target="../media/image7.png"/><Relationship Id="rId4" Type="http://schemas.openxmlformats.org/officeDocument/2006/relationships/image" Target="../media/image31.png"/><Relationship Id="rId9" Type="http://schemas.openxmlformats.org/officeDocument/2006/relationships/image" Target="../media/image32.png"/></Relationships>
</file>

<file path=ppt/slides/_rels/slide1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6.png"/><Relationship Id="rId7" Type="http://schemas.openxmlformats.org/officeDocument/2006/relationships/image" Target="../media/image500.png"/><Relationship Id="rId2" Type="http://schemas.openxmlformats.org/officeDocument/2006/relationships/notesSlide" Target="../notesSlides/notesSlide15.xml"/><Relationship Id="rId1" Type="http://schemas.openxmlformats.org/officeDocument/2006/relationships/slideLayout" Target="../slideLayouts/slideLayout48.xml"/><Relationship Id="rId6" Type="http://schemas.openxmlformats.org/officeDocument/2006/relationships/customXml" Target="../ink/ink7.xml"/><Relationship Id="rId5" Type="http://schemas.openxmlformats.org/officeDocument/2006/relationships/image" Target="../media/image7.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6.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48.xml"/><Relationship Id="rId6" Type="http://schemas.openxmlformats.org/officeDocument/2006/relationships/image" Target="../media/image430.png"/><Relationship Id="rId5" Type="http://schemas.openxmlformats.org/officeDocument/2006/relationships/customXml" Target="../ink/ink8.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48.xml"/><Relationship Id="rId6" Type="http://schemas.openxmlformats.org/officeDocument/2006/relationships/image" Target="../media/image20.png"/><Relationship Id="rId5" Type="http://schemas.openxmlformats.org/officeDocument/2006/relationships/image" Target="../media/image7.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48.xml"/><Relationship Id="rId6" Type="http://schemas.openxmlformats.org/officeDocument/2006/relationships/image" Target="../media/image37.png"/><Relationship Id="rId5" Type="http://schemas.openxmlformats.org/officeDocument/2006/relationships/customXml" Target="../ink/ink9.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6.png"/><Relationship Id="rId7" Type="http://schemas.openxmlformats.org/officeDocument/2006/relationships/image" Target="../media/image550.png"/><Relationship Id="rId2" Type="http://schemas.openxmlformats.org/officeDocument/2006/relationships/notesSlide" Target="../notesSlides/notesSlide19.xml"/><Relationship Id="rId1" Type="http://schemas.openxmlformats.org/officeDocument/2006/relationships/slideLayout" Target="../slideLayouts/slideLayout48.xml"/><Relationship Id="rId6" Type="http://schemas.openxmlformats.org/officeDocument/2006/relationships/customXml" Target="../ink/ink10.xml"/><Relationship Id="rId5" Type="http://schemas.openxmlformats.org/officeDocument/2006/relationships/image" Target="../media/image3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8.xml"/><Relationship Id="rId6" Type="http://schemas.openxmlformats.org/officeDocument/2006/relationships/image" Target="../media/image590.png"/><Relationship Id="rId5" Type="http://schemas.openxmlformats.org/officeDocument/2006/relationships/customXml" Target="../ink/ink11.xml"/><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200.png"/><Relationship Id="rId3" Type="http://schemas.openxmlformats.org/officeDocument/2006/relationships/image" Target="../media/image26.png"/><Relationship Id="rId7" Type="http://schemas.openxmlformats.org/officeDocument/2006/relationships/image" Target="../media/image580.png"/><Relationship Id="rId12" Type="http://schemas.openxmlformats.org/officeDocument/2006/relationships/slide" Target="slide42.xml"/><Relationship Id="rId2" Type="http://schemas.openxmlformats.org/officeDocument/2006/relationships/notesSlide" Target="../notesSlides/notesSlide20.xml"/><Relationship Id="rId16" Type="http://schemas.openxmlformats.org/officeDocument/2006/relationships/image" Target="../media/image23.png"/><Relationship Id="rId1" Type="http://schemas.openxmlformats.org/officeDocument/2006/relationships/slideLayout" Target="../slideLayouts/slideLayout48.xml"/><Relationship Id="rId6" Type="http://schemas.openxmlformats.org/officeDocument/2006/relationships/customXml" Target="../ink/ink12.xml"/><Relationship Id="rId11" Type="http://schemas.openxmlformats.org/officeDocument/2006/relationships/image" Target="../media/image24.png"/><Relationship Id="rId5" Type="http://schemas.openxmlformats.org/officeDocument/2006/relationships/image" Target="../media/image7.png"/><Relationship Id="rId15" Type="http://schemas.openxmlformats.org/officeDocument/2006/relationships/slide" Target="slide43.xml"/><Relationship Id="rId10" Type="http://schemas.openxmlformats.org/officeDocument/2006/relationships/image" Target="../media/image160.png"/><Relationship Id="rId4" Type="http://schemas.openxmlformats.org/officeDocument/2006/relationships/image" Target="../media/image42.png"/><Relationship Id="rId9" Type="http://schemas.openxmlformats.org/officeDocument/2006/relationships/slide" Target="slide110.xml"/><Relationship Id="rId1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46.png"/><Relationship Id="rId4" Type="http://schemas.openxmlformats.org/officeDocument/2006/relationships/image" Target="../media/image45.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notesSlide" Target="../notesSlides/notesSlide22.xml"/></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hyperlink" Target="https://floridadep.gov/"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floridadep.gov/dear/water-quality-restoration/content/basin-management-action-plans-bmaps" TargetMode="External"/><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52.png"/></Relationships>
</file>

<file path=ppt/slides/_rels/slide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55.png"/></Relationships>
</file>

<file path=ppt/slides/_rels/slide3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8.xml"/><Relationship Id="rId1" Type="http://schemas.openxmlformats.org/officeDocument/2006/relationships/slideLayout" Target="../slideLayouts/slideLayout14.xml"/><Relationship Id="rId6" Type="http://schemas.openxmlformats.org/officeDocument/2006/relationships/hyperlink" Target="https://floridadep.gov/dear/water-quality-restoration/content/impaired-waters-tmdls-and-basin-management-action-plans" TargetMode="External"/><Relationship Id="rId5" Type="http://schemas.openxmlformats.org/officeDocument/2006/relationships/image" Target="../media/image58.png"/><Relationship Id="rId4" Type="http://schemas.openxmlformats.org/officeDocument/2006/relationships/image" Target="../media/image57.png"/></Relationships>
</file>

<file path=ppt/slides/_rels/slide33.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29.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hyperlink" Target="http://prodenv.dep.state.fl.us/DearSpa/public/welcome" TargetMode="External"/><Relationship Id="rId4" Type="http://schemas.openxmlformats.org/officeDocument/2006/relationships/hyperlink" Target="http://prodenv.dep.state.fl.us/DearWin/public/welcomeGeneralPublic?calledBy=GENERALPUBLIC" TargetMode="External"/></Relationships>
</file>

<file path=ppt/slides/_rels/slide34.xml.rels><?xml version="1.0" encoding="UTF-8" standalone="yes"?>
<Relationships xmlns="http://schemas.openxmlformats.org/package/2006/relationships"><Relationship Id="rId8" Type="http://schemas.openxmlformats.org/officeDocument/2006/relationships/hyperlink" Target="mailto:justin.m.nelson@dep.state.fl.us" TargetMode="External"/><Relationship Id="rId3" Type="http://schemas.openxmlformats.org/officeDocument/2006/relationships/hyperlink" Target="NULL" TargetMode="External"/><Relationship Id="rId7" Type="http://schemas.openxmlformats.org/officeDocument/2006/relationships/hyperlink" Target="mailto:julie.m.zimmerman@dep.state.fl.us" TargetMode="External"/><Relationship Id="rId2" Type="http://schemas.openxmlformats.org/officeDocument/2006/relationships/image" Target="../media/image60.jpg"/><Relationship Id="rId1" Type="http://schemas.openxmlformats.org/officeDocument/2006/relationships/slideLayout" Target="../slideLayouts/slideLayout14.xml"/><Relationship Id="rId6" Type="http://schemas.openxmlformats.org/officeDocument/2006/relationships/hyperlink" Target="mailto:denise.miller@dep.state.fl.us" TargetMode="External"/><Relationship Id="rId5" Type="http://schemas.openxmlformats.org/officeDocument/2006/relationships/hyperlink" Target="NULL" TargetMode="External"/><Relationship Id="rId4" Type="http://schemas.openxmlformats.org/officeDocument/2006/relationships/hyperlink" Target="NULL" TargetMode="External"/><Relationship Id="rId9" Type="http://schemas.openxmlformats.org/officeDocument/2006/relationships/image" Target="../media/image59.jpg"/></Relationships>
</file>

<file path=ppt/slides/_rels/slide3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2.png"/></Relationships>
</file>

<file path=ppt/slides/_rels/slide3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4.png"/></Relationships>
</file>

<file path=ppt/slides/_rels/slide3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hyperlink" Target="mailto:Thomas.Frick@dep.state.fl.us" TargetMode="External"/><Relationship Id="rId2" Type="http://schemas.openxmlformats.org/officeDocument/2006/relationships/notesSlide" Target="../notesSlides/notesSlide33.xml"/><Relationship Id="rId1" Type="http://schemas.openxmlformats.org/officeDocument/2006/relationships/slideLayout" Target="../slideLayouts/slideLayout14.xml"/><Relationship Id="rId6" Type="http://schemas.openxmlformats.org/officeDocument/2006/relationships/image" Target="../media/image67.png"/><Relationship Id="rId5" Type="http://schemas.openxmlformats.org/officeDocument/2006/relationships/hyperlink" Target="mailto:Anita.Nash@dep.state.fl.us" TargetMode="External"/><Relationship Id="rId4" Type="http://schemas.openxmlformats.org/officeDocument/2006/relationships/hyperlink" Target="mailto:Kevin.Coyne@dep.state.fl.us" TargetMode="Externa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ov"/><Relationship Id="rId1" Type="http://schemas.microsoft.com/office/2007/relationships/media" Target="../media/media2.mov"/><Relationship Id="rId5" Type="http://schemas.openxmlformats.org/officeDocument/2006/relationships/image" Target="../media/image68.png"/><Relationship Id="rId4" Type="http://schemas.openxmlformats.org/officeDocument/2006/relationships/notesSlide" Target="../notesSlides/notesSlide3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8" Type="http://schemas.openxmlformats.org/officeDocument/2006/relationships/image" Target="../media/image670.png"/><Relationship Id="rId13" Type="http://schemas.openxmlformats.org/officeDocument/2006/relationships/slide" Target="slide13.xml"/><Relationship Id="rId3" Type="http://schemas.openxmlformats.org/officeDocument/2006/relationships/image" Target="../media/image69.gif"/><Relationship Id="rId7" Type="http://schemas.openxmlformats.org/officeDocument/2006/relationships/slide" Target="slide23.xml"/><Relationship Id="rId12" Type="http://schemas.openxmlformats.org/officeDocument/2006/relationships/image" Target="../media/image74.png"/><Relationship Id="rId2" Type="http://schemas.openxmlformats.org/officeDocument/2006/relationships/notesSlide" Target="../notesSlides/notesSlide35.xml"/><Relationship Id="rId1" Type="http://schemas.openxmlformats.org/officeDocument/2006/relationships/slideLayout" Target="../slideLayouts/slideLayout64.xml"/><Relationship Id="rId6" Type="http://schemas.openxmlformats.org/officeDocument/2006/relationships/image" Target="../media/image72.png"/><Relationship Id="rId11" Type="http://schemas.openxmlformats.org/officeDocument/2006/relationships/image" Target="../media/image69.png"/><Relationship Id="rId5" Type="http://schemas.openxmlformats.org/officeDocument/2006/relationships/image" Target="../media/image71.png"/><Relationship Id="rId10" Type="http://schemas.openxmlformats.org/officeDocument/2006/relationships/slide" Target="slide24.xml"/><Relationship Id="rId4" Type="http://schemas.openxmlformats.org/officeDocument/2006/relationships/image" Target="../media/image70.gif"/><Relationship Id="rId9" Type="http://schemas.openxmlformats.org/officeDocument/2006/relationships/image" Target="../media/image73.png"/><Relationship Id="rId14" Type="http://schemas.openxmlformats.org/officeDocument/2006/relationships/image" Target="../media/image70.png"/></Relationships>
</file>

<file path=ppt/slides/_rels/slide43.xml.rels><?xml version="1.0" encoding="UTF-8" standalone="yes"?>
<Relationships xmlns="http://schemas.openxmlformats.org/package/2006/relationships"><Relationship Id="rId8" Type="http://schemas.openxmlformats.org/officeDocument/2006/relationships/image" Target="../media/image730.png"/><Relationship Id="rId3" Type="http://schemas.openxmlformats.org/officeDocument/2006/relationships/image" Target="../media/image76.png"/><Relationship Id="rId7" Type="http://schemas.openxmlformats.org/officeDocument/2006/relationships/slide" Target="slide13.xml"/><Relationship Id="rId2" Type="http://schemas.openxmlformats.org/officeDocument/2006/relationships/image" Target="../media/image75.emf"/><Relationship Id="rId1" Type="http://schemas.openxmlformats.org/officeDocument/2006/relationships/slideLayout" Target="../slideLayouts/slideLayout48.xml"/><Relationship Id="rId6" Type="http://schemas.openxmlformats.org/officeDocument/2006/relationships/image" Target="../media/image77.png"/><Relationship Id="rId5" Type="http://schemas.openxmlformats.org/officeDocument/2006/relationships/image" Target="../media/image710.png"/><Relationship Id="rId4" Type="http://schemas.openxmlformats.org/officeDocument/2006/relationships/slide" Target="slide23.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179368" y="1437688"/>
            <a:ext cx="7886700" cy="400110"/>
          </a:xfrm>
          <a:prstGeom prst="rect">
            <a:avLst/>
          </a:prstGeom>
          <a:noFill/>
        </p:spPr>
        <p:txBody>
          <a:bodyPr wrap="square" rtlCol="0">
            <a:spAutoFit/>
          </a:bodyPr>
          <a:lstStyle/>
          <a:p>
            <a:pPr algn="ctr"/>
            <a:r>
              <a:rPr lang="en-US" sz="2000" b="1" dirty="0">
                <a:solidFill>
                  <a:schemeClr val="bg1"/>
                </a:solidFill>
                <a:latin typeface="Arial" panose="020B0604020202020204" pitchFamily="34" charset="0"/>
                <a:cs typeface="Arial" panose="020B0604020202020204" pitchFamily="34" charset="0"/>
              </a:rPr>
              <a:t>Division of Environmental Assessment and Restoration</a:t>
            </a:r>
          </a:p>
        </p:txBody>
      </p:sp>
      <p:sp>
        <p:nvSpPr>
          <p:cNvPr id="9" name="TextBox 8"/>
          <p:cNvSpPr txBox="1"/>
          <p:nvPr/>
        </p:nvSpPr>
        <p:spPr>
          <a:xfrm>
            <a:off x="345986" y="4502472"/>
            <a:ext cx="8452026" cy="1508105"/>
          </a:xfrm>
          <a:prstGeom prst="rect">
            <a:avLst/>
          </a:prstGeom>
          <a:noFill/>
        </p:spPr>
        <p:txBody>
          <a:bodyPr wrap="square" rtlCol="0">
            <a:spAutoFit/>
          </a:bodyPr>
          <a:lstStyle/>
          <a:p>
            <a:pPr algn="ctr"/>
            <a:r>
              <a:rPr lang="en-US" sz="2000" b="1" dirty="0">
                <a:latin typeface="Arial" pitchFamily="34" charset="0"/>
                <a:cs typeface="Arial" pitchFamily="34" charset="0"/>
              </a:rPr>
              <a:t>January 18, 2018</a:t>
            </a:r>
          </a:p>
          <a:p>
            <a:pPr algn="ctr"/>
            <a:endParaRPr lang="en-US" sz="2000" b="1" i="1" dirty="0">
              <a:latin typeface="Arial" pitchFamily="34" charset="0"/>
              <a:cs typeface="Arial" pitchFamily="34" charset="0"/>
            </a:endParaRPr>
          </a:p>
          <a:p>
            <a:pPr algn="ctr"/>
            <a:r>
              <a:rPr lang="en-US" sz="1600" b="1" i="1" dirty="0">
                <a:solidFill>
                  <a:schemeClr val="accent1">
                    <a:lumMod val="50000"/>
                  </a:schemeClr>
                </a:solidFill>
                <a:latin typeface="Arial" panose="020B0604020202020204" pitchFamily="34" charset="0"/>
                <a:cs typeface="Arial" panose="020B0604020202020204" pitchFamily="34" charset="0"/>
              </a:rPr>
              <a:t>Meeting materials posted here: http://publicfiles.dep.state.fl.us/DEAR/BMAP/PensacolaBasin/BayouChico/ </a:t>
            </a:r>
          </a:p>
          <a:p>
            <a:pPr algn="ctr"/>
            <a:endParaRPr lang="en-US" sz="2000" b="1" dirty="0">
              <a:latin typeface="Arial" pitchFamily="34" charset="0"/>
              <a:cs typeface="Arial" pitchFamily="34" charset="0"/>
            </a:endParaRPr>
          </a:p>
        </p:txBody>
      </p:sp>
      <p:sp>
        <p:nvSpPr>
          <p:cNvPr id="5" name="object 3"/>
          <p:cNvSpPr txBox="1"/>
          <p:nvPr/>
        </p:nvSpPr>
        <p:spPr>
          <a:xfrm>
            <a:off x="495299" y="2431471"/>
            <a:ext cx="8153400" cy="1477328"/>
          </a:xfrm>
          <a:prstGeom prst="rect">
            <a:avLst/>
          </a:prstGeom>
        </p:spPr>
        <p:txBody>
          <a:bodyPr vert="horz" wrap="square" lIns="0" tIns="0" rIns="0" bIns="0" rtlCol="0">
            <a:spAutoFit/>
          </a:bodyPr>
          <a:lstStyle/>
          <a:p>
            <a:pPr algn="ctr"/>
            <a:r>
              <a:rPr lang="en-US" sz="3200" b="1" dirty="0">
                <a:latin typeface="Arial" panose="020B0604020202020204" pitchFamily="34" charset="0"/>
                <a:cs typeface="Arial" panose="020B0604020202020204" pitchFamily="34" charset="0"/>
              </a:rPr>
              <a:t>Bayou Chico </a:t>
            </a:r>
            <a:br>
              <a:rPr lang="en-US" sz="3200" b="1" dirty="0">
                <a:latin typeface="Arial" panose="020B0604020202020204" pitchFamily="34" charset="0"/>
                <a:cs typeface="Arial" panose="020B0604020202020204" pitchFamily="34" charset="0"/>
              </a:rPr>
            </a:br>
            <a:r>
              <a:rPr sz="3200" b="1" spc="-5" dirty="0">
                <a:latin typeface="Arial"/>
                <a:cs typeface="Arial"/>
              </a:rPr>
              <a:t>Basin Management Action</a:t>
            </a:r>
            <a:r>
              <a:rPr sz="3200" b="1" spc="-45" dirty="0">
                <a:latin typeface="Arial"/>
                <a:cs typeface="Arial"/>
              </a:rPr>
              <a:t> </a:t>
            </a:r>
            <a:r>
              <a:rPr sz="3200" b="1" spc="-5" dirty="0">
                <a:latin typeface="Arial"/>
                <a:cs typeface="Arial"/>
              </a:rPr>
              <a:t>Plan </a:t>
            </a:r>
            <a:r>
              <a:rPr lang="en-US" sz="3200" b="1" spc="-5" dirty="0">
                <a:latin typeface="Arial"/>
                <a:cs typeface="Arial"/>
              </a:rPr>
              <a:t>(BMAP)</a:t>
            </a:r>
          </a:p>
          <a:p>
            <a:pPr marL="12700" marR="5080" algn="ctr">
              <a:lnSpc>
                <a:spcPct val="100000"/>
              </a:lnSpc>
            </a:pPr>
            <a:r>
              <a:rPr lang="en-US" sz="3200" b="1" spc="-5" dirty="0">
                <a:latin typeface="Arial"/>
                <a:cs typeface="Arial"/>
              </a:rPr>
              <a:t>Annual Meeting</a:t>
            </a:r>
            <a:endParaRPr sz="3200" dirty="0">
              <a:latin typeface="Arial"/>
              <a:cs typeface="Arial"/>
            </a:endParaRPr>
          </a:p>
        </p:txBody>
      </p:sp>
    </p:spTree>
    <p:extLst>
      <p:ext uri="{BB962C8B-B14F-4D97-AF65-F5344CB8AC3E}">
        <p14:creationId xmlns:p14="http://schemas.microsoft.com/office/powerpoint/2010/main" val="3321798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1">
            <a:extLst>
              <a:ext uri="{FF2B5EF4-FFF2-40B4-BE49-F238E27FC236}">
                <a16:creationId xmlns:a16="http://schemas.microsoft.com/office/drawing/2014/main" id="{11313EAB-AFBD-44FC-B96C-9C9A7416E5D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0" y="0"/>
            <a:ext cx="4572000" cy="6858000"/>
          </a:xfrm>
          <a:prstGeom prst="rect">
            <a:avLst/>
          </a:prstGeom>
          <a:solidFill>
            <a:srgbClr val="5B59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3">
            <a:extLst>
              <a:ext uri="{FF2B5EF4-FFF2-40B4-BE49-F238E27FC236}">
                <a16:creationId xmlns:a16="http://schemas.microsoft.com/office/drawing/2014/main" id="{480C5C28-3276-4497-8BC1-366BAD074B8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09626" y="481265"/>
            <a:ext cx="1659636" cy="1880508"/>
          </a:xfrm>
          <a:prstGeom prst="rect">
            <a:avLst/>
          </a:prstGeom>
          <a:solidFill>
            <a:srgbClr val="FEA2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5">
            <a:extLst>
              <a:ext uri="{FF2B5EF4-FFF2-40B4-BE49-F238E27FC236}">
                <a16:creationId xmlns:a16="http://schemas.microsoft.com/office/drawing/2014/main" id="{5256CDE3-F9C5-4283-AD5F-6148D5AD83B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13288" y="3509435"/>
            <a:ext cx="1659636" cy="2857076"/>
          </a:xfrm>
          <a:prstGeom prst="rect">
            <a:avLst/>
          </a:prstGeom>
          <a:solidFill>
            <a:srgbClr val="FEA2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A279C60-B3AB-4994-BBA4-00CB99B2FD2C}"/>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20507" y="485775"/>
            <a:ext cx="1652417" cy="286279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79976EB-B5B0-40FD-ABF3-AD6041BA594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7670" y="2514599"/>
            <a:ext cx="2087913" cy="385191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a:extLst>
              <a:ext uri="{FF2B5EF4-FFF2-40B4-BE49-F238E27FC236}">
                <a16:creationId xmlns:a16="http://schemas.microsoft.com/office/drawing/2014/main" id="{B2D13A27-BA7B-4AC1-BAF1-72B1496204F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6586" y="1701532"/>
            <a:ext cx="3429000" cy="0"/>
          </a:xfrm>
          <a:prstGeom prst="line">
            <a:avLst/>
          </a:prstGeom>
          <a:ln>
            <a:solidFill>
              <a:srgbClr val="5B5940"/>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indoor&#10;&#10;Description generated with very high confidence">
            <a:extLst>
              <a:ext uri="{FF2B5EF4-FFF2-40B4-BE49-F238E27FC236}">
                <a16:creationId xmlns:a16="http://schemas.microsoft.com/office/drawing/2014/main" id="{7A1B98A1-F3DD-416B-B57B-5D9598EF81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9226" y="2988595"/>
            <a:ext cx="1844802" cy="2882503"/>
          </a:xfrm>
          <a:prstGeom prst="rect">
            <a:avLst/>
          </a:prstGeom>
        </p:spPr>
      </p:pic>
      <p:pic>
        <p:nvPicPr>
          <p:cNvPr id="5" name="Picture 4" descr="A tree surrounded by water&#10;&#10;Description generated with very high confidenc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801274" y="1208541"/>
            <a:ext cx="1883663" cy="1412748"/>
          </a:xfrm>
          <a:prstGeom prst="rect">
            <a:avLst/>
          </a:prstGeom>
          <a:solidFill>
            <a:srgbClr val="FFFFFF">
              <a:shade val="85000"/>
            </a:srgbClr>
          </a:solidFill>
        </p:spPr>
      </p:pic>
      <p:sp>
        <p:nvSpPr>
          <p:cNvPr id="2" name="Title 1"/>
          <p:cNvSpPr>
            <a:spLocks noGrp="1"/>
          </p:cNvSpPr>
          <p:nvPr>
            <p:ph type="title"/>
          </p:nvPr>
        </p:nvSpPr>
        <p:spPr>
          <a:xfrm>
            <a:off x="628650" y="365125"/>
            <a:ext cx="3736300" cy="1212315"/>
          </a:xfrm>
        </p:spPr>
        <p:txBody>
          <a:bodyPr anchor="b">
            <a:normAutofit/>
          </a:bodyPr>
          <a:lstStyle/>
          <a:p>
            <a:r>
              <a:rPr lang="en-US" sz="3500" dirty="0">
                <a:solidFill>
                  <a:schemeClr val="accent5">
                    <a:lumMod val="50000"/>
                  </a:schemeClr>
                </a:solidFill>
                <a:effectLst>
                  <a:outerShdw blurRad="38100" dist="38100" dir="2700000" algn="tl">
                    <a:srgbClr val="000000">
                      <a:alpha val="43137"/>
                    </a:srgbClr>
                  </a:outerShdw>
                </a:effectLst>
              </a:rPr>
              <a:t>Meeting Agenda </a:t>
            </a:r>
          </a:p>
        </p:txBody>
      </p:sp>
      <p:sp>
        <p:nvSpPr>
          <p:cNvPr id="3" name="Content Placeholder 2"/>
          <p:cNvSpPr>
            <a:spLocks noGrp="1"/>
          </p:cNvSpPr>
          <p:nvPr>
            <p:ph idx="1"/>
          </p:nvPr>
        </p:nvSpPr>
        <p:spPr>
          <a:xfrm>
            <a:off x="628650" y="1863969"/>
            <a:ext cx="3736300" cy="4312994"/>
          </a:xfrm>
        </p:spPr>
        <p:txBody>
          <a:bodyPr>
            <a:normAutofit/>
          </a:bodyPr>
          <a:lstStyle/>
          <a:p>
            <a:pPr lvl="0">
              <a:spcBef>
                <a:spcPts val="0"/>
              </a:spcBef>
              <a:spcAft>
                <a:spcPts val="1200"/>
              </a:spcAft>
            </a:pPr>
            <a:r>
              <a:rPr lang="en-US" sz="2000" dirty="0">
                <a:latin typeface="Arial" panose="020B0604020202020204" pitchFamily="34" charset="0"/>
                <a:cs typeface="Arial" panose="020B0604020202020204" pitchFamily="34" charset="0"/>
              </a:rPr>
              <a:t>Welcome and Introductions</a:t>
            </a:r>
          </a:p>
          <a:p>
            <a:pPr lvl="0">
              <a:spcBef>
                <a:spcPts val="0"/>
              </a:spcBef>
              <a:spcAft>
                <a:spcPts val="1200"/>
              </a:spcAft>
            </a:pPr>
            <a:r>
              <a:rPr lang="en-US" sz="2000" dirty="0">
                <a:latin typeface="Arial" panose="020B0604020202020204" pitchFamily="34" charset="0"/>
                <a:cs typeface="Arial" panose="020B0604020202020204" pitchFamily="34" charset="0"/>
              </a:rPr>
              <a:t>BMAP Background</a:t>
            </a:r>
          </a:p>
          <a:p>
            <a:pPr lvl="0">
              <a:spcBef>
                <a:spcPts val="0"/>
              </a:spcBef>
              <a:spcAft>
                <a:spcPts val="1200"/>
              </a:spcAft>
            </a:pPr>
            <a:r>
              <a:rPr lang="en-US" sz="2000" dirty="0">
                <a:latin typeface="Arial" panose="020B0604020202020204" pitchFamily="34" charset="0"/>
                <a:cs typeface="Arial" panose="020B0604020202020204" pitchFamily="34" charset="0"/>
              </a:rPr>
              <a:t>Review of Year Six Projects</a:t>
            </a:r>
          </a:p>
          <a:p>
            <a:pPr lvl="0">
              <a:spcBef>
                <a:spcPts val="0"/>
              </a:spcBef>
              <a:spcAft>
                <a:spcPts val="1200"/>
              </a:spcAft>
            </a:pPr>
            <a:r>
              <a:rPr lang="en-US" sz="2000" dirty="0">
                <a:latin typeface="Arial" panose="020B0604020202020204" pitchFamily="34" charset="0"/>
                <a:cs typeface="Arial" panose="020B0604020202020204" pitchFamily="34" charset="0"/>
              </a:rPr>
              <a:t>Water Quality Efforts</a:t>
            </a:r>
          </a:p>
          <a:p>
            <a:pPr lvl="0">
              <a:spcBef>
                <a:spcPts val="0"/>
              </a:spcBef>
              <a:spcAft>
                <a:spcPts val="1200"/>
              </a:spcAft>
            </a:pPr>
            <a:r>
              <a:rPr lang="en-US" sz="2000" dirty="0">
                <a:latin typeface="Arial" panose="020B0604020202020204" pitchFamily="34" charset="0"/>
                <a:cs typeface="Arial" panose="020B0604020202020204" pitchFamily="34" charset="0"/>
              </a:rPr>
              <a:t>What’s New</a:t>
            </a:r>
          </a:p>
          <a:p>
            <a:pPr lvl="0">
              <a:spcBef>
                <a:spcPts val="0"/>
              </a:spcBef>
              <a:spcAft>
                <a:spcPts val="1200"/>
              </a:spcAft>
            </a:pPr>
            <a:r>
              <a:rPr lang="en-US" sz="2000" dirty="0">
                <a:latin typeface="Arial" panose="020B0604020202020204" pitchFamily="34" charset="0"/>
                <a:cs typeface="Arial" panose="020B0604020202020204" pitchFamily="34" charset="0"/>
              </a:rPr>
              <a:t>Public Comments </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and Wrap Up</a:t>
            </a:r>
          </a:p>
        </p:txBody>
      </p:sp>
      <p:sp>
        <p:nvSpPr>
          <p:cNvPr id="4" name="Slide Number Placeholder 3"/>
          <p:cNvSpPr>
            <a:spLocks noGrp="1"/>
          </p:cNvSpPr>
          <p:nvPr>
            <p:ph type="sldNum" sz="quarter" idx="12"/>
          </p:nvPr>
        </p:nvSpPr>
        <p:spPr>
          <a:xfrm>
            <a:off x="7482831" y="6356350"/>
            <a:ext cx="1032519" cy="365125"/>
          </a:xfrm>
        </p:spPr>
        <p:txBody>
          <a:bodyPr>
            <a:normAutofit/>
          </a:bodyPr>
          <a:lstStyle/>
          <a:p>
            <a:pPr>
              <a:spcAft>
                <a:spcPts val="600"/>
              </a:spcAft>
            </a:pPr>
            <a:fld id="{77BC0C64-94FA-44B3-9573-88BE3BEAC041}" type="slidenum">
              <a:rPr lang="en-US" sz="1000">
                <a:solidFill>
                  <a:srgbClr val="FFFFFF">
                    <a:alpha val="80000"/>
                  </a:srgbClr>
                </a:solidFill>
                <a:latin typeface="Arial" panose="020B0604020202020204" pitchFamily="34" charset="0"/>
                <a:cs typeface="Arial" panose="020B0604020202020204" pitchFamily="34" charset="0"/>
              </a:rPr>
              <a:pPr>
                <a:spcAft>
                  <a:spcPts val="600"/>
                </a:spcAft>
              </a:pPr>
              <a:t>2</a:t>
            </a:fld>
            <a:endParaRPr lang="en-US" sz="1000" dirty="0">
              <a:solidFill>
                <a:srgbClr val="FFFFFF">
                  <a:alpha val="80000"/>
                </a:srgb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4113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49" y="1437727"/>
            <a:ext cx="7886700" cy="4391413"/>
          </a:xfrm>
        </p:spPr>
        <p:txBody>
          <a:bodyPr>
            <a:noAutofit/>
          </a:bodyPr>
          <a:lstStyle/>
          <a:p>
            <a:pPr>
              <a:spcAft>
                <a:spcPts val="1200"/>
              </a:spcAft>
            </a:pPr>
            <a:r>
              <a:rPr lang="en-US" sz="2400" dirty="0">
                <a:latin typeface="Arial" panose="020B0604020202020204" pitchFamily="34" charset="0"/>
                <a:cs typeface="Arial" panose="020B0604020202020204" pitchFamily="34" charset="0"/>
              </a:rPr>
              <a:t>Adopted October 2011</a:t>
            </a:r>
          </a:p>
          <a:p>
            <a:pPr>
              <a:spcAft>
                <a:spcPts val="1200"/>
              </a:spcAft>
            </a:pPr>
            <a:r>
              <a:rPr lang="en-US" sz="2400" dirty="0">
                <a:latin typeface="Arial" panose="020B0604020202020204" pitchFamily="34" charset="0"/>
                <a:cs typeface="Arial" panose="020B0604020202020204" pitchFamily="34" charset="0"/>
              </a:rPr>
              <a:t>The sixth-year of the BMAP ended October 2017</a:t>
            </a:r>
          </a:p>
          <a:p>
            <a:pPr>
              <a:spcAft>
                <a:spcPts val="1200"/>
              </a:spcAft>
            </a:pPr>
            <a:r>
              <a:rPr lang="en-US" sz="2400" dirty="0">
                <a:latin typeface="Arial" panose="020B0604020202020204" pitchFamily="34" charset="0"/>
                <a:cs typeface="Arial" panose="020B0604020202020204" pitchFamily="34" charset="0"/>
              </a:rPr>
              <a:t>The waterbodies addressed by the BMAP include:</a:t>
            </a:r>
          </a:p>
          <a:p>
            <a:pPr lvl="1">
              <a:spcBef>
                <a:spcPts val="0"/>
              </a:spcBef>
              <a:spcAft>
                <a:spcPts val="600"/>
              </a:spcAft>
            </a:pPr>
            <a:r>
              <a:rPr lang="en-US" sz="2000" dirty="0">
                <a:latin typeface="Arial" panose="020B0604020202020204" pitchFamily="34" charset="0"/>
                <a:cs typeface="Arial" panose="020B0604020202020204" pitchFamily="34" charset="0"/>
              </a:rPr>
              <a:t>Bayou Chico Drain (Maggie’s Ditch)</a:t>
            </a:r>
          </a:p>
          <a:p>
            <a:pPr lvl="1">
              <a:spcBef>
                <a:spcPts val="0"/>
              </a:spcBef>
              <a:spcAft>
                <a:spcPts val="600"/>
              </a:spcAft>
            </a:pPr>
            <a:r>
              <a:rPr lang="en-US" sz="2000" dirty="0">
                <a:latin typeface="Arial" panose="020B0604020202020204" pitchFamily="34" charset="0"/>
                <a:cs typeface="Arial" panose="020B0604020202020204" pitchFamily="34" charset="0"/>
              </a:rPr>
              <a:t>Jones Creek</a:t>
            </a:r>
          </a:p>
          <a:p>
            <a:pPr lvl="1">
              <a:spcBef>
                <a:spcPts val="0"/>
              </a:spcBef>
              <a:spcAft>
                <a:spcPts val="600"/>
              </a:spcAft>
            </a:pPr>
            <a:r>
              <a:rPr lang="en-US" sz="2000" dirty="0">
                <a:latin typeface="Arial" panose="020B0604020202020204" pitchFamily="34" charset="0"/>
                <a:cs typeface="Arial" panose="020B0604020202020204" pitchFamily="34" charset="0"/>
              </a:rPr>
              <a:t>Jackson Creek</a:t>
            </a:r>
          </a:p>
          <a:p>
            <a:pPr lvl="1">
              <a:spcBef>
                <a:spcPts val="0"/>
              </a:spcBef>
              <a:spcAft>
                <a:spcPts val="600"/>
              </a:spcAft>
            </a:pPr>
            <a:r>
              <a:rPr lang="en-US" sz="2000" dirty="0">
                <a:latin typeface="Arial" panose="020B0604020202020204" pitchFamily="34" charset="0"/>
                <a:cs typeface="Arial" panose="020B0604020202020204" pitchFamily="34" charset="0"/>
              </a:rPr>
              <a:t>Bayou Chico</a:t>
            </a:r>
          </a:p>
          <a:p>
            <a:pPr lvl="1">
              <a:spcBef>
                <a:spcPts val="0"/>
              </a:spcBef>
              <a:spcAft>
                <a:spcPts val="600"/>
              </a:spcAft>
            </a:pPr>
            <a:r>
              <a:rPr lang="en-US" sz="2000" dirty="0">
                <a:latin typeface="Arial" panose="020B0604020202020204" pitchFamily="34" charset="0"/>
                <a:cs typeface="Arial" panose="020B0604020202020204" pitchFamily="34" charset="0"/>
              </a:rPr>
              <a:t>Bayou Chico Beach</a:t>
            </a:r>
          </a:p>
          <a:p>
            <a:pPr lvl="1">
              <a:spcBef>
                <a:spcPts val="0"/>
              </a:spcBef>
              <a:spcAft>
                <a:spcPts val="600"/>
              </a:spcAft>
            </a:pPr>
            <a:r>
              <a:rPr lang="en-US" sz="2000" dirty="0">
                <a:latin typeface="Arial" panose="020B0604020202020204" pitchFamily="34" charset="0"/>
                <a:cs typeface="Arial" panose="020B0604020202020204" pitchFamily="34" charset="0"/>
              </a:rPr>
              <a:t>Sanders Beach</a:t>
            </a:r>
            <a:endParaRPr lang="en-US" dirty="0">
              <a:latin typeface="Arial" panose="020B0604020202020204" pitchFamily="34" charset="0"/>
              <a:cs typeface="Arial" panose="020B0604020202020204" pitchFamily="34" charset="0"/>
            </a:endParaRPr>
          </a:p>
        </p:txBody>
      </p:sp>
      <p:sp>
        <p:nvSpPr>
          <p:cNvPr id="6" name="Title 1"/>
          <p:cNvSpPr txBox="1">
            <a:spLocks/>
          </p:cNvSpPr>
          <p:nvPr/>
        </p:nvSpPr>
        <p:spPr>
          <a:xfrm>
            <a:off x="906235" y="-92792"/>
            <a:ext cx="7609114" cy="13255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b="1" kern="1200">
                <a:solidFill>
                  <a:schemeClr val="bg1"/>
                </a:solidFill>
                <a:latin typeface="Arial" panose="020B0604020202020204" pitchFamily="34" charset="0"/>
                <a:ea typeface="+mj-ea"/>
                <a:cs typeface="Arial" panose="020B0604020202020204" pitchFamily="34" charset="0"/>
              </a:defRPr>
            </a:lvl1pPr>
          </a:lstStyle>
          <a:p>
            <a:pPr lvl="0"/>
            <a:r>
              <a:rPr lang="en-US" dirty="0">
                <a:effectLst>
                  <a:outerShdw blurRad="38100" dist="38100" dir="2700000" algn="tl">
                    <a:srgbClr val="000000">
                      <a:alpha val="43137"/>
                    </a:srgbClr>
                  </a:outerShdw>
                </a:effectLst>
              </a:rPr>
              <a:t>BMAP Background</a:t>
            </a:r>
          </a:p>
        </p:txBody>
      </p:sp>
      <p:sp>
        <p:nvSpPr>
          <p:cNvPr id="2" name="Slide Number Placeholder 1"/>
          <p:cNvSpPr>
            <a:spLocks noGrp="1"/>
          </p:cNvSpPr>
          <p:nvPr>
            <p:ph type="sldNum" sz="quarter" idx="12"/>
          </p:nvPr>
        </p:nvSpPr>
        <p:spPr/>
        <p:txBody>
          <a:bodyPr/>
          <a:lstStyle/>
          <a:p>
            <a:fld id="{77BC0C64-94FA-44B3-9573-88BE3BEAC041}" type="slidenum">
              <a:rPr lang="en-US" smtClean="0"/>
              <a:pPr/>
              <a:t>3</a:t>
            </a:fld>
            <a:endParaRPr lang="en-US"/>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3496" y="3713652"/>
            <a:ext cx="3124833" cy="23436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descr="A picture containing indoor&#10;&#10;Description generated with very high confidence">
            <a:extLst>
              <a:ext uri="{FF2B5EF4-FFF2-40B4-BE49-F238E27FC236}">
                <a16:creationId xmlns:a16="http://schemas.microsoft.com/office/drawing/2014/main" id="{BC1D9177-7722-4A0C-AD7E-26C3905FC1D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8176" y="5419648"/>
            <a:ext cx="614985" cy="960914"/>
          </a:xfrm>
          <a:prstGeom prst="rect">
            <a:avLst/>
          </a:prstGeom>
        </p:spPr>
      </p:pic>
    </p:spTree>
    <p:extLst>
      <p:ext uri="{BB962C8B-B14F-4D97-AF65-F5344CB8AC3E}">
        <p14:creationId xmlns:p14="http://schemas.microsoft.com/office/powerpoint/2010/main" val="1775381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Arrow Connector 9">
            <a:extLst>
              <a:ext uri="{FF2B5EF4-FFF2-40B4-BE49-F238E27FC236}">
                <a16:creationId xmlns:a16="http://schemas.microsoft.com/office/drawing/2014/main" id="{E4A809D5-3600-46D4-A466-67F2349A54F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490" y="2316480"/>
            <a:ext cx="370332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pic>
        <p:nvPicPr>
          <p:cNvPr id="5" name="Picture 4" descr="A close up of a plant&#10;&#10;Description generated with very high confidence">
            <a:extLst>
              <a:ext uri="{FF2B5EF4-FFF2-40B4-BE49-F238E27FC236}">
                <a16:creationId xmlns:a16="http://schemas.microsoft.com/office/drawing/2014/main" id="{F7D4C877-E97F-468D-900D-4CA0C9B848F0}"/>
              </a:ext>
            </a:extLst>
          </p:cNvPr>
          <p:cNvPicPr>
            <a:picLocks noChangeAspect="1"/>
          </p:cNvPicPr>
          <p:nvPr/>
        </p:nvPicPr>
        <p:blipFill rotWithShape="1">
          <a:blip r:embed="rId3"/>
          <a:srcRect l="23058" r="25161"/>
          <a:stretch/>
        </p:blipFill>
        <p:spPr>
          <a:xfrm>
            <a:off x="4572000" y="13"/>
            <a:ext cx="4734863"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
        <p:nvSpPr>
          <p:cNvPr id="2" name="Title 1">
            <a:extLst>
              <a:ext uri="{FF2B5EF4-FFF2-40B4-BE49-F238E27FC236}">
                <a16:creationId xmlns:a16="http://schemas.microsoft.com/office/drawing/2014/main" id="{FE64B043-9B0B-48F0-8713-0E9D9D0ABB06}"/>
              </a:ext>
            </a:extLst>
          </p:cNvPr>
          <p:cNvSpPr>
            <a:spLocks noGrp="1"/>
          </p:cNvSpPr>
          <p:nvPr>
            <p:ph type="title"/>
          </p:nvPr>
        </p:nvSpPr>
        <p:spPr>
          <a:xfrm>
            <a:off x="491490" y="365125"/>
            <a:ext cx="3840085" cy="1692794"/>
          </a:xfrm>
        </p:spPr>
        <p:txBody>
          <a:bodyPr>
            <a:normAutofit/>
          </a:bodyPr>
          <a:lstStyle/>
          <a:p>
            <a:r>
              <a:rPr lang="en-US" dirty="0">
                <a:solidFill>
                  <a:schemeClr val="accent1">
                    <a:lumMod val="50000"/>
                  </a:schemeClr>
                </a:solidFill>
              </a:rPr>
              <a:t>Review of Year Six Projects</a:t>
            </a:r>
          </a:p>
        </p:txBody>
      </p:sp>
      <p:sp>
        <p:nvSpPr>
          <p:cNvPr id="3" name="Content Placeholder 2">
            <a:extLst>
              <a:ext uri="{FF2B5EF4-FFF2-40B4-BE49-F238E27FC236}">
                <a16:creationId xmlns:a16="http://schemas.microsoft.com/office/drawing/2014/main" id="{A0D79F87-CE65-491C-88F9-DBC7A473444C}"/>
              </a:ext>
            </a:extLst>
          </p:cNvPr>
          <p:cNvSpPr>
            <a:spLocks noGrp="1"/>
          </p:cNvSpPr>
          <p:nvPr>
            <p:ph idx="1"/>
          </p:nvPr>
        </p:nvSpPr>
        <p:spPr>
          <a:xfrm>
            <a:off x="898108" y="2575041"/>
            <a:ext cx="3673892" cy="3462228"/>
          </a:xfrm>
        </p:spPr>
        <p:txBody>
          <a:bodyPr>
            <a:normAutofit/>
          </a:bodyPr>
          <a:lstStyle/>
          <a:p>
            <a:pPr>
              <a:spcAft>
                <a:spcPts val="1200"/>
              </a:spcAft>
            </a:pPr>
            <a:r>
              <a:rPr lang="en-US" sz="2400" dirty="0">
                <a:latin typeface="Arial" panose="020B0604020202020204" pitchFamily="34" charset="0"/>
                <a:cs typeface="Arial" panose="020B0604020202020204" pitchFamily="34" charset="0"/>
              </a:rPr>
              <a:t>Escambia County project updates</a:t>
            </a:r>
          </a:p>
          <a:p>
            <a:r>
              <a:rPr lang="en-US" sz="2400" dirty="0">
                <a:latin typeface="Arial" panose="020B0604020202020204" pitchFamily="34" charset="0"/>
                <a:cs typeface="Arial" panose="020B0604020202020204" pitchFamily="34" charset="0"/>
              </a:rPr>
              <a:t>Other local government project updates </a:t>
            </a:r>
          </a:p>
        </p:txBody>
      </p:sp>
      <p:sp>
        <p:nvSpPr>
          <p:cNvPr id="4" name="Slide Number Placeholder 3">
            <a:extLst>
              <a:ext uri="{FF2B5EF4-FFF2-40B4-BE49-F238E27FC236}">
                <a16:creationId xmlns:a16="http://schemas.microsoft.com/office/drawing/2014/main" id="{4C28A0AB-3208-4303-9B64-B8B1DDD58407}"/>
              </a:ext>
            </a:extLst>
          </p:cNvPr>
          <p:cNvSpPr>
            <a:spLocks noGrp="1"/>
          </p:cNvSpPr>
          <p:nvPr>
            <p:ph type="sldNum" sz="quarter" idx="12"/>
          </p:nvPr>
        </p:nvSpPr>
        <p:spPr>
          <a:xfrm>
            <a:off x="5206365" y="6356350"/>
            <a:ext cx="874395" cy="365125"/>
          </a:xfrm>
        </p:spPr>
        <p:txBody>
          <a:bodyPr>
            <a:normAutofit/>
          </a:bodyPr>
          <a:lstStyle/>
          <a:p>
            <a:pPr>
              <a:spcAft>
                <a:spcPts val="600"/>
              </a:spcAft>
            </a:pPr>
            <a:fld id="{77BC0C64-94FA-44B3-9573-88BE3BEAC041}" type="slidenum">
              <a:rPr lang="en-US" smtClean="0"/>
              <a:pPr>
                <a:spcAft>
                  <a:spcPts val="600"/>
                </a:spcAft>
              </a:pPr>
              <a:t>4</a:t>
            </a:fld>
            <a:endParaRPr lang="en-US"/>
          </a:p>
        </p:txBody>
      </p:sp>
      <p:sp>
        <p:nvSpPr>
          <p:cNvPr id="9" name="Slide Number Placeholder 2">
            <a:extLst>
              <a:ext uri="{FF2B5EF4-FFF2-40B4-BE49-F238E27FC236}">
                <a16:creationId xmlns:a16="http://schemas.microsoft.com/office/drawing/2014/main" id="{F167E271-FEBF-485F-9727-A534484DFDE1}"/>
              </a:ext>
            </a:extLst>
          </p:cNvPr>
          <p:cNvSpPr txBox="1">
            <a:spLocks/>
          </p:cNvSpPr>
          <p:nvPr/>
        </p:nvSpPr>
        <p:spPr>
          <a:xfrm>
            <a:off x="383758" y="6295829"/>
            <a:ext cx="514350" cy="365125"/>
          </a:xfrm>
          <a:prstGeom prst="rect">
            <a:avLst/>
          </a:prstGeom>
        </p:spPr>
        <p:txBody>
          <a:bodyPr vert="horz" lIns="91440" tIns="45720" rIns="91440" bIns="45720" rtlCol="0" anchor="ctr">
            <a:normAutofit/>
          </a:bodyPr>
          <a:lstStyle>
            <a:defPPr>
              <a:defRPr lang="en-US"/>
            </a:defPPr>
            <a:lvl1pPr marL="0" algn="r" defTabSz="914400" rtl="0" eaLnBrk="1" latinLnBrk="0" hangingPunct="1">
              <a:defRPr sz="12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fld id="{77BC0C64-94FA-44B3-9573-88BE3BEAC041}" type="slidenum">
              <a:rPr lang="en-US" smtClean="0"/>
              <a:pPr>
                <a:spcAft>
                  <a:spcPts val="600"/>
                </a:spcAft>
              </a:pPr>
              <a:t>4</a:t>
            </a:fld>
            <a:endParaRPr lang="en-US" dirty="0"/>
          </a:p>
        </p:txBody>
      </p:sp>
      <p:sp>
        <p:nvSpPr>
          <p:cNvPr id="11" name="Slide Number Placeholder 2">
            <a:extLst>
              <a:ext uri="{FF2B5EF4-FFF2-40B4-BE49-F238E27FC236}">
                <a16:creationId xmlns:a16="http://schemas.microsoft.com/office/drawing/2014/main" id="{52F22609-CA38-42D9-A2F6-7F91092E2887}"/>
              </a:ext>
            </a:extLst>
          </p:cNvPr>
          <p:cNvSpPr txBox="1">
            <a:spLocks/>
          </p:cNvSpPr>
          <p:nvPr/>
        </p:nvSpPr>
        <p:spPr>
          <a:xfrm>
            <a:off x="8259518" y="6380811"/>
            <a:ext cx="675409" cy="365125"/>
          </a:xfrm>
          <a:prstGeom prst="ellipse">
            <a:avLst/>
          </a:prstGeom>
        </p:spPr>
        <p:txBody>
          <a:bodyPr vert="horz" lIns="91440" tIns="45720" rIns="91440" bIns="45720" rtlCol="0" anchor="ctr">
            <a:normAutofit/>
          </a:bodyPr>
          <a:lstStyle>
            <a:defPPr>
              <a:defRPr lang="en-US"/>
            </a:defPPr>
            <a:lvl1pPr marL="0" algn="r" defTabSz="914400" rtl="0" eaLnBrk="1" latinLnBrk="0" hangingPunct="1">
              <a:defRPr sz="12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fld id="{77BC0C64-94FA-44B3-9573-88BE3BEAC041}" type="slidenum">
              <a:rPr lang="en-US" sz="1000" smtClean="0">
                <a:solidFill>
                  <a:schemeClr val="bg1">
                    <a:lumMod val="95000"/>
                  </a:schemeClr>
                </a:solidFill>
                <a:latin typeface="Arial" panose="020B0604020202020204" pitchFamily="34" charset="0"/>
                <a:cs typeface="Arial" panose="020B0604020202020204" pitchFamily="34" charset="0"/>
              </a:rPr>
              <a:pPr>
                <a:lnSpc>
                  <a:spcPct val="90000"/>
                </a:lnSpc>
                <a:spcAft>
                  <a:spcPts val="600"/>
                </a:spcAft>
              </a:pPr>
              <a:t>4</a:t>
            </a:fld>
            <a:endParaRPr lang="en-US" sz="1000" dirty="0">
              <a:solidFill>
                <a:schemeClr val="bg1">
                  <a:lumMod val="9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7410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9">
            <a:extLst>
              <a:ext uri="{FF2B5EF4-FFF2-40B4-BE49-F238E27FC236}">
                <a16:creationId xmlns:a16="http://schemas.microsoft.com/office/drawing/2014/main" id="{0E02442B-BFCE-4D94-A053-748333A3C5C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3477006" cy="6857998"/>
          </a:xfrm>
          <a:prstGeom prst="rect">
            <a:avLst/>
          </a:prstGeom>
          <a:solidFill>
            <a:schemeClr val="tx1">
              <a:lumMod val="85000"/>
              <a:lumOff val="1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srgbClr val="FFFFFF"/>
              </a:solidFill>
              <a:latin typeface="Calibri" panose="020F0502020204030204"/>
            </a:endParaRP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11130" b="2"/>
          <a:stretch/>
        </p:blipFill>
        <p:spPr>
          <a:xfrm rot="5400000">
            <a:off x="3521740" y="1075407"/>
            <a:ext cx="5577838" cy="4707187"/>
          </a:xfrm>
          <a:prstGeom prst="rect">
            <a:avLst/>
          </a:prstGeom>
          <a:solidFill>
            <a:srgbClr val="FFFFFF">
              <a:shade val="85000"/>
            </a:srgbClr>
          </a:solidFill>
          <a:effectLst/>
        </p:spPr>
      </p:pic>
      <p:sp>
        <p:nvSpPr>
          <p:cNvPr id="2" name="Title 1"/>
          <p:cNvSpPr>
            <a:spLocks noGrp="1"/>
          </p:cNvSpPr>
          <p:nvPr>
            <p:ph type="title"/>
          </p:nvPr>
        </p:nvSpPr>
        <p:spPr>
          <a:xfrm>
            <a:off x="363363" y="640079"/>
            <a:ext cx="2750280" cy="2169344"/>
          </a:xfrm>
        </p:spPr>
        <p:txBody>
          <a:bodyPr>
            <a:normAutofit/>
          </a:bodyPr>
          <a:lstStyle/>
          <a:p>
            <a:pPr lvl="0"/>
            <a:r>
              <a:rPr lang="en-US" dirty="0"/>
              <a:t>Water Quality Review </a:t>
            </a:r>
          </a:p>
        </p:txBody>
      </p:sp>
      <p:sp>
        <p:nvSpPr>
          <p:cNvPr id="4" name="Content Placeholder 3"/>
          <p:cNvSpPr>
            <a:spLocks noGrp="1"/>
          </p:cNvSpPr>
          <p:nvPr>
            <p:ph idx="1"/>
          </p:nvPr>
        </p:nvSpPr>
        <p:spPr>
          <a:xfrm>
            <a:off x="-19463" y="3078478"/>
            <a:ext cx="3496469" cy="3779520"/>
          </a:xfrm>
        </p:spPr>
        <p:txBody>
          <a:bodyPr>
            <a:normAutofit/>
          </a:bodyPr>
          <a:lstStyle/>
          <a:p>
            <a:pPr lvl="1"/>
            <a:r>
              <a:rPr lang="en-US" dirty="0">
                <a:solidFill>
                  <a:schemeClr val="bg1"/>
                </a:solidFill>
                <a:latin typeface="Arial" panose="020B0604020202020204" pitchFamily="34" charset="0"/>
                <a:cs typeface="Arial" panose="020B0604020202020204" pitchFamily="34" charset="0"/>
              </a:rPr>
              <a:t>Jones Creek</a:t>
            </a:r>
          </a:p>
          <a:p>
            <a:pPr lvl="1"/>
            <a:r>
              <a:rPr lang="en-US" dirty="0">
                <a:solidFill>
                  <a:schemeClr val="bg1"/>
                </a:solidFill>
                <a:latin typeface="Arial" panose="020B0604020202020204" pitchFamily="34" charset="0"/>
                <a:cs typeface="Arial" panose="020B0604020202020204" pitchFamily="34" charset="0"/>
              </a:rPr>
              <a:t>Jackson Creek</a:t>
            </a:r>
          </a:p>
          <a:p>
            <a:pPr lvl="1"/>
            <a:r>
              <a:rPr lang="en-US" dirty="0">
                <a:solidFill>
                  <a:schemeClr val="bg1"/>
                </a:solidFill>
                <a:latin typeface="Arial" panose="020B0604020202020204" pitchFamily="34" charset="0"/>
                <a:cs typeface="Arial" panose="020B0604020202020204" pitchFamily="34" charset="0"/>
              </a:rPr>
              <a:t>Bayou Chico</a:t>
            </a:r>
          </a:p>
          <a:p>
            <a:pPr lvl="1"/>
            <a:r>
              <a:rPr lang="en-US" dirty="0">
                <a:solidFill>
                  <a:schemeClr val="bg1"/>
                </a:solidFill>
                <a:latin typeface="Arial" panose="020B0604020202020204" pitchFamily="34" charset="0"/>
                <a:cs typeface="Arial" panose="020B0604020202020204" pitchFamily="34" charset="0"/>
              </a:rPr>
              <a:t>Bayou Chico Drain </a:t>
            </a:r>
          </a:p>
          <a:p>
            <a:pPr lvl="1"/>
            <a:endParaRPr lang="en-US" sz="2800" dirty="0">
              <a:solidFill>
                <a:schemeClr val="bg1"/>
              </a:solidFill>
              <a:latin typeface="Arial" panose="020B0604020202020204" pitchFamily="34" charset="0"/>
              <a:cs typeface="Arial" panose="020B0604020202020204" pitchFamily="34" charset="0"/>
            </a:endParaRPr>
          </a:p>
          <a:p>
            <a:endParaRPr lang="en-US" sz="2400" dirty="0">
              <a:solidFill>
                <a:schemeClr val="bg1"/>
              </a:solidFill>
              <a:latin typeface="Arial" panose="020B0604020202020204" pitchFamily="34" charset="0"/>
              <a:cs typeface="Arial" panose="020B0604020202020204" pitchFamily="34" charset="0"/>
            </a:endParaRPr>
          </a:p>
          <a:p>
            <a:pPr marL="0" indent="0">
              <a:buNone/>
            </a:pPr>
            <a:endParaRPr lang="en-US" sz="2400" dirty="0">
              <a:solidFill>
                <a:schemeClr val="bg1"/>
              </a:solidFill>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a:xfrm>
            <a:off x="8149903" y="6413026"/>
            <a:ext cx="514350" cy="365125"/>
          </a:xfrm>
        </p:spPr>
        <p:txBody>
          <a:bodyPr>
            <a:normAutofit/>
          </a:bodyPr>
          <a:lstStyle/>
          <a:p>
            <a:pPr>
              <a:spcAft>
                <a:spcPts val="600"/>
              </a:spcAft>
            </a:pPr>
            <a:fld id="{77BC0C64-94FA-44B3-9573-88BE3BEAC041}" type="slidenum">
              <a:rPr lang="en-US" sz="1000" smtClean="0">
                <a:solidFill>
                  <a:schemeClr val="bg1">
                    <a:lumMod val="65000"/>
                  </a:schemeClr>
                </a:solidFill>
                <a:latin typeface="Arial" panose="020B0604020202020204" pitchFamily="34" charset="0"/>
                <a:cs typeface="Arial" panose="020B0604020202020204" pitchFamily="34" charset="0"/>
              </a:rPr>
              <a:pPr>
                <a:spcAft>
                  <a:spcPts val="600"/>
                </a:spcAft>
              </a:pPr>
              <a:t>5</a:t>
            </a:fld>
            <a:endParaRPr lang="en-US" sz="1000" dirty="0">
              <a:solidFill>
                <a:schemeClr val="bg1">
                  <a:lumMod val="65000"/>
                </a:schemeClr>
              </a:solidFill>
              <a:latin typeface="Arial" panose="020B0604020202020204" pitchFamily="34" charset="0"/>
              <a:cs typeface="Arial" panose="020B0604020202020204" pitchFamily="34" charset="0"/>
            </a:endParaRPr>
          </a:p>
        </p:txBody>
      </p:sp>
      <p:pic>
        <p:nvPicPr>
          <p:cNvPr id="8" name="Picture 7" descr="A picture containing indoor&#10;&#10;Description generated with very high confidence">
            <a:extLst>
              <a:ext uri="{FF2B5EF4-FFF2-40B4-BE49-F238E27FC236}">
                <a16:creationId xmlns:a16="http://schemas.microsoft.com/office/drawing/2014/main" id="{755C2E23-89DE-4487-AA60-33D39496C4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96469" y="4894182"/>
            <a:ext cx="1257300" cy="1964531"/>
          </a:xfrm>
          <a:prstGeom prst="rect">
            <a:avLst/>
          </a:prstGeom>
        </p:spPr>
      </p:pic>
    </p:spTree>
    <p:extLst>
      <p:ext uri="{BB962C8B-B14F-4D97-AF65-F5344CB8AC3E}">
        <p14:creationId xmlns:p14="http://schemas.microsoft.com/office/powerpoint/2010/main" val="2624762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0783" y="64390"/>
            <a:ext cx="7861402" cy="1017431"/>
          </a:xfrm>
        </p:spPr>
        <p:txBody>
          <a:bodyPr>
            <a:noAutofit/>
          </a:bodyPr>
          <a:lstStyle/>
          <a:p>
            <a:pPr lvl="0"/>
            <a:r>
              <a:rPr lang="en-US" sz="2800" dirty="0">
                <a:effectLst>
                  <a:outerShdw blurRad="38100" dist="38100" dir="2700000" algn="tl">
                    <a:srgbClr val="000000">
                      <a:alpha val="43137"/>
                    </a:srgbClr>
                  </a:outerShdw>
                </a:effectLst>
              </a:rPr>
              <a:t>Jones Creek Waterbody Identification (WBID) boundary modification</a:t>
            </a:r>
          </a:p>
        </p:txBody>
      </p:sp>
      <p:sp>
        <p:nvSpPr>
          <p:cNvPr id="3" name="Slide Number Placeholder 2"/>
          <p:cNvSpPr>
            <a:spLocks noGrp="1"/>
          </p:cNvSpPr>
          <p:nvPr>
            <p:ph type="sldNum" sz="quarter" idx="12"/>
          </p:nvPr>
        </p:nvSpPr>
        <p:spPr/>
        <p:txBody>
          <a:bodyPr/>
          <a:lstStyle/>
          <a:p>
            <a:fld id="{77BC0C64-94FA-44B3-9573-88BE3BEAC041}" type="slidenum">
              <a:rPr lang="en-US" sz="1000" smtClean="0">
                <a:latin typeface="Arial" panose="020B0604020202020204" pitchFamily="34" charset="0"/>
                <a:cs typeface="Arial" panose="020B0604020202020204" pitchFamily="34" charset="0"/>
              </a:rPr>
              <a:pPr/>
              <a:t>6</a:t>
            </a:fld>
            <a:endParaRPr lang="en-US" sz="100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89679B4-9DED-406E-9C97-C58E33623E83}"/>
              </a:ext>
            </a:extLst>
          </p:cNvPr>
          <p:cNvPicPr>
            <a:picLocks noChangeAspect="1"/>
          </p:cNvPicPr>
          <p:nvPr/>
        </p:nvPicPr>
        <p:blipFill>
          <a:blip r:embed="rId3"/>
          <a:stretch>
            <a:fillRect/>
          </a:stretch>
        </p:blipFill>
        <p:spPr>
          <a:xfrm>
            <a:off x="1080783" y="1004617"/>
            <a:ext cx="6982434" cy="5673083"/>
          </a:xfrm>
          <a:prstGeom prst="rect">
            <a:avLst/>
          </a:prstGeom>
        </p:spPr>
      </p:pic>
      <p:pic>
        <p:nvPicPr>
          <p:cNvPr id="5" name="Picture 4" descr="A picture containing indoor&#10;&#10;Description generated with very high confidence">
            <a:extLst>
              <a:ext uri="{FF2B5EF4-FFF2-40B4-BE49-F238E27FC236}">
                <a16:creationId xmlns:a16="http://schemas.microsoft.com/office/drawing/2014/main" id="{172F832A-43DF-416A-A889-FCB0DA0EAE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66216" y="4207029"/>
            <a:ext cx="1053667" cy="1646354"/>
          </a:xfrm>
          <a:prstGeom prst="rect">
            <a:avLst/>
          </a:prstGeom>
        </p:spPr>
      </p:pic>
    </p:spTree>
    <p:extLst>
      <p:ext uri="{BB962C8B-B14F-4D97-AF65-F5344CB8AC3E}">
        <p14:creationId xmlns:p14="http://schemas.microsoft.com/office/powerpoint/2010/main" val="1375890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E02442B-BFCE-4D94-A053-748333A3C5C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3477006" cy="6857998"/>
          </a:xfrm>
          <a:prstGeom prst="rect">
            <a:avLst/>
          </a:prstGeom>
          <a:solidFill>
            <a:schemeClr val="tx1">
              <a:lumMod val="85000"/>
              <a:lumOff val="1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a:solidFill>
                <a:srgbClr val="FFFFFF"/>
              </a:solidFill>
              <a:latin typeface="Calibri" panose="020F0502020204030204"/>
            </a:endParaRPr>
          </a:p>
        </p:txBody>
      </p:sp>
      <p:pic>
        <p:nvPicPr>
          <p:cNvPr id="7" name="Content Placeholder 7" descr="A car parked on the side of a dirt road&#10;&#10;Description generated with high confidence">
            <a:extLst>
              <a:ext uri="{FF2B5EF4-FFF2-40B4-BE49-F238E27FC236}">
                <a16:creationId xmlns:a16="http://schemas.microsoft.com/office/drawing/2014/main" id="{133892C3-123C-4917-9333-3EE25FF10912}"/>
              </a:ext>
            </a:extLst>
          </p:cNvPr>
          <p:cNvPicPr>
            <a:picLocks noChangeAspect="1"/>
          </p:cNvPicPr>
          <p:nvPr/>
        </p:nvPicPr>
        <p:blipFill rotWithShape="1">
          <a:blip r:embed="rId3"/>
          <a:srcRect l="20121" r="16586" b="1"/>
          <a:stretch/>
        </p:blipFill>
        <p:spPr>
          <a:xfrm>
            <a:off x="3957066" y="640082"/>
            <a:ext cx="4707187" cy="5577838"/>
          </a:xfrm>
          <a:prstGeom prst="rect">
            <a:avLst/>
          </a:prstGeom>
          <a:effectLst/>
        </p:spPr>
      </p:pic>
      <p:sp>
        <p:nvSpPr>
          <p:cNvPr id="2" name="Title 1"/>
          <p:cNvSpPr>
            <a:spLocks noGrp="1"/>
          </p:cNvSpPr>
          <p:nvPr>
            <p:ph type="title"/>
          </p:nvPr>
        </p:nvSpPr>
        <p:spPr>
          <a:xfrm>
            <a:off x="363363" y="247737"/>
            <a:ext cx="2750280" cy="2169344"/>
          </a:xfrm>
        </p:spPr>
        <p:txBody>
          <a:bodyPr>
            <a:normAutofit/>
          </a:bodyPr>
          <a:lstStyle/>
          <a:p>
            <a:pPr lvl="0"/>
            <a:r>
              <a:rPr lang="en-US" sz="3600" dirty="0">
                <a:effectLst>
                  <a:outerShdw blurRad="38100" dist="38100" dir="2700000" algn="tl">
                    <a:srgbClr val="000000">
                      <a:alpha val="43137"/>
                    </a:srgbClr>
                  </a:outerShdw>
                </a:effectLst>
              </a:rPr>
              <a:t>Water Quality Review</a:t>
            </a:r>
          </a:p>
        </p:txBody>
      </p:sp>
      <p:sp>
        <p:nvSpPr>
          <p:cNvPr id="4" name="Content Placeholder 3"/>
          <p:cNvSpPr>
            <a:spLocks noGrp="1"/>
          </p:cNvSpPr>
          <p:nvPr>
            <p:ph idx="1"/>
          </p:nvPr>
        </p:nvSpPr>
        <p:spPr>
          <a:xfrm>
            <a:off x="479746" y="2842053"/>
            <a:ext cx="2757229" cy="3375867"/>
          </a:xfrm>
        </p:spPr>
        <p:txBody>
          <a:bodyPr>
            <a:normAutofit/>
          </a:bodyPr>
          <a:lstStyle/>
          <a:p>
            <a:r>
              <a:rPr lang="en-US" sz="2400" dirty="0">
                <a:solidFill>
                  <a:schemeClr val="bg1"/>
                </a:solidFill>
                <a:latin typeface="Arial" panose="020B0604020202020204" pitchFamily="34" charset="0"/>
                <a:cs typeface="Arial" panose="020B0604020202020204" pitchFamily="34" charset="0"/>
              </a:rPr>
              <a:t>Sanders Beach</a:t>
            </a:r>
          </a:p>
          <a:p>
            <a:pPr lvl="0"/>
            <a:r>
              <a:rPr lang="en-US" sz="2400" dirty="0">
                <a:solidFill>
                  <a:schemeClr val="bg1"/>
                </a:solidFill>
                <a:latin typeface="Arial" panose="020B0604020202020204" pitchFamily="34" charset="0"/>
                <a:cs typeface="Arial" panose="020B0604020202020204" pitchFamily="34" charset="0"/>
              </a:rPr>
              <a:t>Bayou Chico Beach</a:t>
            </a:r>
          </a:p>
          <a:p>
            <a:endParaRPr lang="en-US" sz="1600" dirty="0">
              <a:solidFill>
                <a:schemeClr val="bg1"/>
              </a:solidFill>
              <a:latin typeface="Arial" panose="020B0604020202020204" pitchFamily="34" charset="0"/>
              <a:cs typeface="Arial" panose="020B0604020202020204" pitchFamily="34" charset="0"/>
            </a:endParaRPr>
          </a:p>
          <a:p>
            <a:pPr marL="0" indent="0">
              <a:buNone/>
            </a:pPr>
            <a:endParaRPr lang="en-US" sz="1600" dirty="0">
              <a:solidFill>
                <a:schemeClr val="bg1"/>
              </a:solidFill>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a:xfrm>
            <a:off x="8149903" y="6336466"/>
            <a:ext cx="514350" cy="365125"/>
          </a:xfrm>
        </p:spPr>
        <p:txBody>
          <a:bodyPr>
            <a:normAutofit/>
          </a:bodyPr>
          <a:lstStyle/>
          <a:p>
            <a:pPr>
              <a:spcAft>
                <a:spcPts val="600"/>
              </a:spcAft>
            </a:pPr>
            <a:fld id="{77BC0C64-94FA-44B3-9573-88BE3BEAC041}" type="slidenum">
              <a:rPr lang="en-US" sz="1000">
                <a:solidFill>
                  <a:schemeClr val="bg1">
                    <a:lumMod val="65000"/>
                  </a:schemeClr>
                </a:solidFill>
                <a:latin typeface="Arial" panose="020B0604020202020204" pitchFamily="34" charset="0"/>
                <a:cs typeface="Arial" panose="020B0604020202020204" pitchFamily="34" charset="0"/>
              </a:rPr>
              <a:pPr>
                <a:spcAft>
                  <a:spcPts val="600"/>
                </a:spcAft>
              </a:pPr>
              <a:t>7</a:t>
            </a:fld>
            <a:endParaRPr lang="en-US" sz="1000" dirty="0">
              <a:solidFill>
                <a:schemeClr val="bg1">
                  <a:lumMod val="65000"/>
                </a:schemeClr>
              </a:solidFill>
              <a:latin typeface="Arial" panose="020B0604020202020204" pitchFamily="34" charset="0"/>
              <a:cs typeface="Arial" panose="020B0604020202020204" pitchFamily="34" charset="0"/>
            </a:endParaRPr>
          </a:p>
        </p:txBody>
      </p:sp>
      <p:pic>
        <p:nvPicPr>
          <p:cNvPr id="9" name="Picture 8" descr="A picture containing indoor&#10;&#10;Description generated with very high confidence">
            <a:extLst>
              <a:ext uri="{FF2B5EF4-FFF2-40B4-BE49-F238E27FC236}">
                <a16:creationId xmlns:a16="http://schemas.microsoft.com/office/drawing/2014/main" id="{5369F293-223A-4B4F-8804-8610BFD9795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96469" y="4894182"/>
            <a:ext cx="1257300" cy="1964531"/>
          </a:xfrm>
          <a:prstGeom prst="rect">
            <a:avLst/>
          </a:prstGeom>
        </p:spPr>
      </p:pic>
    </p:spTree>
    <p:extLst>
      <p:ext uri="{BB962C8B-B14F-4D97-AF65-F5344CB8AC3E}">
        <p14:creationId xmlns:p14="http://schemas.microsoft.com/office/powerpoint/2010/main" val="3188898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0">
            <a:extLst>
              <a:ext uri="{FF2B5EF4-FFF2-40B4-BE49-F238E27FC236}">
                <a16:creationId xmlns:a16="http://schemas.microsoft.com/office/drawing/2014/main" id="{C5E6CFF1-2F42-4E10-9A97-F116F46F53F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picture containing rock, outdoor, animal, tree&#10;&#10;Description generated with very high confidence">
            <a:extLst>
              <a:ext uri="{FF2B5EF4-FFF2-40B4-BE49-F238E27FC236}">
                <a16:creationId xmlns:a16="http://schemas.microsoft.com/office/drawing/2014/main" id="{5B36F931-FF45-4004-BD24-B45BEF681BDB}"/>
              </a:ext>
            </a:extLst>
          </p:cNvPr>
          <p:cNvPicPr>
            <a:picLocks noChangeAspect="1"/>
          </p:cNvPicPr>
          <p:nvPr/>
        </p:nvPicPr>
        <p:blipFill rotWithShape="1">
          <a:blip r:embed="rId3">
            <a:alphaModFix amt="35000"/>
            <a:extLst/>
          </a:blip>
          <a:srcRect/>
          <a:stretch/>
        </p:blipFill>
        <p:spPr>
          <a:xfrm>
            <a:off x="20" y="10"/>
            <a:ext cx="9143979" cy="6857990"/>
          </a:xfrm>
          <a:prstGeom prst="rect">
            <a:avLst/>
          </a:prstGeom>
        </p:spPr>
      </p:pic>
      <p:cxnSp>
        <p:nvCxnSpPr>
          <p:cNvPr id="28" name="Straight Connector 22">
            <a:extLst>
              <a:ext uri="{FF2B5EF4-FFF2-40B4-BE49-F238E27FC236}">
                <a16:creationId xmlns:a16="http://schemas.microsoft.com/office/drawing/2014/main" id="{67182200-4859-4C8D-BCBB-55B245C28BA3}"/>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029"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30752" y="1065862"/>
            <a:ext cx="3015562" cy="4726276"/>
          </a:xfrm>
        </p:spPr>
        <p:txBody>
          <a:bodyPr>
            <a:normAutofit/>
          </a:bodyPr>
          <a:lstStyle/>
          <a:p>
            <a:pPr lvl="0" algn="r"/>
            <a:r>
              <a:rPr lang="en-US" sz="2700" dirty="0">
                <a:solidFill>
                  <a:srgbClr val="FFFFFF"/>
                </a:solidFill>
              </a:rPr>
              <a:t>2017 Intensive Source </a:t>
            </a:r>
            <a:br>
              <a:rPr lang="en-US" sz="2700" dirty="0">
                <a:solidFill>
                  <a:srgbClr val="FFFFFF"/>
                </a:solidFill>
              </a:rPr>
            </a:br>
            <a:r>
              <a:rPr lang="en-US" sz="2700" dirty="0">
                <a:solidFill>
                  <a:srgbClr val="FFFFFF"/>
                </a:solidFill>
              </a:rPr>
              <a:t>Identification (ID) Pilot Study</a:t>
            </a:r>
          </a:p>
        </p:txBody>
      </p:sp>
      <p:sp>
        <p:nvSpPr>
          <p:cNvPr id="4" name="Content Placeholder 3"/>
          <p:cNvSpPr>
            <a:spLocks noGrp="1"/>
          </p:cNvSpPr>
          <p:nvPr>
            <p:ph idx="1"/>
          </p:nvPr>
        </p:nvSpPr>
        <p:spPr>
          <a:xfrm>
            <a:off x="3866534" y="1065862"/>
            <a:ext cx="4308514" cy="4726276"/>
          </a:xfrm>
        </p:spPr>
        <p:txBody>
          <a:bodyPr anchor="ctr">
            <a:normAutofit/>
          </a:bodyPr>
          <a:lstStyle/>
          <a:p>
            <a:endParaRPr lang="en-US" sz="1700">
              <a:solidFill>
                <a:srgbClr val="FFFFFF"/>
              </a:solidFill>
              <a:latin typeface="Arial" panose="020B0604020202020204" pitchFamily="34" charset="0"/>
              <a:cs typeface="Arial" panose="020B0604020202020204" pitchFamily="34" charset="0"/>
            </a:endParaRPr>
          </a:p>
          <a:p>
            <a:pPr marL="0" indent="0">
              <a:buNone/>
            </a:pPr>
            <a:endParaRPr lang="en-US" sz="1700">
              <a:solidFill>
                <a:srgbClr val="FFFFFF"/>
              </a:solidFill>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a:xfrm>
            <a:off x="7839940" y="6356350"/>
            <a:ext cx="675409" cy="365125"/>
          </a:xfrm>
          <a:prstGeom prst="ellipse">
            <a:avLst/>
          </a:prstGeom>
        </p:spPr>
        <p:txBody>
          <a:bodyPr>
            <a:normAutofit/>
          </a:bodyPr>
          <a:lstStyle/>
          <a:p>
            <a:pPr>
              <a:lnSpc>
                <a:spcPct val="90000"/>
              </a:lnSpc>
              <a:spcAft>
                <a:spcPts val="600"/>
              </a:spcAft>
            </a:pPr>
            <a:fld id="{77BC0C64-94FA-44B3-9573-88BE3BEAC041}" type="slidenum">
              <a:rPr lang="en-US" sz="1000">
                <a:solidFill>
                  <a:srgbClr val="FFFFFF"/>
                </a:solidFill>
                <a:latin typeface="Arial" panose="020B0604020202020204" pitchFamily="34" charset="0"/>
                <a:cs typeface="Arial" panose="020B0604020202020204" pitchFamily="34" charset="0"/>
              </a:rPr>
              <a:pPr>
                <a:lnSpc>
                  <a:spcPct val="90000"/>
                </a:lnSpc>
                <a:spcAft>
                  <a:spcPts val="600"/>
                </a:spcAft>
              </a:pPr>
              <a:t>8</a:t>
            </a:fld>
            <a:endParaRPr lang="en-US" sz="1000" dirty="0">
              <a:solidFill>
                <a:srgbClr val="FFFFFF"/>
              </a:solidFill>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DB7C1165-5892-4144-B7BD-AC5DE1BE9407}"/>
              </a:ext>
            </a:extLst>
          </p:cNvPr>
          <p:cNvSpPr/>
          <p:nvPr/>
        </p:nvSpPr>
        <p:spPr>
          <a:xfrm>
            <a:off x="736599" y="5114835"/>
            <a:ext cx="5981697" cy="646331"/>
          </a:xfrm>
          <a:prstGeom prst="rect">
            <a:avLst/>
          </a:prstGeom>
        </p:spPr>
        <p:txBody>
          <a:bodyPr wrap="square">
            <a:spAutoFit/>
          </a:bodyPr>
          <a:lstStyle/>
          <a:p>
            <a:r>
              <a:rPr lang="en-US" dirty="0">
                <a:latin typeface="Arial" panose="020B0604020202020204" pitchFamily="34" charset="0"/>
                <a:cs typeface="Arial" panose="020B0604020202020204" pitchFamily="34" charset="0"/>
              </a:rPr>
              <a:t>Florida Department of Environmental Protection</a:t>
            </a:r>
          </a:p>
          <a:p>
            <a:r>
              <a:rPr lang="en-US" dirty="0">
                <a:latin typeface="Arial" panose="020B0604020202020204" pitchFamily="34" charset="0"/>
                <a:cs typeface="Arial" panose="020B0604020202020204" pitchFamily="34" charset="0"/>
              </a:rPr>
              <a:t>Division of Environmental Assessment and Restoration</a:t>
            </a:r>
          </a:p>
        </p:txBody>
      </p:sp>
    </p:spTree>
    <p:extLst>
      <p:ext uri="{BB962C8B-B14F-4D97-AF65-F5344CB8AC3E}">
        <p14:creationId xmlns:p14="http://schemas.microsoft.com/office/powerpoint/2010/main" val="2249985878"/>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A4030-03C4-44A7-962D-AFC93DB73A52}"/>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Symbology</a:t>
            </a:r>
          </a:p>
        </p:txBody>
      </p:sp>
      <p:sp>
        <p:nvSpPr>
          <p:cNvPr id="6" name="Content Placeholder 5">
            <a:extLst>
              <a:ext uri="{FF2B5EF4-FFF2-40B4-BE49-F238E27FC236}">
                <a16:creationId xmlns:a16="http://schemas.microsoft.com/office/drawing/2014/main" id="{7A16F31D-31A9-48B3-BF82-2A23F09396A5}"/>
              </a:ext>
            </a:extLst>
          </p:cNvPr>
          <p:cNvSpPr>
            <a:spLocks noGrp="1"/>
          </p:cNvSpPr>
          <p:nvPr>
            <p:ph idx="1"/>
          </p:nvPr>
        </p:nvSpPr>
        <p:spPr>
          <a:xfrm>
            <a:off x="147494" y="2197172"/>
            <a:ext cx="5986606" cy="4317927"/>
          </a:xfrm>
        </p:spPr>
        <p:txBody>
          <a:bodyPr>
            <a:normAutofit fontScale="92500" lnSpcReduction="20000"/>
          </a:bodyPr>
          <a:lstStyle/>
          <a:p>
            <a:r>
              <a:rPr lang="en-US" sz="1600" dirty="0">
                <a:solidFill>
                  <a:schemeClr val="bg1"/>
                </a:solidFill>
                <a:effectLst/>
                <a:latin typeface="Arial" panose="020B0604020202020204" pitchFamily="34" charset="0"/>
                <a:cs typeface="Arial" panose="020B0604020202020204" pitchFamily="34" charset="0"/>
              </a:rPr>
              <a:t>Each station dot represents a single site, during  a single sampling event, and considers results from the full suite of parameters: </a:t>
            </a:r>
            <a:br>
              <a:rPr lang="en-US" sz="1600" dirty="0">
                <a:solidFill>
                  <a:schemeClr val="bg1"/>
                </a:solidFill>
                <a:effectLst/>
                <a:latin typeface="Arial" panose="020B0604020202020204" pitchFamily="34" charset="0"/>
                <a:cs typeface="Arial" panose="020B0604020202020204" pitchFamily="34" charset="0"/>
              </a:rPr>
            </a:br>
            <a:endParaRPr lang="en-US" sz="1600" dirty="0">
              <a:solidFill>
                <a:schemeClr val="bg1"/>
              </a:solidFill>
              <a:effectLst/>
              <a:latin typeface="Arial" panose="020B0604020202020204" pitchFamily="34" charset="0"/>
              <a:cs typeface="Arial" panose="020B0604020202020204" pitchFamily="34" charset="0"/>
            </a:endParaRPr>
          </a:p>
          <a:p>
            <a:pPr lvl="1"/>
            <a:r>
              <a:rPr lang="en-US" sz="1600" b="1" i="1" dirty="0">
                <a:solidFill>
                  <a:schemeClr val="bg1"/>
                </a:solidFill>
                <a:effectLst/>
                <a:latin typeface="Arial" panose="020B0604020202020204" pitchFamily="34" charset="0"/>
                <a:cs typeface="Arial" panose="020B0604020202020204" pitchFamily="34" charset="0"/>
              </a:rPr>
              <a:t>E.coli </a:t>
            </a:r>
            <a:r>
              <a:rPr lang="en-US" sz="1600" i="1" dirty="0">
                <a:solidFill>
                  <a:schemeClr val="bg1"/>
                </a:solidFill>
                <a:effectLst/>
                <a:latin typeface="Arial" panose="020B0604020202020204" pitchFamily="34" charset="0"/>
                <a:cs typeface="Arial" panose="020B0604020202020204" pitchFamily="34" charset="0"/>
              </a:rPr>
              <a:t>- class III (fresh water) standard </a:t>
            </a:r>
            <a:br>
              <a:rPr lang="en-US" sz="1600" i="1" dirty="0">
                <a:solidFill>
                  <a:schemeClr val="bg1"/>
                </a:solidFill>
                <a:effectLst/>
                <a:latin typeface="Arial" panose="020B0604020202020204" pitchFamily="34" charset="0"/>
                <a:cs typeface="Arial" panose="020B0604020202020204" pitchFamily="34" charset="0"/>
              </a:rPr>
            </a:br>
            <a:endParaRPr lang="en-US" sz="1600" i="1" dirty="0">
              <a:solidFill>
                <a:schemeClr val="bg1"/>
              </a:solidFill>
              <a:effectLst/>
              <a:latin typeface="Arial" panose="020B0604020202020204" pitchFamily="34" charset="0"/>
              <a:cs typeface="Arial" panose="020B0604020202020204" pitchFamily="34" charset="0"/>
            </a:endParaRPr>
          </a:p>
          <a:p>
            <a:pPr lvl="1"/>
            <a:r>
              <a:rPr lang="en-US" sz="1600" b="1" i="1" dirty="0">
                <a:solidFill>
                  <a:schemeClr val="bg1"/>
                </a:solidFill>
                <a:effectLst/>
                <a:latin typeface="Arial" panose="020B0604020202020204" pitchFamily="34" charset="0"/>
                <a:cs typeface="Arial" panose="020B0604020202020204" pitchFamily="34" charset="0"/>
              </a:rPr>
              <a:t>Acetaminophen</a:t>
            </a:r>
            <a:r>
              <a:rPr lang="en-US" sz="1600" i="1" dirty="0">
                <a:solidFill>
                  <a:schemeClr val="bg1"/>
                </a:solidFill>
                <a:effectLst/>
                <a:latin typeface="Arial" panose="020B0604020202020204" pitchFamily="34" charset="0"/>
                <a:cs typeface="Arial" panose="020B0604020202020204" pitchFamily="34" charset="0"/>
              </a:rPr>
              <a:t> - (pain reliever that indicates raw sewage)</a:t>
            </a:r>
            <a:br>
              <a:rPr lang="en-US" sz="1600" i="1" dirty="0">
                <a:solidFill>
                  <a:schemeClr val="bg1"/>
                </a:solidFill>
                <a:effectLst/>
                <a:latin typeface="Arial" panose="020B0604020202020204" pitchFamily="34" charset="0"/>
                <a:cs typeface="Arial" panose="020B0604020202020204" pitchFamily="34" charset="0"/>
              </a:rPr>
            </a:br>
            <a:endParaRPr lang="en-US" sz="1600" i="1" dirty="0">
              <a:solidFill>
                <a:schemeClr val="bg1"/>
              </a:solidFill>
              <a:effectLst/>
              <a:latin typeface="Arial" panose="020B0604020202020204" pitchFamily="34" charset="0"/>
              <a:cs typeface="Arial" panose="020B0604020202020204" pitchFamily="34" charset="0"/>
            </a:endParaRPr>
          </a:p>
          <a:p>
            <a:pPr lvl="1"/>
            <a:r>
              <a:rPr lang="en-US" sz="1600" b="1" i="1" dirty="0">
                <a:solidFill>
                  <a:schemeClr val="bg1"/>
                </a:solidFill>
                <a:effectLst/>
                <a:latin typeface="Arial" panose="020B0604020202020204" pitchFamily="34" charset="0"/>
                <a:cs typeface="Arial" panose="020B0604020202020204" pitchFamily="34" charset="0"/>
              </a:rPr>
              <a:t>Sucralose</a:t>
            </a:r>
            <a:r>
              <a:rPr lang="en-US" sz="1600" i="1" dirty="0">
                <a:solidFill>
                  <a:schemeClr val="bg1"/>
                </a:solidFill>
                <a:effectLst/>
                <a:latin typeface="Arial" panose="020B0604020202020204" pitchFamily="34" charset="0"/>
                <a:cs typeface="Arial" panose="020B0604020202020204" pitchFamily="34" charset="0"/>
              </a:rPr>
              <a:t> - (artificial sweetener that indicates raw sewage only where records do not show reuse water or onsite sewage treatment and disposal system [OSTDS] in the contributing area)</a:t>
            </a:r>
            <a:br>
              <a:rPr lang="en-US" sz="1600" i="1" dirty="0">
                <a:solidFill>
                  <a:schemeClr val="bg1"/>
                </a:solidFill>
                <a:effectLst/>
                <a:latin typeface="Arial" panose="020B0604020202020204" pitchFamily="34" charset="0"/>
                <a:cs typeface="Arial" panose="020B0604020202020204" pitchFamily="34" charset="0"/>
              </a:rPr>
            </a:br>
            <a:endParaRPr lang="en-US" sz="1600" i="1" dirty="0">
              <a:solidFill>
                <a:schemeClr val="bg1"/>
              </a:solidFill>
              <a:effectLst/>
              <a:latin typeface="Arial" panose="020B0604020202020204" pitchFamily="34" charset="0"/>
              <a:cs typeface="Arial" panose="020B0604020202020204" pitchFamily="34" charset="0"/>
            </a:endParaRPr>
          </a:p>
          <a:p>
            <a:pPr lvl="1"/>
            <a:r>
              <a:rPr lang="en-US" sz="1600" b="1" i="1" dirty="0">
                <a:solidFill>
                  <a:schemeClr val="bg1"/>
                </a:solidFill>
                <a:effectLst/>
                <a:latin typeface="Arial" panose="020B0604020202020204" pitchFamily="34" charset="0"/>
                <a:cs typeface="Arial" panose="020B0604020202020204" pitchFamily="34" charset="0"/>
              </a:rPr>
              <a:t>MST human marker HF-183 </a:t>
            </a:r>
            <a:r>
              <a:rPr lang="en-US" sz="1600" i="1" dirty="0">
                <a:solidFill>
                  <a:schemeClr val="bg1"/>
                </a:solidFill>
                <a:effectLst/>
                <a:latin typeface="Arial" panose="020B0604020202020204" pitchFamily="34" charset="0"/>
                <a:cs typeface="Arial" panose="020B0604020202020204" pitchFamily="34" charset="0"/>
              </a:rPr>
              <a:t>- (a segment of deoxyribonucleic acid [DNA] from bacteria most commonly found in human enteric systems)</a:t>
            </a:r>
            <a:br>
              <a:rPr lang="en-US" sz="1600" i="1" dirty="0">
                <a:solidFill>
                  <a:schemeClr val="bg1"/>
                </a:solidFill>
                <a:effectLst/>
                <a:latin typeface="Arial" panose="020B0604020202020204" pitchFamily="34" charset="0"/>
                <a:cs typeface="Arial" panose="020B0604020202020204" pitchFamily="34" charset="0"/>
              </a:rPr>
            </a:br>
            <a:endParaRPr lang="en-US" sz="1600" i="1" dirty="0">
              <a:solidFill>
                <a:schemeClr val="bg1"/>
              </a:solidFill>
              <a:effectLst/>
              <a:latin typeface="Arial" panose="020B0604020202020204" pitchFamily="34" charset="0"/>
              <a:cs typeface="Arial" panose="020B0604020202020204" pitchFamily="34" charset="0"/>
            </a:endParaRPr>
          </a:p>
          <a:p>
            <a:pPr lvl="1"/>
            <a:r>
              <a:rPr lang="en-US" sz="1600" b="1" i="1" dirty="0" err="1">
                <a:solidFill>
                  <a:schemeClr val="bg1"/>
                </a:solidFill>
                <a:effectLst/>
                <a:latin typeface="Arial" panose="020B0604020202020204" pitchFamily="34" charset="0"/>
                <a:cs typeface="Arial" panose="020B0604020202020204" pitchFamily="34" charset="0"/>
              </a:rPr>
              <a:t>Propidium</a:t>
            </a:r>
            <a:r>
              <a:rPr lang="en-US" sz="1600" b="1" i="1" dirty="0">
                <a:solidFill>
                  <a:schemeClr val="bg1"/>
                </a:solidFill>
                <a:effectLst/>
                <a:latin typeface="Arial" panose="020B0604020202020204" pitchFamily="34" charset="0"/>
                <a:cs typeface="Arial" panose="020B0604020202020204" pitchFamily="34" charset="0"/>
              </a:rPr>
              <a:t> </a:t>
            </a:r>
            <a:r>
              <a:rPr lang="en-US" sz="1600" b="1" i="1" dirty="0" err="1">
                <a:solidFill>
                  <a:schemeClr val="bg1"/>
                </a:solidFill>
                <a:effectLst/>
                <a:latin typeface="Arial" panose="020B0604020202020204" pitchFamily="34" charset="0"/>
                <a:cs typeface="Arial" panose="020B0604020202020204" pitchFamily="34" charset="0"/>
              </a:rPr>
              <a:t>Monoazide</a:t>
            </a:r>
            <a:r>
              <a:rPr lang="en-US" sz="1600" b="1" i="1" dirty="0">
                <a:solidFill>
                  <a:schemeClr val="bg1"/>
                </a:solidFill>
                <a:effectLst/>
                <a:latin typeface="Arial" panose="020B0604020202020204" pitchFamily="34" charset="0"/>
                <a:cs typeface="Arial" panose="020B0604020202020204" pitchFamily="34" charset="0"/>
              </a:rPr>
              <a:t> (PMA)</a:t>
            </a:r>
            <a:r>
              <a:rPr lang="en-US" sz="1600" i="1" dirty="0">
                <a:solidFill>
                  <a:schemeClr val="bg1"/>
                </a:solidFill>
                <a:effectLst/>
                <a:latin typeface="Arial" panose="020B0604020202020204" pitchFamily="34" charset="0"/>
                <a:cs typeface="Arial" panose="020B0604020202020204" pitchFamily="34" charset="0"/>
              </a:rPr>
              <a:t> - (indicates recent discharge  because it differentiates the live fraction of the Bacteroides out of the total Bacteroides detected in the sample)</a:t>
            </a:r>
          </a:p>
          <a:p>
            <a:r>
              <a:rPr lang="en-US" sz="1600" dirty="0">
                <a:solidFill>
                  <a:schemeClr val="bg1"/>
                </a:solidFill>
                <a:effectLst/>
                <a:latin typeface="Arial" panose="020B0604020202020204" pitchFamily="34" charset="0"/>
                <a:cs typeface="Arial" panose="020B0604020202020204" pitchFamily="34" charset="0"/>
              </a:rPr>
              <a:t>The symbols represent our level of confidence that a sample contained raw sewage. It does not represent the volume of sewage.</a:t>
            </a:r>
          </a:p>
          <a:p>
            <a:endParaRPr lang="en-US" sz="1400" i="1" dirty="0">
              <a:solidFill>
                <a:schemeClr val="bg1"/>
              </a:solidFill>
              <a:effectLst/>
              <a:latin typeface="Arial" panose="020B0604020202020204" pitchFamily="34" charset="0"/>
              <a:cs typeface="Arial" panose="020B0604020202020204" pitchFamily="34" charset="0"/>
            </a:endParaRPr>
          </a:p>
        </p:txBody>
      </p:sp>
      <p:sp>
        <p:nvSpPr>
          <p:cNvPr id="14" name="Oval 13">
            <a:extLst>
              <a:ext uri="{FF2B5EF4-FFF2-40B4-BE49-F238E27FC236}">
                <a16:creationId xmlns:a16="http://schemas.microsoft.com/office/drawing/2014/main" id="{AF6BF91A-FCBC-4188-83D2-6736CC849C92}"/>
              </a:ext>
            </a:extLst>
          </p:cNvPr>
          <p:cNvSpPr/>
          <p:nvPr/>
        </p:nvSpPr>
        <p:spPr>
          <a:xfrm>
            <a:off x="7776063" y="1950462"/>
            <a:ext cx="1146263" cy="108093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Trebuchet MS" panose="020B0603020202020204"/>
                <a:ea typeface="+mn-ea"/>
                <a:cs typeface="+mn-cs"/>
              </a:rPr>
              <a:t>Remaining trails to follow. </a:t>
            </a:r>
          </a:p>
        </p:txBody>
      </p:sp>
      <p:grpSp>
        <p:nvGrpSpPr>
          <p:cNvPr id="5" name="Group 4">
            <a:extLst>
              <a:ext uri="{FF2B5EF4-FFF2-40B4-BE49-F238E27FC236}">
                <a16:creationId xmlns:a16="http://schemas.microsoft.com/office/drawing/2014/main" id="{164D3450-1479-4D95-827F-67F907E7B307}"/>
              </a:ext>
            </a:extLst>
          </p:cNvPr>
          <p:cNvGrpSpPr/>
          <p:nvPr/>
        </p:nvGrpSpPr>
        <p:grpSpPr>
          <a:xfrm>
            <a:off x="6327678" y="120605"/>
            <a:ext cx="2668829" cy="6499135"/>
            <a:chOff x="6327678" y="120605"/>
            <a:chExt cx="2668829" cy="6737395"/>
          </a:xfrm>
        </p:grpSpPr>
        <p:pic>
          <p:nvPicPr>
            <p:cNvPr id="4" name="Picture 3">
              <a:extLst>
                <a:ext uri="{FF2B5EF4-FFF2-40B4-BE49-F238E27FC236}">
                  <a16:creationId xmlns:a16="http://schemas.microsoft.com/office/drawing/2014/main" id="{E2EEE405-3C41-4B72-93D7-917E0245DBC9}"/>
                </a:ext>
              </a:extLst>
            </p:cNvPr>
            <p:cNvPicPr>
              <a:picLocks noChangeAspect="1"/>
            </p:cNvPicPr>
            <p:nvPr/>
          </p:nvPicPr>
          <p:blipFill>
            <a:blip r:embed="rId3"/>
            <a:stretch>
              <a:fillRect/>
            </a:stretch>
          </p:blipFill>
          <p:spPr>
            <a:xfrm>
              <a:off x="6327678" y="120605"/>
              <a:ext cx="2668829" cy="6737395"/>
            </a:xfrm>
            <a:prstGeom prst="rect">
              <a:avLst/>
            </a:prstGeom>
          </p:spPr>
        </p:pic>
        <p:sp>
          <p:nvSpPr>
            <p:cNvPr id="3" name="Rectangle 2">
              <a:extLst>
                <a:ext uri="{FF2B5EF4-FFF2-40B4-BE49-F238E27FC236}">
                  <a16:creationId xmlns:a16="http://schemas.microsoft.com/office/drawing/2014/main" id="{E07B57A7-D4D2-4F07-8F6A-28FA07625854}"/>
                </a:ext>
              </a:extLst>
            </p:cNvPr>
            <p:cNvSpPr/>
            <p:nvPr/>
          </p:nvSpPr>
          <p:spPr>
            <a:xfrm>
              <a:off x="6385983" y="954625"/>
              <a:ext cx="1174750" cy="1397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Slide Number Placeholder 2">
            <a:extLst>
              <a:ext uri="{FF2B5EF4-FFF2-40B4-BE49-F238E27FC236}">
                <a16:creationId xmlns:a16="http://schemas.microsoft.com/office/drawing/2014/main" id="{81BB11A8-52F7-4863-A0F2-1897BA5767DD}"/>
              </a:ext>
            </a:extLst>
          </p:cNvPr>
          <p:cNvSpPr>
            <a:spLocks noGrp="1"/>
          </p:cNvSpPr>
          <p:nvPr>
            <p:ph type="sldNum" sz="quarter" idx="12"/>
          </p:nvPr>
        </p:nvSpPr>
        <p:spPr>
          <a:xfrm>
            <a:off x="8349194" y="6554832"/>
            <a:ext cx="675409" cy="365125"/>
          </a:xfrm>
          <a:prstGeom prst="ellipse">
            <a:avLst/>
          </a:prstGeom>
        </p:spPr>
        <p:txBody>
          <a:bodyPr>
            <a:normAutofit/>
          </a:bodyPr>
          <a:lstStyle/>
          <a:p>
            <a:pPr>
              <a:lnSpc>
                <a:spcPct val="90000"/>
              </a:lnSpc>
              <a:spcAft>
                <a:spcPts val="600"/>
              </a:spcAft>
            </a:pPr>
            <a:fld id="{77BC0C64-94FA-44B3-9573-88BE3BEAC041}" type="slidenum">
              <a:rPr lang="en-US" sz="1000" b="1">
                <a:solidFill>
                  <a:schemeClr val="tx1"/>
                </a:solidFill>
                <a:latin typeface="Arial" panose="020B0604020202020204" pitchFamily="34" charset="0"/>
                <a:cs typeface="Arial" panose="020B0604020202020204" pitchFamily="34" charset="0"/>
              </a:rPr>
              <a:pPr>
                <a:lnSpc>
                  <a:spcPct val="90000"/>
                </a:lnSpc>
                <a:spcAft>
                  <a:spcPts val="600"/>
                </a:spcAft>
              </a:pPr>
              <a:t>9</a:t>
            </a:fld>
            <a:endParaRPr lang="en-US" sz="1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0846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C80A-C921-433D-BB46-D2895DA8B0BB}"/>
              </a:ext>
            </a:extLst>
          </p:cNvPr>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Confidence of Presence of Raw Sewage in a Sample </a:t>
            </a:r>
            <a:r>
              <a:rPr lang="en-US" i="1" dirty="0">
                <a:latin typeface="Arial" panose="020B0604020202020204" pitchFamily="34" charset="0"/>
                <a:cs typeface="Arial" panose="020B0604020202020204" pitchFamily="34" charset="0"/>
              </a:rPr>
              <a:t>(per analyte) </a:t>
            </a:r>
            <a:br>
              <a:rPr lang="en-US" dirty="0">
                <a:latin typeface="Arial" panose="020B0604020202020204" pitchFamily="34" charset="0"/>
                <a:cs typeface="Arial" panose="020B0604020202020204" pitchFamily="34" charset="0"/>
              </a:rPr>
            </a:br>
            <a:r>
              <a:rPr lang="en-US" sz="2200" dirty="0">
                <a:latin typeface="Arial" panose="020B0604020202020204" pitchFamily="34" charset="0"/>
                <a:cs typeface="Arial" panose="020B0604020202020204" pitchFamily="34" charset="0"/>
              </a:rPr>
              <a:t>Version 2017</a:t>
            </a:r>
            <a:endParaRPr lang="en-US" dirty="0">
              <a:latin typeface="Arial" panose="020B0604020202020204" pitchFamily="34" charset="0"/>
              <a:cs typeface="Arial" panose="020B0604020202020204" pitchFamily="34" charset="0"/>
            </a:endParaRPr>
          </a:p>
        </p:txBody>
      </p:sp>
      <p:pic>
        <p:nvPicPr>
          <p:cNvPr id="5" name="Content Placeholder 4">
            <a:extLst>
              <a:ext uri="{FF2B5EF4-FFF2-40B4-BE49-F238E27FC236}">
                <a16:creationId xmlns:a16="http://schemas.microsoft.com/office/drawing/2014/main" id="{A20FB3DD-60CD-45C6-A83C-3E3604F77D30}"/>
              </a:ext>
            </a:extLst>
          </p:cNvPr>
          <p:cNvPicPr>
            <a:picLocks noGrp="1" noChangeAspect="1"/>
          </p:cNvPicPr>
          <p:nvPr>
            <p:ph idx="1"/>
          </p:nvPr>
        </p:nvPicPr>
        <p:blipFill>
          <a:blip r:embed="rId3"/>
          <a:stretch>
            <a:fillRect/>
          </a:stretch>
        </p:blipFill>
        <p:spPr>
          <a:xfrm>
            <a:off x="257012" y="2582778"/>
            <a:ext cx="8662059" cy="3794709"/>
          </a:xfrm>
          <a:prstGeom prst="rect">
            <a:avLst/>
          </a:prstGeom>
          <a:solidFill>
            <a:schemeClr val="tx1"/>
          </a:solidFill>
          <a:ln w="76200">
            <a:solidFill>
              <a:schemeClr val="tx1"/>
            </a:solidFill>
          </a:ln>
        </p:spPr>
      </p:pic>
      <p:sp>
        <p:nvSpPr>
          <p:cNvPr id="3" name="TextBox 2">
            <a:extLst>
              <a:ext uri="{FF2B5EF4-FFF2-40B4-BE49-F238E27FC236}">
                <a16:creationId xmlns:a16="http://schemas.microsoft.com/office/drawing/2014/main" id="{18DC7AF0-117A-4FE6-87E3-421159AF5F77}"/>
              </a:ext>
            </a:extLst>
          </p:cNvPr>
          <p:cNvSpPr txBox="1"/>
          <p:nvPr/>
        </p:nvSpPr>
        <p:spPr>
          <a:xfrm rot="20236941">
            <a:off x="845820" y="3395131"/>
            <a:ext cx="8199120" cy="2646878"/>
          </a:xfrm>
          <a:prstGeom prst="rect">
            <a:avLst/>
          </a:prstGeom>
          <a:noFill/>
        </p:spPr>
        <p:txBody>
          <a:bodyPr wrap="square" rtlCol="0">
            <a:spAutoFit/>
          </a:bodyPr>
          <a:lstStyle/>
          <a:p>
            <a:pPr algn="ctr"/>
            <a:r>
              <a:rPr lang="en-US" sz="16600" dirty="0">
                <a:solidFill>
                  <a:srgbClr val="91C662"/>
                </a:solidFill>
              </a:rPr>
              <a:t>DRAFT</a:t>
            </a:r>
          </a:p>
        </p:txBody>
      </p:sp>
      <p:sp>
        <p:nvSpPr>
          <p:cNvPr id="6" name="Arrow: Down 5">
            <a:extLst>
              <a:ext uri="{FF2B5EF4-FFF2-40B4-BE49-F238E27FC236}">
                <a16:creationId xmlns:a16="http://schemas.microsoft.com/office/drawing/2014/main" id="{27BB6D38-E15C-48CE-A60E-AEBE51F4601C}"/>
              </a:ext>
            </a:extLst>
          </p:cNvPr>
          <p:cNvSpPr/>
          <p:nvPr/>
        </p:nvSpPr>
        <p:spPr>
          <a:xfrm>
            <a:off x="703568" y="1914594"/>
            <a:ext cx="2790988" cy="826193"/>
          </a:xfrm>
          <a:prstGeom prst="downArrow">
            <a:avLst>
              <a:gd name="adj1" fmla="val 66644"/>
              <a:gd name="adj2" fmla="val 43851"/>
            </a:avLst>
          </a:prstGeom>
          <a:solidFill>
            <a:schemeClr val="accent3">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Arial" panose="020B0604020202020204" pitchFamily="34" charset="0"/>
                <a:cs typeface="Arial" panose="020B0604020202020204" pitchFamily="34" charset="0"/>
              </a:rPr>
              <a:t>As detected in raw sewage </a:t>
            </a:r>
          </a:p>
        </p:txBody>
      </p:sp>
      <p:sp>
        <p:nvSpPr>
          <p:cNvPr id="7" name="Slide Number Placeholder 2">
            <a:extLst>
              <a:ext uri="{FF2B5EF4-FFF2-40B4-BE49-F238E27FC236}">
                <a16:creationId xmlns:a16="http://schemas.microsoft.com/office/drawing/2014/main" id="{AAEA0160-844B-47F0-AC77-0905ABC2761F}"/>
              </a:ext>
            </a:extLst>
          </p:cNvPr>
          <p:cNvSpPr>
            <a:spLocks noGrp="1"/>
          </p:cNvSpPr>
          <p:nvPr>
            <p:ph type="sldNum" sz="quarter" idx="12"/>
          </p:nvPr>
        </p:nvSpPr>
        <p:spPr>
          <a:xfrm>
            <a:off x="8349194" y="6492875"/>
            <a:ext cx="675409" cy="365125"/>
          </a:xfrm>
          <a:prstGeom prst="ellipse">
            <a:avLst/>
          </a:prstGeom>
        </p:spPr>
        <p:txBody>
          <a:bodyPr>
            <a:normAutofit/>
          </a:bodyPr>
          <a:lstStyle/>
          <a:p>
            <a:pPr>
              <a:lnSpc>
                <a:spcPct val="90000"/>
              </a:lnSpc>
              <a:spcAft>
                <a:spcPts val="600"/>
              </a:spcAft>
            </a:pPr>
            <a:fld id="{77BC0C64-94FA-44B3-9573-88BE3BEAC041}" type="slidenum">
              <a:rPr lang="en-US" sz="1000" b="1">
                <a:solidFill>
                  <a:schemeClr val="tx1"/>
                </a:solidFill>
                <a:latin typeface="Arial" panose="020B0604020202020204" pitchFamily="34" charset="0"/>
                <a:cs typeface="Arial" panose="020B0604020202020204" pitchFamily="34" charset="0"/>
              </a:rPr>
              <a:pPr>
                <a:lnSpc>
                  <a:spcPct val="90000"/>
                </a:lnSpc>
                <a:spcAft>
                  <a:spcPts val="600"/>
                </a:spcAft>
              </a:pPr>
              <a:t>10</a:t>
            </a:fld>
            <a:endParaRPr lang="en-US" sz="1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83669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98F88-2814-4CFD-AA5C-52D0D53582A5}"/>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Scoring Results</a:t>
            </a:r>
          </a:p>
        </p:txBody>
      </p:sp>
      <p:graphicFrame>
        <p:nvGraphicFramePr>
          <p:cNvPr id="5" name="Object 4">
            <a:extLst>
              <a:ext uri="{FF2B5EF4-FFF2-40B4-BE49-F238E27FC236}">
                <a16:creationId xmlns:a16="http://schemas.microsoft.com/office/drawing/2014/main" id="{7F91AFC3-409B-46AC-86B7-88D344862AE5}"/>
              </a:ext>
            </a:extLst>
          </p:cNvPr>
          <p:cNvGraphicFramePr>
            <a:graphicFrameLocks noChangeAspect="1"/>
          </p:cNvGraphicFramePr>
          <p:nvPr>
            <p:extLst/>
          </p:nvPr>
        </p:nvGraphicFramePr>
        <p:xfrm>
          <a:off x="1414463" y="2592388"/>
          <a:ext cx="5830887" cy="2446337"/>
        </p:xfrm>
        <a:graphic>
          <a:graphicData uri="http://schemas.openxmlformats.org/presentationml/2006/ole">
            <mc:AlternateContent xmlns:mc="http://schemas.openxmlformats.org/markup-compatibility/2006">
              <mc:Choice xmlns:v="urn:schemas-microsoft-com:vml" Requires="v">
                <p:oleObj spid="_x0000_s1062" name="Worksheet" r:id="rId4" imgW="3041687" imgH="1276219" progId="Excel.Sheet.12">
                  <p:embed/>
                </p:oleObj>
              </mc:Choice>
              <mc:Fallback>
                <p:oleObj name="Worksheet" r:id="rId4" imgW="3041687" imgH="1276219" progId="Excel.Sheet.12">
                  <p:embed/>
                  <p:pic>
                    <p:nvPicPr>
                      <p:cNvPr id="5" name="Object 4">
                        <a:extLst>
                          <a:ext uri="{FF2B5EF4-FFF2-40B4-BE49-F238E27FC236}">
                            <a16:creationId xmlns:a16="http://schemas.microsoft.com/office/drawing/2014/main" id="{7F91AFC3-409B-46AC-86B7-88D344862AE5}"/>
                          </a:ext>
                        </a:extLst>
                      </p:cNvPr>
                      <p:cNvPicPr/>
                      <p:nvPr/>
                    </p:nvPicPr>
                    <p:blipFill>
                      <a:blip r:embed="rId5"/>
                      <a:stretch>
                        <a:fillRect/>
                      </a:stretch>
                    </p:blipFill>
                    <p:spPr>
                      <a:xfrm>
                        <a:off x="1414463" y="2592388"/>
                        <a:ext cx="5830887" cy="2446337"/>
                      </a:xfrm>
                      <a:prstGeom prst="rect">
                        <a:avLst/>
                      </a:prstGeom>
                      <a:solidFill>
                        <a:schemeClr val="tx1"/>
                      </a:solidFill>
                    </p:spPr>
                  </p:pic>
                </p:oleObj>
              </mc:Fallback>
            </mc:AlternateContent>
          </a:graphicData>
        </a:graphic>
      </p:graphicFrame>
      <p:sp>
        <p:nvSpPr>
          <p:cNvPr id="6" name="TextBox 5">
            <a:extLst>
              <a:ext uri="{FF2B5EF4-FFF2-40B4-BE49-F238E27FC236}">
                <a16:creationId xmlns:a16="http://schemas.microsoft.com/office/drawing/2014/main" id="{A502916F-3034-46D3-BDF4-3EAD2A860EBB}"/>
              </a:ext>
            </a:extLst>
          </p:cNvPr>
          <p:cNvSpPr txBox="1"/>
          <p:nvPr/>
        </p:nvSpPr>
        <p:spPr>
          <a:xfrm rot="20690751">
            <a:off x="1368656" y="3504101"/>
            <a:ext cx="5216874" cy="1569660"/>
          </a:xfrm>
          <a:prstGeom prst="rect">
            <a:avLst/>
          </a:prstGeom>
          <a:noFill/>
        </p:spPr>
        <p:txBody>
          <a:bodyPr wrap="square" rtlCol="0">
            <a:spAutoFit/>
          </a:bodyPr>
          <a:lstStyle/>
          <a:p>
            <a:pPr algn="ctr"/>
            <a:r>
              <a:rPr lang="en-US" sz="9600" dirty="0">
                <a:solidFill>
                  <a:srgbClr val="91C662"/>
                </a:solidFill>
              </a:rPr>
              <a:t>DRAFT</a:t>
            </a:r>
          </a:p>
        </p:txBody>
      </p:sp>
      <p:sp>
        <p:nvSpPr>
          <p:cNvPr id="7" name="Slide Number Placeholder 2">
            <a:extLst>
              <a:ext uri="{FF2B5EF4-FFF2-40B4-BE49-F238E27FC236}">
                <a16:creationId xmlns:a16="http://schemas.microsoft.com/office/drawing/2014/main" id="{65319166-E401-49D5-AB8F-25E44F353D00}"/>
              </a:ext>
            </a:extLst>
          </p:cNvPr>
          <p:cNvSpPr>
            <a:spLocks noGrp="1"/>
          </p:cNvSpPr>
          <p:nvPr>
            <p:ph type="sldNum" sz="quarter" idx="12"/>
          </p:nvPr>
        </p:nvSpPr>
        <p:spPr>
          <a:xfrm>
            <a:off x="8349194" y="6492875"/>
            <a:ext cx="675409" cy="365125"/>
          </a:xfrm>
          <a:prstGeom prst="ellipse">
            <a:avLst/>
          </a:prstGeom>
        </p:spPr>
        <p:txBody>
          <a:bodyPr>
            <a:normAutofit/>
          </a:bodyPr>
          <a:lstStyle/>
          <a:p>
            <a:pPr>
              <a:lnSpc>
                <a:spcPct val="90000"/>
              </a:lnSpc>
              <a:spcAft>
                <a:spcPts val="600"/>
              </a:spcAft>
            </a:pPr>
            <a:fld id="{77BC0C64-94FA-44B3-9573-88BE3BEAC041}" type="slidenum">
              <a:rPr lang="en-US" sz="1000" b="1">
                <a:solidFill>
                  <a:schemeClr val="tx1"/>
                </a:solidFill>
                <a:latin typeface="Arial" panose="020B0604020202020204" pitchFamily="34" charset="0"/>
                <a:cs typeface="Arial" panose="020B0604020202020204" pitchFamily="34" charset="0"/>
              </a:rPr>
              <a:pPr>
                <a:lnSpc>
                  <a:spcPct val="90000"/>
                </a:lnSpc>
                <a:spcAft>
                  <a:spcPts val="600"/>
                </a:spcAft>
              </a:pPr>
              <a:t>11</a:t>
            </a:fld>
            <a:endParaRPr lang="en-US" sz="1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47424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F6276-7439-40D9-8BE5-455C897BDC3F}"/>
              </a:ext>
            </a:extLst>
          </p:cNvPr>
          <p:cNvSpPr>
            <a:spLocks noGrp="1"/>
          </p:cNvSpPr>
          <p:nvPr>
            <p:ph type="title"/>
          </p:nvPr>
        </p:nvSpPr>
        <p:spPr>
          <a:xfrm>
            <a:off x="524255" y="781080"/>
            <a:ext cx="6896534" cy="1080938"/>
          </a:xfrm>
        </p:spPr>
        <p:txBody>
          <a:bodyPr>
            <a:normAutofit/>
          </a:bodyPr>
          <a:lstStyle/>
          <a:p>
            <a:r>
              <a:rPr lang="en-US" dirty="0">
                <a:latin typeface="Arial" panose="020B0604020202020204" pitchFamily="34" charset="0"/>
                <a:cs typeface="Arial" panose="020B0604020202020204" pitchFamily="34" charset="0"/>
              </a:rPr>
              <a:t>Jackson Creek Lab Results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Pilot 2017</a:t>
            </a:r>
          </a:p>
        </p:txBody>
      </p:sp>
      <p:sp>
        <p:nvSpPr>
          <p:cNvPr id="9" name="Content Placeholder 8">
            <a:extLst>
              <a:ext uri="{FF2B5EF4-FFF2-40B4-BE49-F238E27FC236}">
                <a16:creationId xmlns:a16="http://schemas.microsoft.com/office/drawing/2014/main" id="{92BB1773-777F-44B6-B9B5-4ECBF20AA3B4}"/>
              </a:ext>
            </a:extLst>
          </p:cNvPr>
          <p:cNvSpPr>
            <a:spLocks noGrp="1"/>
          </p:cNvSpPr>
          <p:nvPr>
            <p:ph idx="1"/>
          </p:nvPr>
        </p:nvSpPr>
        <p:spPr/>
        <p:txBody>
          <a:bodyPr/>
          <a:lstStyle/>
          <a:p>
            <a:endParaRPr lang="en-US" dirty="0"/>
          </a:p>
        </p:txBody>
      </p:sp>
      <p:graphicFrame>
        <p:nvGraphicFramePr>
          <p:cNvPr id="5" name="Object 4">
            <a:extLst>
              <a:ext uri="{FF2B5EF4-FFF2-40B4-BE49-F238E27FC236}">
                <a16:creationId xmlns:a16="http://schemas.microsoft.com/office/drawing/2014/main" id="{EF5D94E4-B30F-490E-81F0-6BEF3E54EBC5}"/>
              </a:ext>
            </a:extLst>
          </p:cNvPr>
          <p:cNvGraphicFramePr>
            <a:graphicFrameLocks noChangeAspect="1"/>
          </p:cNvGraphicFramePr>
          <p:nvPr>
            <p:extLst>
              <p:ext uri="{D42A27DB-BD31-4B8C-83A1-F6EECF244321}">
                <p14:modId xmlns:p14="http://schemas.microsoft.com/office/powerpoint/2010/main" val="1019383292"/>
              </p:ext>
            </p:extLst>
          </p:nvPr>
        </p:nvGraphicFramePr>
        <p:xfrm>
          <a:off x="120075" y="2066937"/>
          <a:ext cx="8894618" cy="4451942"/>
        </p:xfrm>
        <a:graphic>
          <a:graphicData uri="http://schemas.openxmlformats.org/presentationml/2006/ole">
            <mc:AlternateContent xmlns:mc="http://schemas.openxmlformats.org/markup-compatibility/2006">
              <mc:Choice xmlns:v="urn:schemas-microsoft-com:vml" Requires="v">
                <p:oleObj spid="_x0000_s2084" name="Worksheet" r:id="rId3" imgW="21653623" imgH="10839581" progId="Excel.Sheet.12">
                  <p:embed/>
                </p:oleObj>
              </mc:Choice>
              <mc:Fallback>
                <p:oleObj name="Worksheet" r:id="rId3" imgW="21653623" imgH="10839581" progId="Excel.Sheet.12">
                  <p:embed/>
                  <p:pic>
                    <p:nvPicPr>
                      <p:cNvPr id="5" name="Object 4">
                        <a:extLst>
                          <a:ext uri="{FF2B5EF4-FFF2-40B4-BE49-F238E27FC236}">
                            <a16:creationId xmlns:a16="http://schemas.microsoft.com/office/drawing/2014/main" id="{EF5D94E4-B30F-490E-81F0-6BEF3E54EBC5}"/>
                          </a:ext>
                        </a:extLst>
                      </p:cNvPr>
                      <p:cNvPicPr/>
                      <p:nvPr/>
                    </p:nvPicPr>
                    <p:blipFill>
                      <a:blip r:embed="rId4"/>
                      <a:stretch>
                        <a:fillRect/>
                      </a:stretch>
                    </p:blipFill>
                    <p:spPr>
                      <a:xfrm>
                        <a:off x="120075" y="2066937"/>
                        <a:ext cx="8894618" cy="4451942"/>
                      </a:xfrm>
                      <a:prstGeom prst="rect">
                        <a:avLst/>
                      </a:prstGeom>
                      <a:solidFill>
                        <a:schemeClr val="tx1"/>
                      </a:solidFill>
                    </p:spPr>
                  </p:pic>
                </p:oleObj>
              </mc:Fallback>
            </mc:AlternateContent>
          </a:graphicData>
        </a:graphic>
      </p:graphicFrame>
      <mc:AlternateContent xmlns:mc="http://schemas.openxmlformats.org/markup-compatibility/2006" xmlns:pslz="http://schemas.microsoft.com/office/powerpoint/2016/slidezoom">
        <mc:Choice Requires="pslz">
          <p:graphicFrame>
            <p:nvGraphicFramePr>
              <p:cNvPr id="6" name="Slide Zoom 5">
                <a:extLst>
                  <a:ext uri="{FF2B5EF4-FFF2-40B4-BE49-F238E27FC236}">
                    <a16:creationId xmlns:a16="http://schemas.microsoft.com/office/drawing/2014/main" id="{6F121C57-0CC3-415F-ABD5-3C15505C6C24}"/>
                  </a:ext>
                </a:extLst>
              </p:cNvPr>
              <p:cNvGraphicFramePr>
                <a:graphicFrameLocks noChangeAspect="1"/>
              </p:cNvGraphicFramePr>
              <p:nvPr>
                <p:extLst>
                  <p:ext uri="{D42A27DB-BD31-4B8C-83A1-F6EECF244321}">
                    <p14:modId xmlns:p14="http://schemas.microsoft.com/office/powerpoint/2010/main" val="2922214972"/>
                  </p:ext>
                </p:extLst>
              </p:nvPr>
            </p:nvGraphicFramePr>
            <p:xfrm>
              <a:off x="8278092" y="152397"/>
              <a:ext cx="736601" cy="552451"/>
            </p:xfrm>
            <a:graphic>
              <a:graphicData uri="http://schemas.microsoft.com/office/powerpoint/2016/slidezoom">
                <pslz:sldZm>
                  <pslz:sldZmObj sldId="490" cId="2182713079">
                    <pslz:zmPr id="{CA885CA7-9CFF-4A83-8F6C-1FC4951621C2}" returnToParent="0" transitionDur="1000">
                      <p166:blipFill xmlns:p166="http://schemas.microsoft.com/office/powerpoint/2016/6/main">
                        <a:blip r:embed="rId5"/>
                        <a:stretch>
                          <a:fillRect/>
                        </a:stretch>
                      </p166:blipFill>
                      <p166:spPr xmlns:p166="http://schemas.microsoft.com/office/powerpoint/2016/6/main">
                        <a:xfrm>
                          <a:off x="0" y="0"/>
                          <a:ext cx="736601" cy="552451"/>
                        </a:xfrm>
                        <a:prstGeom prst="rect">
                          <a:avLst/>
                        </a:prstGeom>
                        <a:ln w="3175">
                          <a:solidFill>
                            <a:prstClr val="ltGray"/>
                          </a:solidFill>
                        </a:ln>
                      </p166:spPr>
                    </pslz:zmPr>
                  </pslz:sldZmObj>
                </pslz:sldZm>
              </a:graphicData>
            </a:graphic>
          </p:graphicFrame>
        </mc:Choice>
        <mc:Fallback xmlns="">
          <p:pic>
            <p:nvPicPr>
              <p:cNvPr id="6" name="Slide Zoom 5">
                <a:hlinkClick r:id="rId6" action="ppaction://hlinksldjump"/>
                <a:extLst>
                  <a:ext uri="{FF2B5EF4-FFF2-40B4-BE49-F238E27FC236}">
                    <a16:creationId xmlns:a16="http://schemas.microsoft.com/office/drawing/2014/main" id="{6F121C57-0CC3-415F-ABD5-3C15505C6C24}"/>
                  </a:ext>
                </a:extLst>
              </p:cNvPr>
              <p:cNvPicPr>
                <a:picLocks noGrp="1" noRot="1" noChangeAspect="1" noMove="1" noResize="1" noEditPoints="1" noAdjustHandles="1" noChangeArrowheads="1" noChangeShapeType="1"/>
              </p:cNvPicPr>
              <p:nvPr/>
            </p:nvPicPr>
            <p:blipFill>
              <a:blip r:embed="rId7"/>
              <a:stretch>
                <a:fillRect/>
              </a:stretch>
            </p:blipFill>
            <p:spPr>
              <a:xfrm>
                <a:off x="8278092" y="152397"/>
                <a:ext cx="736601" cy="552451"/>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8" name="Slide Zoom 7">
                <a:extLst>
                  <a:ext uri="{FF2B5EF4-FFF2-40B4-BE49-F238E27FC236}">
                    <a16:creationId xmlns:a16="http://schemas.microsoft.com/office/drawing/2014/main" id="{A9032A00-7060-48AF-A647-B28637D7269D}"/>
                  </a:ext>
                </a:extLst>
              </p:cNvPr>
              <p:cNvGraphicFramePr>
                <a:graphicFrameLocks noChangeAspect="1"/>
              </p:cNvGraphicFramePr>
              <p:nvPr>
                <p:extLst>
                  <p:ext uri="{D42A27DB-BD31-4B8C-83A1-F6EECF244321}">
                    <p14:modId xmlns:p14="http://schemas.microsoft.com/office/powerpoint/2010/main" val="3089743903"/>
                  </p:ext>
                </p:extLst>
              </p:nvPr>
            </p:nvGraphicFramePr>
            <p:xfrm>
              <a:off x="8278093" y="810328"/>
              <a:ext cx="736600" cy="552450"/>
            </p:xfrm>
            <a:graphic>
              <a:graphicData uri="http://schemas.microsoft.com/office/powerpoint/2016/slidezoom">
                <pslz:sldZm>
                  <pslz:sldZmObj sldId="491" cId="3725279925">
                    <pslz:zmPr id="{CDFB0AE4-E69B-47D8-A140-EF0FF4E45909}" returnToParent="0" transitionDur="1000">
                      <p166:blipFill xmlns:p166="http://schemas.microsoft.com/office/powerpoint/2016/6/main">
                        <a:blip r:embed="rId8"/>
                        <a:stretch>
                          <a:fillRect/>
                        </a:stretch>
                      </p166:blipFill>
                      <p166:spPr xmlns:p166="http://schemas.microsoft.com/office/powerpoint/2016/6/main">
                        <a:xfrm>
                          <a:off x="0" y="0"/>
                          <a:ext cx="736600" cy="552450"/>
                        </a:xfrm>
                        <a:prstGeom prst="rect">
                          <a:avLst/>
                        </a:prstGeom>
                        <a:ln w="3175">
                          <a:solidFill>
                            <a:prstClr val="ltGray"/>
                          </a:solidFill>
                        </a:ln>
                      </p166:spPr>
                    </pslz:zmPr>
                  </pslz:sldZmObj>
                </pslz:sldZm>
              </a:graphicData>
            </a:graphic>
          </p:graphicFrame>
        </mc:Choice>
        <mc:Fallback xmlns="">
          <p:pic>
            <p:nvPicPr>
              <p:cNvPr id="8" name="Slide Zoom 7">
                <a:hlinkClick r:id="rId9" action="ppaction://hlinksldjump"/>
                <a:extLst>
                  <a:ext uri="{FF2B5EF4-FFF2-40B4-BE49-F238E27FC236}">
                    <a16:creationId xmlns:a16="http://schemas.microsoft.com/office/drawing/2014/main" id="{A9032A00-7060-48AF-A647-B28637D7269D}"/>
                  </a:ext>
                </a:extLst>
              </p:cNvPr>
              <p:cNvPicPr>
                <a:picLocks noGrp="1" noRot="1" noChangeAspect="1" noMove="1" noResize="1" noEditPoints="1" noAdjustHandles="1" noChangeArrowheads="1" noChangeShapeType="1"/>
              </p:cNvPicPr>
              <p:nvPr/>
            </p:nvPicPr>
            <p:blipFill>
              <a:blip r:embed="rId10"/>
              <a:stretch>
                <a:fillRect/>
              </a:stretch>
            </p:blipFill>
            <p:spPr>
              <a:xfrm>
                <a:off x="8278093" y="810328"/>
                <a:ext cx="736600" cy="552450"/>
              </a:xfrm>
              <a:prstGeom prst="rect">
                <a:avLst/>
              </a:prstGeom>
              <a:ln w="3175">
                <a:solidFill>
                  <a:prstClr val="ltGray"/>
                </a:solidFill>
              </a:ln>
            </p:spPr>
          </p:pic>
        </mc:Fallback>
      </mc:AlternateContent>
      <p:sp>
        <p:nvSpPr>
          <p:cNvPr id="7" name="Slide Number Placeholder 2">
            <a:extLst>
              <a:ext uri="{FF2B5EF4-FFF2-40B4-BE49-F238E27FC236}">
                <a16:creationId xmlns:a16="http://schemas.microsoft.com/office/drawing/2014/main" id="{A6F6BD02-445A-46D8-9884-A289DED8ED52}"/>
              </a:ext>
            </a:extLst>
          </p:cNvPr>
          <p:cNvSpPr>
            <a:spLocks noGrp="1"/>
          </p:cNvSpPr>
          <p:nvPr>
            <p:ph type="sldNum" sz="quarter" idx="12"/>
          </p:nvPr>
        </p:nvSpPr>
        <p:spPr>
          <a:xfrm>
            <a:off x="8278092" y="6569707"/>
            <a:ext cx="675409" cy="271792"/>
          </a:xfrm>
          <a:prstGeom prst="ellipse">
            <a:avLst/>
          </a:prstGeom>
        </p:spPr>
        <p:txBody>
          <a:bodyPr>
            <a:noAutofit/>
          </a:bodyPr>
          <a:lstStyle/>
          <a:p>
            <a:pPr>
              <a:lnSpc>
                <a:spcPct val="90000"/>
              </a:lnSpc>
              <a:spcAft>
                <a:spcPts val="600"/>
              </a:spcAft>
            </a:pPr>
            <a:fld id="{77BC0C64-94FA-44B3-9573-88BE3BEAC041}" type="slidenum">
              <a:rPr lang="en-US" sz="1100" b="1">
                <a:solidFill>
                  <a:schemeClr val="tx1"/>
                </a:solidFill>
                <a:latin typeface="Arial" panose="020B0604020202020204" pitchFamily="34" charset="0"/>
                <a:cs typeface="Arial" panose="020B0604020202020204" pitchFamily="34" charset="0"/>
              </a:rPr>
              <a:pPr>
                <a:lnSpc>
                  <a:spcPct val="90000"/>
                </a:lnSpc>
                <a:spcAft>
                  <a:spcPts val="600"/>
                </a:spcAft>
              </a:pPr>
              <a:t>12</a:t>
            </a:fld>
            <a:endParaRPr lang="en-US" sz="11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611328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11">
            <a:extLst>
              <a:ext uri="{FF2B5EF4-FFF2-40B4-BE49-F238E27FC236}">
                <a16:creationId xmlns:a16="http://schemas.microsoft.com/office/drawing/2014/main" id="{E0DAFD82-3F74-4E59-B32E-BD77462BFFD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82" y="0"/>
            <a:ext cx="9144000" cy="6858001"/>
            <a:chOff x="-3176" y="0"/>
            <a:chExt cx="12192000" cy="6858001"/>
          </a:xfrm>
        </p:grpSpPr>
        <p:sp useBgFill="1">
          <p:nvSpPr>
            <p:cNvPr id="13" name="Rectangle 12">
              <a:extLst>
                <a:ext uri="{FF2B5EF4-FFF2-40B4-BE49-F238E27FC236}">
                  <a16:creationId xmlns:a16="http://schemas.microsoft.com/office/drawing/2014/main" id="{4A91303C-F093-4328-A707-645FBC76F7EA}"/>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23" name="Picture 13" descr="A close up of a building&#10;&#10;Description generated with very high confidence">
              <a:extLst>
                <a:ext uri="{FF2B5EF4-FFF2-40B4-BE49-F238E27FC236}">
                  <a16:creationId xmlns:a16="http://schemas.microsoft.com/office/drawing/2014/main" id="{396DCE38-5576-4DB4-9E0B-8BA014EBCBA1}"/>
                </a:ext>
              </a:extLst>
            </p:cNvPr>
            <p:cNvPicPr>
              <a:picLocks noChangeAspect="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pic>
        <p:nvPicPr>
          <p:cNvPr id="5" name="Picture 4">
            <a:extLst>
              <a:ext uri="{FF2B5EF4-FFF2-40B4-BE49-F238E27FC236}">
                <a16:creationId xmlns:a16="http://schemas.microsoft.com/office/drawing/2014/main" id="{FF820201-9D9E-44EA-83FA-15B0E95B4A7A}"/>
              </a:ext>
            </a:extLst>
          </p:cNvPr>
          <p:cNvPicPr>
            <a:picLocks noChangeAspect="1"/>
          </p:cNvPicPr>
          <p:nvPr/>
        </p:nvPicPr>
        <p:blipFill rotWithShape="1">
          <a:blip r:embed="rId4"/>
          <a:srcRect l="20022" t="18737" r="23350" b="13873"/>
          <a:stretch/>
        </p:blipFill>
        <p:spPr>
          <a:xfrm>
            <a:off x="1411029" y="880532"/>
            <a:ext cx="7108252" cy="5539203"/>
          </a:xfrm>
          <a:prstGeom prst="rect">
            <a:avLst/>
          </a:prstGeom>
          <a:ln>
            <a:noFill/>
          </a:ln>
          <a:effectLst>
            <a:outerShdw blurRad="292100" dist="139700" dir="2700000" algn="tl" rotWithShape="0">
              <a:srgbClr val="333333">
                <a:alpha val="65000"/>
              </a:srgbClr>
            </a:outerShdw>
          </a:effectLst>
        </p:spPr>
      </p:pic>
      <p:grpSp>
        <p:nvGrpSpPr>
          <p:cNvPr id="18" name="Group 17">
            <a:extLst>
              <a:ext uri="{FF2B5EF4-FFF2-40B4-BE49-F238E27FC236}">
                <a16:creationId xmlns:a16="http://schemas.microsoft.com/office/drawing/2014/main" id="{307C744A-E1DC-461C-9332-7C5E00B37F22}"/>
              </a:ext>
            </a:extLst>
          </p:cNvPr>
          <p:cNvGrpSpPr/>
          <p:nvPr/>
        </p:nvGrpSpPr>
        <p:grpSpPr>
          <a:xfrm>
            <a:off x="1433911" y="880534"/>
            <a:ext cx="7438692" cy="5687692"/>
            <a:chOff x="1829791" y="1043465"/>
            <a:chExt cx="6898572" cy="5375807"/>
          </a:xfrm>
        </p:grpSpPr>
        <p:pic>
          <p:nvPicPr>
            <p:cNvPr id="17" name="Picture 16">
              <a:extLst>
                <a:ext uri="{FF2B5EF4-FFF2-40B4-BE49-F238E27FC236}">
                  <a16:creationId xmlns:a16="http://schemas.microsoft.com/office/drawing/2014/main" id="{2A6FB679-EBA0-4E9E-B881-7E3BED2B9574}"/>
                </a:ext>
              </a:extLst>
            </p:cNvPr>
            <p:cNvPicPr>
              <a:picLocks noChangeAspect="1"/>
            </p:cNvPicPr>
            <p:nvPr/>
          </p:nvPicPr>
          <p:blipFill rotWithShape="1">
            <a:blip r:embed="rId4"/>
            <a:srcRect l="20022" t="18737" r="23350" b="13873"/>
            <a:stretch/>
          </p:blipFill>
          <p:spPr>
            <a:xfrm>
              <a:off x="1829791" y="1043465"/>
              <a:ext cx="6898572" cy="5375807"/>
            </a:xfrm>
            <a:prstGeom prst="rect">
              <a:avLst/>
            </a:prstGeom>
            <a:ln>
              <a:noFill/>
            </a:ln>
            <a:effectLst>
              <a:outerShdw blurRad="292100" dist="139700" dir="2700000" algn="tl" rotWithShape="0">
                <a:srgbClr val="333333">
                  <a:alpha val="65000"/>
                </a:srgbClr>
              </a:outerShdw>
            </a:effectLst>
          </p:spPr>
        </p:pic>
        <mc:AlternateContent xmlns:mc="http://schemas.openxmlformats.org/markup-compatibility/2006" xmlns:p14="http://schemas.microsoft.com/office/powerpoint/2010/main">
          <mc:Choice Requires="p14">
            <p:contentPart p14:bwMode="auto" r:id="rId5">
              <p14:nvContentPartPr>
                <p14:cNvPr id="16" name="Ink 15">
                  <a:extLst>
                    <a:ext uri="{FF2B5EF4-FFF2-40B4-BE49-F238E27FC236}">
                      <a16:creationId xmlns:a16="http://schemas.microsoft.com/office/drawing/2014/main" id="{77159EC3-AA4E-48CC-B434-BD1A206EE305}"/>
                    </a:ext>
                  </a:extLst>
                </p14:cNvPr>
                <p14:cNvContentPartPr/>
                <p14:nvPr/>
              </p14:nvContentPartPr>
              <p14:xfrm>
                <a:off x="3001427" y="2908160"/>
                <a:ext cx="3776613" cy="2383560"/>
              </p14:xfrm>
            </p:contentPart>
          </mc:Choice>
          <mc:Fallback xmlns="">
            <p:pic>
              <p:nvPicPr>
                <p:cNvPr id="16" name="Ink 15">
                  <a:extLst>
                    <a:ext uri="{FF2B5EF4-FFF2-40B4-BE49-F238E27FC236}">
                      <a16:creationId xmlns:a16="http://schemas.microsoft.com/office/drawing/2014/main" id="{77159EC3-AA4E-48CC-B434-BD1A206EE305}"/>
                    </a:ext>
                  </a:extLst>
                </p:cNvPr>
                <p:cNvPicPr/>
                <p:nvPr/>
              </p:nvPicPr>
              <p:blipFill>
                <a:blip r:embed="rId6"/>
                <a:stretch>
                  <a:fillRect/>
                </a:stretch>
              </p:blipFill>
              <p:spPr>
                <a:xfrm>
                  <a:off x="2977308" y="2884400"/>
                  <a:ext cx="3824131" cy="2431440"/>
                </a:xfrm>
                <a:prstGeom prst="rect">
                  <a:avLst/>
                </a:prstGeom>
              </p:spPr>
            </p:pic>
          </mc:Fallback>
        </mc:AlternateContent>
      </p:grpSp>
      <p:sp>
        <p:nvSpPr>
          <p:cNvPr id="25" name="Rectangle 15">
            <a:extLst>
              <a:ext uri="{FF2B5EF4-FFF2-40B4-BE49-F238E27FC236}">
                <a16:creationId xmlns:a16="http://schemas.microsoft.com/office/drawing/2014/main" id="{356B696F-2C62-45F3-A534-B39DDD903CE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376392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6" name="Picture 17" descr="A close up of a logo&#10;&#10;Description generated with very high confidence">
            <a:extLst>
              <a:ext uri="{FF2B5EF4-FFF2-40B4-BE49-F238E27FC236}">
                <a16:creationId xmlns:a16="http://schemas.microsoft.com/office/drawing/2014/main" id="{655D1A39-500D-4C26-97A9-AB4AD60D0BBF}"/>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7">
            <a:extLst>
              <a:ext uri="{28A0092B-C50C-407E-A947-70E740481C1C}">
                <a14:useLocalDpi xmlns:a14="http://schemas.microsoft.com/office/drawing/2010/main" val="0"/>
              </a:ext>
            </a:extLst>
          </a:blip>
          <a:stretch>
            <a:fillRect/>
          </a:stretch>
        </p:blipFill>
        <p:spPr>
          <a:xfrm>
            <a:off x="1" y="1970240"/>
            <a:ext cx="3771900" cy="202738"/>
          </a:xfrm>
          <a:prstGeom prst="rect">
            <a:avLst/>
          </a:prstGeom>
        </p:spPr>
      </p:pic>
      <p:sp>
        <p:nvSpPr>
          <p:cNvPr id="2" name="Title 1">
            <a:extLst>
              <a:ext uri="{FF2B5EF4-FFF2-40B4-BE49-F238E27FC236}">
                <a16:creationId xmlns:a16="http://schemas.microsoft.com/office/drawing/2014/main" id="{E1654971-B16D-4B1B-92F1-C75D21C4EA9B}"/>
              </a:ext>
            </a:extLst>
          </p:cNvPr>
          <p:cNvSpPr>
            <a:spLocks noGrp="1"/>
          </p:cNvSpPr>
          <p:nvPr>
            <p:ph type="title"/>
          </p:nvPr>
        </p:nvSpPr>
        <p:spPr>
          <a:xfrm>
            <a:off x="510241" y="753228"/>
            <a:ext cx="3276566" cy="1080938"/>
          </a:xfrm>
        </p:spPr>
        <p:txBody>
          <a:bodyPr>
            <a:normAutofit fontScale="90000"/>
          </a:bodyPr>
          <a:lstStyle/>
          <a:p>
            <a:r>
              <a:rPr lang="en-US" sz="2800" dirty="0">
                <a:latin typeface="Arial" panose="020B0604020202020204" pitchFamily="34" charset="0"/>
                <a:cs typeface="Arial" panose="020B0604020202020204" pitchFamily="34" charset="0"/>
              </a:rPr>
              <a:t>Jackson Creek WBID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Flow Direction</a:t>
            </a:r>
          </a:p>
        </p:txBody>
      </p:sp>
      <p:sp>
        <p:nvSpPr>
          <p:cNvPr id="28" name="Cross 27">
            <a:extLst>
              <a:ext uri="{FF2B5EF4-FFF2-40B4-BE49-F238E27FC236}">
                <a16:creationId xmlns:a16="http://schemas.microsoft.com/office/drawing/2014/main" id="{F7160E1F-F746-4CA4-91B2-1643E1570A21}"/>
              </a:ext>
            </a:extLst>
          </p:cNvPr>
          <p:cNvSpPr/>
          <p:nvPr/>
        </p:nvSpPr>
        <p:spPr>
          <a:xfrm>
            <a:off x="8519281" y="101600"/>
            <a:ext cx="486174" cy="338667"/>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a:ea typeface="+mn-ea"/>
                <a:cs typeface="+mn-cs"/>
              </a:rPr>
              <a:t>Next</a:t>
            </a:r>
          </a:p>
        </p:txBody>
      </p:sp>
      <mc:AlternateContent xmlns:mc="http://schemas.openxmlformats.org/markup-compatibility/2006" xmlns:p14="http://schemas.microsoft.com/office/powerpoint/2010/main" xmlns:aink="http://schemas.microsoft.com/office/drawing/2016/ink">
        <mc:Choice Requires="p14 aink">
          <p:contentPart p14:bwMode="auto" r:id="rId8">
            <p14:nvContentPartPr>
              <p14:cNvPr id="3" name="Ink 2">
                <a:extLst>
                  <a:ext uri="{FF2B5EF4-FFF2-40B4-BE49-F238E27FC236}">
                    <a16:creationId xmlns:a16="http://schemas.microsoft.com/office/drawing/2014/main" id="{627920C6-8E25-4CEE-9635-F0D3EFED4717}"/>
                  </a:ext>
                </a:extLst>
              </p14:cNvPr>
              <p14:cNvContentPartPr/>
              <p14:nvPr/>
            </p14:nvContentPartPr>
            <p14:xfrm>
              <a:off x="2785387" y="3987747"/>
              <a:ext cx="4521360" cy="2159280"/>
            </p14:xfrm>
          </p:contentPart>
        </mc:Choice>
        <mc:Fallback xmlns="">
          <p:pic>
            <p:nvPicPr>
              <p:cNvPr id="3" name="Ink 2">
                <a:extLst>
                  <a:ext uri="{FF2B5EF4-FFF2-40B4-BE49-F238E27FC236}">
                    <a16:creationId xmlns:a16="http://schemas.microsoft.com/office/drawing/2014/main" id="{627920C6-8E25-4CEE-9635-F0D3EFED4717}"/>
                  </a:ext>
                </a:extLst>
              </p:cNvPr>
              <p:cNvPicPr/>
              <p:nvPr/>
            </p:nvPicPr>
            <p:blipFill>
              <a:blip r:embed="rId9"/>
              <a:stretch>
                <a:fillRect/>
              </a:stretch>
            </p:blipFill>
            <p:spPr>
              <a:xfrm>
                <a:off x="2743629" y="3945627"/>
                <a:ext cx="4604876" cy="2243160"/>
              </a:xfrm>
              <a:prstGeom prst="rect">
                <a:avLst/>
              </a:prstGeom>
            </p:spPr>
          </p:pic>
        </mc:Fallback>
      </mc:AlternateContent>
      <p:sp>
        <p:nvSpPr>
          <p:cNvPr id="14" name="Slide Number Placeholder 2">
            <a:extLst>
              <a:ext uri="{FF2B5EF4-FFF2-40B4-BE49-F238E27FC236}">
                <a16:creationId xmlns:a16="http://schemas.microsoft.com/office/drawing/2014/main" id="{48B82F80-65C7-4917-AB17-C906D340487F}"/>
              </a:ext>
            </a:extLst>
          </p:cNvPr>
          <p:cNvSpPr>
            <a:spLocks noGrp="1"/>
          </p:cNvSpPr>
          <p:nvPr>
            <p:ph type="sldNum" sz="quarter" idx="12"/>
          </p:nvPr>
        </p:nvSpPr>
        <p:spPr>
          <a:xfrm>
            <a:off x="8349271" y="6530551"/>
            <a:ext cx="675409" cy="365125"/>
          </a:xfrm>
          <a:prstGeom prst="ellipse">
            <a:avLst/>
          </a:prstGeom>
        </p:spPr>
        <p:txBody>
          <a:bodyPr>
            <a:normAutofit/>
          </a:bodyPr>
          <a:lstStyle/>
          <a:p>
            <a:pPr>
              <a:lnSpc>
                <a:spcPct val="90000"/>
              </a:lnSpc>
              <a:spcAft>
                <a:spcPts val="600"/>
              </a:spcAft>
            </a:pPr>
            <a:fld id="{77BC0C64-94FA-44B3-9573-88BE3BEAC041}" type="slidenum">
              <a:rPr lang="en-US" sz="1000" b="1">
                <a:solidFill>
                  <a:schemeClr val="tx1"/>
                </a:solidFill>
                <a:latin typeface="Arial" panose="020B0604020202020204" pitchFamily="34" charset="0"/>
                <a:cs typeface="Arial" panose="020B0604020202020204" pitchFamily="34" charset="0"/>
              </a:rPr>
              <a:pPr>
                <a:lnSpc>
                  <a:spcPct val="90000"/>
                </a:lnSpc>
                <a:spcAft>
                  <a:spcPts val="600"/>
                </a:spcAft>
              </a:pPr>
              <a:t>13</a:t>
            </a:fld>
            <a:endParaRPr lang="en-US" sz="1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8430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150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1500"/>
                                        <p:tgtEl>
                                          <p:spTgt spid="18"/>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35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11">
            <a:extLst>
              <a:ext uri="{FF2B5EF4-FFF2-40B4-BE49-F238E27FC236}">
                <a16:creationId xmlns:a16="http://schemas.microsoft.com/office/drawing/2014/main" id="{E0DAFD82-3F74-4E59-B32E-BD77462BFFD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82" y="0"/>
            <a:ext cx="9144000" cy="6858001"/>
            <a:chOff x="-3176" y="0"/>
            <a:chExt cx="12192000" cy="6858001"/>
          </a:xfrm>
        </p:grpSpPr>
        <p:sp useBgFill="1">
          <p:nvSpPr>
            <p:cNvPr id="13" name="Rectangle 12">
              <a:extLst>
                <a:ext uri="{FF2B5EF4-FFF2-40B4-BE49-F238E27FC236}">
                  <a16:creationId xmlns:a16="http://schemas.microsoft.com/office/drawing/2014/main" id="{4A91303C-F093-4328-A707-645FBC76F7EA}"/>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23" name="Picture 13" descr="A close up of a building&#10;&#10;Description generated with very high confidence">
              <a:extLst>
                <a:ext uri="{FF2B5EF4-FFF2-40B4-BE49-F238E27FC236}">
                  <a16:creationId xmlns:a16="http://schemas.microsoft.com/office/drawing/2014/main" id="{396DCE38-5576-4DB4-9E0B-8BA014EBCBA1}"/>
                </a:ext>
              </a:extLst>
            </p:cNvPr>
            <p:cNvPicPr>
              <a:picLocks noChangeAspect="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pic>
        <p:nvPicPr>
          <p:cNvPr id="6" name="Picture 5">
            <a:extLst>
              <a:ext uri="{FF2B5EF4-FFF2-40B4-BE49-F238E27FC236}">
                <a16:creationId xmlns:a16="http://schemas.microsoft.com/office/drawing/2014/main" id="{CE436642-C227-438C-B173-69A97F605188}"/>
              </a:ext>
            </a:extLst>
          </p:cNvPr>
          <p:cNvPicPr>
            <a:picLocks noChangeAspect="1"/>
          </p:cNvPicPr>
          <p:nvPr/>
        </p:nvPicPr>
        <p:blipFill>
          <a:blip r:embed="rId3"/>
          <a:stretch>
            <a:fillRect/>
          </a:stretch>
        </p:blipFill>
        <p:spPr>
          <a:xfrm>
            <a:off x="356052" y="1252517"/>
            <a:ext cx="8589818" cy="5421566"/>
          </a:xfrm>
          <a:prstGeom prst="rect">
            <a:avLst/>
          </a:prstGeom>
          <a:ln w="76200">
            <a:noFill/>
          </a:ln>
        </p:spPr>
      </p:pic>
      <p:sp>
        <p:nvSpPr>
          <p:cNvPr id="25" name="Rectangle 15">
            <a:extLst>
              <a:ext uri="{FF2B5EF4-FFF2-40B4-BE49-F238E27FC236}">
                <a16:creationId xmlns:a16="http://schemas.microsoft.com/office/drawing/2014/main" id="{356B696F-2C62-45F3-A534-B39DDD903CE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376392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6" name="Picture 17" descr="A close up of a logo&#10;&#10;Description generated with very high confidence">
            <a:extLst>
              <a:ext uri="{FF2B5EF4-FFF2-40B4-BE49-F238E27FC236}">
                <a16:creationId xmlns:a16="http://schemas.microsoft.com/office/drawing/2014/main" id="{655D1A39-500D-4C26-97A9-AB4AD60D0BBF}"/>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 y="1970240"/>
            <a:ext cx="3771900" cy="202738"/>
          </a:xfrm>
          <a:prstGeom prst="rect">
            <a:avLst/>
          </a:prstGeom>
        </p:spPr>
      </p:pic>
      <p:sp>
        <p:nvSpPr>
          <p:cNvPr id="2" name="Title 1">
            <a:extLst>
              <a:ext uri="{FF2B5EF4-FFF2-40B4-BE49-F238E27FC236}">
                <a16:creationId xmlns:a16="http://schemas.microsoft.com/office/drawing/2014/main" id="{E1654971-B16D-4B1B-92F1-C75D21C4EA9B}"/>
              </a:ext>
            </a:extLst>
          </p:cNvPr>
          <p:cNvSpPr>
            <a:spLocks noGrp="1"/>
          </p:cNvSpPr>
          <p:nvPr>
            <p:ph type="title"/>
          </p:nvPr>
        </p:nvSpPr>
        <p:spPr>
          <a:xfrm>
            <a:off x="510241" y="753228"/>
            <a:ext cx="2946920" cy="1080938"/>
          </a:xfrm>
        </p:spPr>
        <p:txBody>
          <a:bodyPr>
            <a:normAutofit/>
          </a:bodyPr>
          <a:lstStyle/>
          <a:p>
            <a:r>
              <a:rPr lang="en-US" sz="2500" dirty="0">
                <a:latin typeface="Arial" panose="020B0604020202020204" pitchFamily="34" charset="0"/>
                <a:cs typeface="Arial" panose="020B0604020202020204" pitchFamily="34" charset="0"/>
              </a:rPr>
              <a:t>Jackson Creek Round 1</a:t>
            </a:r>
          </a:p>
        </p:txBody>
      </p:sp>
      <p:sp>
        <p:nvSpPr>
          <p:cNvPr id="28" name="Arrow: Down 27">
            <a:extLst>
              <a:ext uri="{FF2B5EF4-FFF2-40B4-BE49-F238E27FC236}">
                <a16:creationId xmlns:a16="http://schemas.microsoft.com/office/drawing/2014/main" id="{50340474-6C02-4167-984A-A5543BACF0BB}"/>
              </a:ext>
            </a:extLst>
          </p:cNvPr>
          <p:cNvSpPr/>
          <p:nvPr/>
        </p:nvSpPr>
        <p:spPr>
          <a:xfrm>
            <a:off x="556095" y="3431026"/>
            <a:ext cx="2072925" cy="100150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rebuchet MS" panose="020B0603020202020204"/>
                <a:ea typeface="+mn-ea"/>
                <a:cs typeface="+mn-cs"/>
              </a:rPr>
              <a:t>No Sample. No Water on mainstem.</a:t>
            </a:r>
          </a:p>
        </p:txBody>
      </p:sp>
      <p:sp>
        <p:nvSpPr>
          <p:cNvPr id="30" name="Arrow: Down 29">
            <a:extLst>
              <a:ext uri="{FF2B5EF4-FFF2-40B4-BE49-F238E27FC236}">
                <a16:creationId xmlns:a16="http://schemas.microsoft.com/office/drawing/2014/main" id="{6865E3DE-D699-4BBA-A106-2925B40DBF19}"/>
              </a:ext>
            </a:extLst>
          </p:cNvPr>
          <p:cNvSpPr/>
          <p:nvPr/>
        </p:nvSpPr>
        <p:spPr>
          <a:xfrm>
            <a:off x="3405216" y="1871687"/>
            <a:ext cx="2220585" cy="13562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rebuchet MS" panose="020B0603020202020204"/>
                <a:ea typeface="+mn-ea"/>
                <a:cs typeface="+mn-cs"/>
              </a:rPr>
              <a:t>No Sample of this trib. Too shallow for grab.</a:t>
            </a:r>
          </a:p>
        </p:txBody>
      </p:sp>
      <p:grpSp>
        <p:nvGrpSpPr>
          <p:cNvPr id="46" name="Group 45">
            <a:extLst>
              <a:ext uri="{FF2B5EF4-FFF2-40B4-BE49-F238E27FC236}">
                <a16:creationId xmlns:a16="http://schemas.microsoft.com/office/drawing/2014/main" id="{E037C869-8395-4FFD-A8D7-35C0CC6F4FEB}"/>
              </a:ext>
            </a:extLst>
          </p:cNvPr>
          <p:cNvGrpSpPr/>
          <p:nvPr/>
        </p:nvGrpSpPr>
        <p:grpSpPr>
          <a:xfrm>
            <a:off x="2725903" y="3411808"/>
            <a:ext cx="4339080" cy="1871130"/>
            <a:chOff x="2725903" y="3411808"/>
            <a:chExt cx="4339080" cy="1871130"/>
          </a:xfrm>
        </p:grpSpPr>
        <p:sp>
          <p:nvSpPr>
            <p:cNvPr id="42" name="Arrow: Up 41">
              <a:extLst>
                <a:ext uri="{FF2B5EF4-FFF2-40B4-BE49-F238E27FC236}">
                  <a16:creationId xmlns:a16="http://schemas.microsoft.com/office/drawing/2014/main" id="{32C71631-D0E1-493F-B8ED-7F177987DE70}"/>
                </a:ext>
              </a:extLst>
            </p:cNvPr>
            <p:cNvSpPr/>
            <p:nvPr/>
          </p:nvSpPr>
          <p:spPr>
            <a:xfrm>
              <a:off x="2725903" y="3894123"/>
              <a:ext cx="2480764" cy="1388815"/>
            </a:xfrm>
            <a:prstGeom prst="upArrow">
              <a:avLst>
                <a:gd name="adj1" fmla="val 50000"/>
                <a:gd name="adj2" fmla="val 4865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rebuchet MS" panose="020B0603020202020204"/>
                  <a:ea typeface="+mn-ea"/>
                  <a:cs typeface="+mn-cs"/>
                </a:rPr>
                <a:t>Hit at C and Duplicate.  D/S of convergence of north south tributary </a:t>
              </a:r>
            </a:p>
          </p:txBody>
        </p:sp>
        <p:sp>
          <p:nvSpPr>
            <p:cNvPr id="45" name="Arrow: Up 44">
              <a:extLst>
                <a:ext uri="{FF2B5EF4-FFF2-40B4-BE49-F238E27FC236}">
                  <a16:creationId xmlns:a16="http://schemas.microsoft.com/office/drawing/2014/main" id="{A19F468D-35E9-430E-8E93-5772869B4124}"/>
                </a:ext>
              </a:extLst>
            </p:cNvPr>
            <p:cNvSpPr/>
            <p:nvPr/>
          </p:nvSpPr>
          <p:spPr>
            <a:xfrm>
              <a:off x="5482191" y="3411808"/>
              <a:ext cx="1582792" cy="639120"/>
            </a:xfrm>
            <a:prstGeom prst="upArrow">
              <a:avLst>
                <a:gd name="adj1" fmla="val 50000"/>
                <a:gd name="adj2" fmla="val 5860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rebuchet MS" panose="020B0603020202020204"/>
                  <a:ea typeface="+mn-ea"/>
                  <a:cs typeface="+mn-cs"/>
                </a:rPr>
                <a:t>Hit at A. </a:t>
              </a:r>
            </a:p>
          </p:txBody>
        </p:sp>
      </p:grpSp>
      <p:sp>
        <p:nvSpPr>
          <p:cNvPr id="47" name="Cross 46">
            <a:extLst>
              <a:ext uri="{FF2B5EF4-FFF2-40B4-BE49-F238E27FC236}">
                <a16:creationId xmlns:a16="http://schemas.microsoft.com/office/drawing/2014/main" id="{89B624E3-93F9-4800-8502-E42FB821CE43}"/>
              </a:ext>
            </a:extLst>
          </p:cNvPr>
          <p:cNvSpPr/>
          <p:nvPr/>
        </p:nvSpPr>
        <p:spPr>
          <a:xfrm>
            <a:off x="8519281" y="101600"/>
            <a:ext cx="486174" cy="338667"/>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a:ea typeface="+mn-ea"/>
                <a:cs typeface="+mn-cs"/>
              </a:rPr>
              <a:t>Next</a:t>
            </a:r>
          </a:p>
        </p:txBody>
      </p:sp>
      <mc:AlternateContent xmlns:mc="http://schemas.openxmlformats.org/markup-compatibility/2006" xmlns:p14="http://schemas.microsoft.com/office/powerpoint/2010/main">
        <mc:Choice Requires="p14">
          <p:contentPart p14:bwMode="auto" r:id="rId5">
            <p14:nvContentPartPr>
              <p14:cNvPr id="10" name="Ink 9">
                <a:extLst>
                  <a:ext uri="{FF2B5EF4-FFF2-40B4-BE49-F238E27FC236}">
                    <a16:creationId xmlns:a16="http://schemas.microsoft.com/office/drawing/2014/main" id="{AC59000F-218D-42A7-BF1E-0E4FECB4EC38}"/>
                  </a:ext>
                </a:extLst>
              </p14:cNvPr>
              <p14:cNvContentPartPr/>
              <p14:nvPr/>
            </p14:nvContentPartPr>
            <p14:xfrm>
              <a:off x="1464823" y="1466775"/>
              <a:ext cx="6014880" cy="3368652"/>
            </p14:xfrm>
          </p:contentPart>
        </mc:Choice>
        <mc:Fallback xmlns="">
          <p:pic>
            <p:nvPicPr>
              <p:cNvPr id="10" name="Ink 9">
                <a:extLst>
                  <a:ext uri="{FF2B5EF4-FFF2-40B4-BE49-F238E27FC236}">
                    <a16:creationId xmlns:a16="http://schemas.microsoft.com/office/drawing/2014/main" id="{AC59000F-218D-42A7-BF1E-0E4FECB4EC38}"/>
                  </a:ext>
                </a:extLst>
              </p:cNvPr>
              <p:cNvPicPr/>
              <p:nvPr/>
            </p:nvPicPr>
            <p:blipFill>
              <a:blip r:embed="rId7"/>
              <a:stretch>
                <a:fillRect/>
              </a:stretch>
            </p:blipFill>
            <p:spPr>
              <a:xfrm>
                <a:off x="1441063" y="1443014"/>
                <a:ext cx="6062760" cy="3416534"/>
              </a:xfrm>
              <a:prstGeom prst="rect">
                <a:avLst/>
              </a:prstGeom>
            </p:spPr>
          </p:pic>
        </mc:Fallback>
      </mc:AlternateContent>
      <p:sp>
        <p:nvSpPr>
          <p:cNvPr id="16" name="Slide Number Placeholder 2">
            <a:extLst>
              <a:ext uri="{FF2B5EF4-FFF2-40B4-BE49-F238E27FC236}">
                <a16:creationId xmlns:a16="http://schemas.microsoft.com/office/drawing/2014/main" id="{44840E97-65DF-4082-8CA2-C8B26206B9F0}"/>
              </a:ext>
            </a:extLst>
          </p:cNvPr>
          <p:cNvSpPr>
            <a:spLocks noGrp="1"/>
          </p:cNvSpPr>
          <p:nvPr>
            <p:ph type="sldNum" sz="quarter" idx="12"/>
          </p:nvPr>
        </p:nvSpPr>
        <p:spPr>
          <a:xfrm>
            <a:off x="8297119" y="6573837"/>
            <a:ext cx="675409" cy="365125"/>
          </a:xfrm>
          <a:prstGeom prst="ellipse">
            <a:avLst/>
          </a:prstGeom>
        </p:spPr>
        <p:txBody>
          <a:bodyPr>
            <a:normAutofit/>
          </a:bodyPr>
          <a:lstStyle/>
          <a:p>
            <a:pPr>
              <a:lnSpc>
                <a:spcPct val="90000"/>
              </a:lnSpc>
              <a:spcAft>
                <a:spcPts val="600"/>
              </a:spcAft>
            </a:pPr>
            <a:fld id="{77BC0C64-94FA-44B3-9573-88BE3BEAC041}" type="slidenum">
              <a:rPr lang="en-US" sz="1000" b="1">
                <a:solidFill>
                  <a:schemeClr val="tx1"/>
                </a:solidFill>
                <a:latin typeface="Arial" panose="020B0604020202020204" pitchFamily="34" charset="0"/>
                <a:cs typeface="Arial" panose="020B0604020202020204" pitchFamily="34" charset="0"/>
              </a:rPr>
              <a:pPr>
                <a:lnSpc>
                  <a:spcPct val="90000"/>
                </a:lnSpc>
                <a:spcAft>
                  <a:spcPts val="600"/>
                </a:spcAft>
              </a:pPr>
              <a:t>14</a:t>
            </a:fld>
            <a:endParaRPr lang="en-US" sz="1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4988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xit" presetSubtype="0" fill="hold" nodeType="afterEffect">
                                  <p:stCondLst>
                                    <p:cond delay="1300"/>
                                  </p:stCondLst>
                                  <p:childTnLst>
                                    <p:animEffect transition="out" filter="fade">
                                      <p:cBhvr>
                                        <p:cTn id="10" dur="500"/>
                                        <p:tgtEl>
                                          <p:spTgt spid="10"/>
                                        </p:tgtEl>
                                      </p:cBhvr>
                                    </p:animEffect>
                                    <p:set>
                                      <p:cBhvr>
                                        <p:cTn id="11" dur="1" fill="hold">
                                          <p:stCondLst>
                                            <p:cond delay="499"/>
                                          </p:stCondLst>
                                        </p:cTn>
                                        <p:tgtEl>
                                          <p:spTgt spid="10"/>
                                        </p:tgtEl>
                                        <p:attrNameLst>
                                          <p:attrName>style.visibility</p:attrName>
                                        </p:attrNameLst>
                                      </p:cBhvr>
                                      <p:to>
                                        <p:strVal val="hidden"/>
                                      </p:to>
                                    </p:set>
                                  </p:childTnLst>
                                </p:cTn>
                              </p:par>
                            </p:childTnLst>
                          </p:cTn>
                        </p:par>
                        <p:par>
                          <p:cTn id="12" fill="hold">
                            <p:stCondLst>
                              <p:cond delay="2300"/>
                            </p:stCondLst>
                            <p:childTnLst>
                              <p:par>
                                <p:cTn id="13" presetID="10" presetClass="entr" presetSubtype="0" fill="hold" grpId="0" nodeType="afterEffect">
                                  <p:stCondLst>
                                    <p:cond delay="160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1000"/>
                                        <p:tgtEl>
                                          <p:spTgt spid="30"/>
                                        </p:tgtEl>
                                      </p:cBhvr>
                                    </p:animEffect>
                                  </p:childTnLst>
                                </p:cTn>
                              </p:par>
                              <p:par>
                                <p:cTn id="16" presetID="10" presetClass="entr" presetSubtype="0" fill="hold" grpId="0" nodeType="withEffect">
                                  <p:stCondLst>
                                    <p:cond delay="160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900"/>
                                        <p:tgtEl>
                                          <p:spTgt spid="28"/>
                                        </p:tgtEl>
                                      </p:cBhvr>
                                    </p:animEffect>
                                  </p:childTnLst>
                                </p:cTn>
                              </p:par>
                              <p:par>
                                <p:cTn id="19" presetID="10" presetClass="entr" presetSubtype="0" fill="hold" nodeType="withEffect">
                                  <p:stCondLst>
                                    <p:cond delay="1600"/>
                                  </p:stCondLst>
                                  <p:childTnLst>
                                    <p:set>
                                      <p:cBhvr>
                                        <p:cTn id="20" dur="1" fill="hold">
                                          <p:stCondLst>
                                            <p:cond delay="0"/>
                                          </p:stCondLst>
                                        </p:cTn>
                                        <p:tgtEl>
                                          <p:spTgt spid="46"/>
                                        </p:tgtEl>
                                        <p:attrNameLst>
                                          <p:attrName>style.visibility</p:attrName>
                                        </p:attrNameLst>
                                      </p:cBhvr>
                                      <p:to>
                                        <p:strVal val="visible"/>
                                      </p:to>
                                    </p:set>
                                    <p:animEffect transition="in" filter="fade">
                                      <p:cBhvr>
                                        <p:cTn id="21" dur="900"/>
                                        <p:tgtEl>
                                          <p:spTgt spid="46"/>
                                        </p:tgtEl>
                                      </p:cBhvr>
                                    </p:animEffect>
                                  </p:childTnLst>
                                </p:cTn>
                              </p:par>
                            </p:childTnLst>
                          </p:cTn>
                        </p:par>
                        <p:par>
                          <p:cTn id="22" fill="hold">
                            <p:stCondLst>
                              <p:cond delay="490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0" grpId="0" animBg="1"/>
      <p:bldP spid="4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11">
            <a:extLst>
              <a:ext uri="{FF2B5EF4-FFF2-40B4-BE49-F238E27FC236}">
                <a16:creationId xmlns:a16="http://schemas.microsoft.com/office/drawing/2014/main" id="{E0DAFD82-3F74-4E59-B32E-BD77462BFFD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82" y="0"/>
            <a:ext cx="9144000" cy="6858001"/>
            <a:chOff x="-3176" y="0"/>
            <a:chExt cx="12192000" cy="6858001"/>
          </a:xfrm>
        </p:grpSpPr>
        <p:sp useBgFill="1">
          <p:nvSpPr>
            <p:cNvPr id="13" name="Rectangle 12">
              <a:extLst>
                <a:ext uri="{FF2B5EF4-FFF2-40B4-BE49-F238E27FC236}">
                  <a16:creationId xmlns:a16="http://schemas.microsoft.com/office/drawing/2014/main" id="{4A91303C-F093-4328-A707-645FBC76F7EA}"/>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23" name="Picture 13" descr="A close up of a building&#10;&#10;Description generated with very high confidence">
              <a:extLst>
                <a:ext uri="{FF2B5EF4-FFF2-40B4-BE49-F238E27FC236}">
                  <a16:creationId xmlns:a16="http://schemas.microsoft.com/office/drawing/2014/main" id="{396DCE38-5576-4DB4-9E0B-8BA014EBCBA1}"/>
                </a:ext>
              </a:extLst>
            </p:cNvPr>
            <p:cNvPicPr>
              <a:picLocks noChangeAspect="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pic>
        <p:nvPicPr>
          <p:cNvPr id="6" name="Picture 5">
            <a:extLst>
              <a:ext uri="{FF2B5EF4-FFF2-40B4-BE49-F238E27FC236}">
                <a16:creationId xmlns:a16="http://schemas.microsoft.com/office/drawing/2014/main" id="{CE436642-C227-438C-B173-69A97F605188}"/>
              </a:ext>
            </a:extLst>
          </p:cNvPr>
          <p:cNvPicPr>
            <a:picLocks noChangeAspect="1"/>
          </p:cNvPicPr>
          <p:nvPr/>
        </p:nvPicPr>
        <p:blipFill>
          <a:blip r:embed="rId4"/>
          <a:stretch>
            <a:fillRect/>
          </a:stretch>
        </p:blipFill>
        <p:spPr>
          <a:xfrm>
            <a:off x="356052" y="1252517"/>
            <a:ext cx="8589818" cy="5421566"/>
          </a:xfrm>
          <a:prstGeom prst="rect">
            <a:avLst/>
          </a:prstGeom>
          <a:ln w="76200">
            <a:noFill/>
          </a:ln>
        </p:spPr>
      </p:pic>
      <p:sp>
        <p:nvSpPr>
          <p:cNvPr id="25" name="Rectangle 15">
            <a:extLst>
              <a:ext uri="{FF2B5EF4-FFF2-40B4-BE49-F238E27FC236}">
                <a16:creationId xmlns:a16="http://schemas.microsoft.com/office/drawing/2014/main" id="{356B696F-2C62-45F3-A534-B39DDD903CE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376392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6" name="Picture 17" descr="A close up of a logo&#10;&#10;Description generated with very high confidence">
            <a:extLst>
              <a:ext uri="{FF2B5EF4-FFF2-40B4-BE49-F238E27FC236}">
                <a16:creationId xmlns:a16="http://schemas.microsoft.com/office/drawing/2014/main" id="{655D1A39-500D-4C26-97A9-AB4AD60D0BBF}"/>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1" y="1970240"/>
            <a:ext cx="3771900" cy="202738"/>
          </a:xfrm>
          <a:prstGeom prst="rect">
            <a:avLst/>
          </a:prstGeom>
        </p:spPr>
      </p:pic>
      <p:sp>
        <p:nvSpPr>
          <p:cNvPr id="28" name="Arrow: Down 27">
            <a:extLst>
              <a:ext uri="{FF2B5EF4-FFF2-40B4-BE49-F238E27FC236}">
                <a16:creationId xmlns:a16="http://schemas.microsoft.com/office/drawing/2014/main" id="{50340474-6C02-4167-984A-A5543BACF0BB}"/>
              </a:ext>
            </a:extLst>
          </p:cNvPr>
          <p:cNvSpPr/>
          <p:nvPr/>
        </p:nvSpPr>
        <p:spPr>
          <a:xfrm>
            <a:off x="517995" y="3230315"/>
            <a:ext cx="2072925" cy="110962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rebuchet MS" panose="020B0603020202020204"/>
                <a:ea typeface="+mn-ea"/>
                <a:cs typeface="+mn-cs"/>
              </a:rPr>
              <a:t>No Sample. No Water on mainstem.</a:t>
            </a:r>
          </a:p>
        </p:txBody>
      </p:sp>
      <mc:AlternateContent xmlns:mc="http://schemas.openxmlformats.org/markup-compatibility/2006" xmlns:p14="http://schemas.microsoft.com/office/powerpoint/2010/main">
        <mc:Choice Requires="p14">
          <p:contentPart p14:bwMode="auto" r:id="rId6">
            <p14:nvContentPartPr>
              <p14:cNvPr id="41" name="Ink 40">
                <a:extLst>
                  <a:ext uri="{FF2B5EF4-FFF2-40B4-BE49-F238E27FC236}">
                    <a16:creationId xmlns:a16="http://schemas.microsoft.com/office/drawing/2014/main" id="{591D6D97-646A-47CE-9F67-B03F72F9AA74}"/>
                  </a:ext>
                </a:extLst>
              </p14:cNvPr>
              <p14:cNvContentPartPr/>
              <p14:nvPr/>
            </p14:nvContentPartPr>
            <p14:xfrm>
              <a:off x="1680533" y="1993760"/>
              <a:ext cx="2337600" cy="2506320"/>
            </p14:xfrm>
          </p:contentPart>
        </mc:Choice>
        <mc:Fallback xmlns="">
          <p:pic>
            <p:nvPicPr>
              <p:cNvPr id="41" name="Ink 40">
                <a:extLst>
                  <a:ext uri="{FF2B5EF4-FFF2-40B4-BE49-F238E27FC236}">
                    <a16:creationId xmlns:a16="http://schemas.microsoft.com/office/drawing/2014/main" id="{591D6D97-646A-47CE-9F67-B03F72F9AA74}"/>
                  </a:ext>
                </a:extLst>
              </p:cNvPr>
              <p:cNvPicPr/>
              <p:nvPr/>
            </p:nvPicPr>
            <p:blipFill>
              <a:blip r:embed="rId11"/>
              <a:stretch>
                <a:fillRect/>
              </a:stretch>
            </p:blipFill>
            <p:spPr>
              <a:xfrm>
                <a:off x="1656772" y="1970000"/>
                <a:ext cx="2385482" cy="2554200"/>
              </a:xfrm>
              <a:prstGeom prst="rect">
                <a:avLst/>
              </a:prstGeom>
            </p:spPr>
          </p:pic>
        </mc:Fallback>
      </mc:AlternateContent>
      <p:sp>
        <p:nvSpPr>
          <p:cNvPr id="42" name="Arrow: Up 41">
            <a:extLst>
              <a:ext uri="{FF2B5EF4-FFF2-40B4-BE49-F238E27FC236}">
                <a16:creationId xmlns:a16="http://schemas.microsoft.com/office/drawing/2014/main" id="{32C71631-D0E1-493F-B8ED-7F177987DE70}"/>
              </a:ext>
            </a:extLst>
          </p:cNvPr>
          <p:cNvSpPr/>
          <p:nvPr/>
        </p:nvSpPr>
        <p:spPr>
          <a:xfrm>
            <a:off x="2786668" y="3902905"/>
            <a:ext cx="2480764" cy="1388815"/>
          </a:xfrm>
          <a:prstGeom prst="upArrow">
            <a:avLst>
              <a:gd name="adj1" fmla="val 50000"/>
              <a:gd name="adj2" fmla="val 4865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rebuchet MS" panose="020B0603020202020204"/>
                <a:ea typeface="+mn-ea"/>
                <a:cs typeface="+mn-cs"/>
              </a:rPr>
              <a:t>Hit at C and C-Duplicate D/S of convergence of north-south tributary </a:t>
            </a:r>
          </a:p>
        </p:txBody>
      </p:sp>
      <p:sp>
        <p:nvSpPr>
          <p:cNvPr id="47" name="Cross 46">
            <a:extLst>
              <a:ext uri="{FF2B5EF4-FFF2-40B4-BE49-F238E27FC236}">
                <a16:creationId xmlns:a16="http://schemas.microsoft.com/office/drawing/2014/main" id="{89B624E3-93F9-4800-8502-E42FB821CE43}"/>
              </a:ext>
            </a:extLst>
          </p:cNvPr>
          <p:cNvSpPr/>
          <p:nvPr/>
        </p:nvSpPr>
        <p:spPr>
          <a:xfrm>
            <a:off x="8519281" y="101600"/>
            <a:ext cx="486174" cy="338667"/>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a:ea typeface="+mn-ea"/>
                <a:cs typeface="+mn-cs"/>
              </a:rPr>
              <a:t>Next</a:t>
            </a:r>
          </a:p>
        </p:txBody>
      </p:sp>
      <mc:AlternateContent xmlns:mc="http://schemas.openxmlformats.org/markup-compatibility/2006" xmlns:p14="http://schemas.microsoft.com/office/powerpoint/2010/main" xmlns:aink="http://schemas.microsoft.com/office/drawing/2016/ink">
        <mc:Choice Requires="p14 aink">
          <p:contentPart p14:bwMode="auto" r:id="rId12">
            <p14:nvContentPartPr>
              <p14:cNvPr id="3" name="Ink 2">
                <a:extLst>
                  <a:ext uri="{FF2B5EF4-FFF2-40B4-BE49-F238E27FC236}">
                    <a16:creationId xmlns:a16="http://schemas.microsoft.com/office/drawing/2014/main" id="{F769A890-BBD9-4A77-95DF-2F977B73915B}"/>
                  </a:ext>
                </a:extLst>
              </p14:cNvPr>
              <p14:cNvContentPartPr/>
              <p14:nvPr/>
            </p14:nvContentPartPr>
            <p14:xfrm rot="442202">
              <a:off x="1783291" y="194283"/>
              <a:ext cx="2529517" cy="4933950"/>
            </p14:xfrm>
          </p:contentPart>
        </mc:Choice>
        <mc:Fallback xmlns="">
          <p:pic>
            <p:nvPicPr>
              <p:cNvPr id="3" name="Ink 2">
                <a:extLst>
                  <a:ext uri="{FF2B5EF4-FFF2-40B4-BE49-F238E27FC236}">
                    <a16:creationId xmlns:a16="http://schemas.microsoft.com/office/drawing/2014/main" id="{F769A890-BBD9-4A77-95DF-2F977B73915B}"/>
                  </a:ext>
                </a:extLst>
              </p:cNvPr>
              <p:cNvPicPr/>
              <p:nvPr/>
            </p:nvPicPr>
            <p:blipFill>
              <a:blip r:embed="rId13"/>
              <a:stretch>
                <a:fillRect/>
              </a:stretch>
            </p:blipFill>
            <p:spPr>
              <a:xfrm rot="442202">
                <a:off x="1741534" y="152525"/>
                <a:ext cx="2613390" cy="5017466"/>
              </a:xfrm>
              <a:prstGeom prst="rect">
                <a:avLst/>
              </a:prstGeom>
            </p:spPr>
          </p:pic>
        </mc:Fallback>
      </mc:AlternateContent>
      <p:sp>
        <p:nvSpPr>
          <p:cNvPr id="2" name="Title 1">
            <a:extLst>
              <a:ext uri="{FF2B5EF4-FFF2-40B4-BE49-F238E27FC236}">
                <a16:creationId xmlns:a16="http://schemas.microsoft.com/office/drawing/2014/main" id="{E1654971-B16D-4B1B-92F1-C75D21C4EA9B}"/>
              </a:ext>
            </a:extLst>
          </p:cNvPr>
          <p:cNvSpPr>
            <a:spLocks noGrp="1"/>
          </p:cNvSpPr>
          <p:nvPr>
            <p:ph type="title"/>
          </p:nvPr>
        </p:nvSpPr>
        <p:spPr>
          <a:xfrm>
            <a:off x="356051" y="753228"/>
            <a:ext cx="3101110" cy="1080938"/>
          </a:xfrm>
        </p:spPr>
        <p:txBody>
          <a:bodyPr>
            <a:normAutofit fontScale="90000"/>
          </a:bodyPr>
          <a:lstStyle/>
          <a:p>
            <a:r>
              <a:rPr lang="en-US" sz="2800" dirty="0">
                <a:latin typeface="Arial" panose="020B0604020202020204" pitchFamily="34" charset="0"/>
                <a:cs typeface="Arial" panose="020B0604020202020204" pitchFamily="34" charset="0"/>
              </a:rPr>
              <a:t>Jackson Creek Round 1</a:t>
            </a:r>
            <a:br>
              <a:rPr lang="en-US" sz="2800" dirty="0">
                <a:latin typeface="Arial" panose="020B0604020202020204" pitchFamily="34" charset="0"/>
                <a:cs typeface="Arial" panose="020B0604020202020204" pitchFamily="34" charset="0"/>
              </a:rPr>
            </a:br>
            <a:r>
              <a:rPr lang="en-US" sz="2200" dirty="0">
                <a:latin typeface="Arial" panose="020B0604020202020204" pitchFamily="34" charset="0"/>
                <a:cs typeface="Arial" panose="020B0604020202020204" pitchFamily="34" charset="0"/>
              </a:rPr>
              <a:t>Where to focus next?</a:t>
            </a:r>
            <a:endParaRPr lang="en-US" sz="2800" dirty="0">
              <a:latin typeface="Arial" panose="020B0604020202020204" pitchFamily="34" charset="0"/>
              <a:cs typeface="Arial" panose="020B0604020202020204" pitchFamily="34" charset="0"/>
            </a:endParaRPr>
          </a:p>
        </p:txBody>
      </p:sp>
      <p:sp>
        <p:nvSpPr>
          <p:cNvPr id="14" name="Slide Number Placeholder 2">
            <a:extLst>
              <a:ext uri="{FF2B5EF4-FFF2-40B4-BE49-F238E27FC236}">
                <a16:creationId xmlns:a16="http://schemas.microsoft.com/office/drawing/2014/main" id="{18B2A0F5-DDB0-47B9-B23D-2B6C28934417}"/>
              </a:ext>
            </a:extLst>
          </p:cNvPr>
          <p:cNvSpPr>
            <a:spLocks noGrp="1"/>
          </p:cNvSpPr>
          <p:nvPr>
            <p:ph type="sldNum" sz="quarter" idx="12"/>
          </p:nvPr>
        </p:nvSpPr>
        <p:spPr>
          <a:xfrm>
            <a:off x="8368335" y="6594475"/>
            <a:ext cx="675409" cy="365125"/>
          </a:xfrm>
          <a:prstGeom prst="ellipse">
            <a:avLst/>
          </a:prstGeom>
        </p:spPr>
        <p:txBody>
          <a:bodyPr>
            <a:normAutofit/>
          </a:bodyPr>
          <a:lstStyle/>
          <a:p>
            <a:pPr>
              <a:lnSpc>
                <a:spcPct val="90000"/>
              </a:lnSpc>
              <a:spcAft>
                <a:spcPts val="600"/>
              </a:spcAft>
            </a:pPr>
            <a:fld id="{77BC0C64-94FA-44B3-9573-88BE3BEAC041}" type="slidenum">
              <a:rPr lang="en-US" sz="1000" b="1">
                <a:solidFill>
                  <a:schemeClr val="tx1"/>
                </a:solidFill>
                <a:latin typeface="Arial" panose="020B0604020202020204" pitchFamily="34" charset="0"/>
                <a:cs typeface="Arial" panose="020B0604020202020204" pitchFamily="34" charset="0"/>
              </a:rPr>
              <a:pPr>
                <a:lnSpc>
                  <a:spcPct val="90000"/>
                </a:lnSpc>
                <a:spcAft>
                  <a:spcPts val="600"/>
                </a:spcAft>
              </a:pPr>
              <a:t>15</a:t>
            </a:fld>
            <a:endParaRPr lang="en-US" sz="1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6706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70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1200"/>
                            </p:stCondLst>
                            <p:childTnLst>
                              <p:par>
                                <p:cTn id="9" presetID="10" presetClass="entr" presetSubtype="0" fill="hold" nodeType="afterEffect">
                                  <p:stCondLst>
                                    <p:cond delay="70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2400"/>
                            </p:stCondLst>
                            <p:childTnLst>
                              <p:par>
                                <p:cTn id="13" presetID="10" presetClass="entr" presetSubtype="0"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11">
            <a:extLst>
              <a:ext uri="{FF2B5EF4-FFF2-40B4-BE49-F238E27FC236}">
                <a16:creationId xmlns:a16="http://schemas.microsoft.com/office/drawing/2014/main" id="{E0DAFD82-3F74-4E59-B32E-BD77462BFFD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82" y="0"/>
            <a:ext cx="9144000" cy="6858001"/>
            <a:chOff x="-3176" y="0"/>
            <a:chExt cx="12192000" cy="6858001"/>
          </a:xfrm>
        </p:grpSpPr>
        <p:sp useBgFill="1">
          <p:nvSpPr>
            <p:cNvPr id="13" name="Rectangle 12">
              <a:extLst>
                <a:ext uri="{FF2B5EF4-FFF2-40B4-BE49-F238E27FC236}">
                  <a16:creationId xmlns:a16="http://schemas.microsoft.com/office/drawing/2014/main" id="{4A91303C-F093-4328-A707-645FBC76F7EA}"/>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23" name="Picture 13" descr="A close up of a building&#10;&#10;Description generated with very high confidence">
              <a:extLst>
                <a:ext uri="{FF2B5EF4-FFF2-40B4-BE49-F238E27FC236}">
                  <a16:creationId xmlns:a16="http://schemas.microsoft.com/office/drawing/2014/main" id="{396DCE38-5576-4DB4-9E0B-8BA014EBCBA1}"/>
                </a:ext>
              </a:extLst>
            </p:cNvPr>
            <p:cNvPicPr>
              <a:picLocks noChangeAspect="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pic>
        <p:nvPicPr>
          <p:cNvPr id="5" name="Picture 4">
            <a:extLst>
              <a:ext uri="{FF2B5EF4-FFF2-40B4-BE49-F238E27FC236}">
                <a16:creationId xmlns:a16="http://schemas.microsoft.com/office/drawing/2014/main" id="{0C8F4A19-CABA-4E75-9EF9-386C4E25DB8F}"/>
              </a:ext>
            </a:extLst>
          </p:cNvPr>
          <p:cNvPicPr>
            <a:picLocks noChangeAspect="1"/>
          </p:cNvPicPr>
          <p:nvPr/>
        </p:nvPicPr>
        <p:blipFill>
          <a:blip r:embed="rId4"/>
          <a:stretch>
            <a:fillRect/>
          </a:stretch>
        </p:blipFill>
        <p:spPr>
          <a:xfrm>
            <a:off x="111536" y="920613"/>
            <a:ext cx="8843410" cy="5745261"/>
          </a:xfrm>
          <a:prstGeom prst="rect">
            <a:avLst/>
          </a:prstGeom>
          <a:ln>
            <a:noFill/>
          </a:ln>
          <a:effectLst>
            <a:outerShdw blurRad="292100" dist="139700" dir="2700000" algn="tl" rotWithShape="0">
              <a:srgbClr val="333333">
                <a:alpha val="65000"/>
              </a:srgbClr>
            </a:outerShdw>
          </a:effectLst>
        </p:spPr>
      </p:pic>
      <p:sp>
        <p:nvSpPr>
          <p:cNvPr id="25" name="Rectangle 15">
            <a:extLst>
              <a:ext uri="{FF2B5EF4-FFF2-40B4-BE49-F238E27FC236}">
                <a16:creationId xmlns:a16="http://schemas.microsoft.com/office/drawing/2014/main" id="{356B696F-2C62-45F3-A534-B39DDD903CE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376392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6" name="Picture 17" descr="A close up of a logo&#10;&#10;Description generated with very high confidence">
            <a:extLst>
              <a:ext uri="{FF2B5EF4-FFF2-40B4-BE49-F238E27FC236}">
                <a16:creationId xmlns:a16="http://schemas.microsoft.com/office/drawing/2014/main" id="{655D1A39-500D-4C26-97A9-AB4AD60D0BBF}"/>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1" y="1970240"/>
            <a:ext cx="3771900" cy="202738"/>
          </a:xfrm>
          <a:prstGeom prst="rect">
            <a:avLst/>
          </a:prstGeom>
        </p:spPr>
      </p:pic>
      <p:sp>
        <p:nvSpPr>
          <p:cNvPr id="2" name="Title 1">
            <a:extLst>
              <a:ext uri="{FF2B5EF4-FFF2-40B4-BE49-F238E27FC236}">
                <a16:creationId xmlns:a16="http://schemas.microsoft.com/office/drawing/2014/main" id="{E1654971-B16D-4B1B-92F1-C75D21C4EA9B}"/>
              </a:ext>
            </a:extLst>
          </p:cNvPr>
          <p:cNvSpPr>
            <a:spLocks noGrp="1"/>
          </p:cNvSpPr>
          <p:nvPr>
            <p:ph type="title"/>
          </p:nvPr>
        </p:nvSpPr>
        <p:spPr>
          <a:xfrm>
            <a:off x="189054" y="748567"/>
            <a:ext cx="2946920" cy="1080938"/>
          </a:xfrm>
        </p:spPr>
        <p:txBody>
          <a:bodyPr>
            <a:normAutofit/>
          </a:bodyPr>
          <a:lstStyle/>
          <a:p>
            <a:r>
              <a:rPr lang="en-US" sz="2500" dirty="0">
                <a:latin typeface="Arial" panose="020B0604020202020204" pitchFamily="34" charset="0"/>
                <a:cs typeface="Arial" panose="020B0604020202020204" pitchFamily="34" charset="0"/>
              </a:rPr>
              <a:t>Jackson Creek </a:t>
            </a:r>
            <a:br>
              <a:rPr lang="en-US" sz="2500" dirty="0">
                <a:latin typeface="Arial" panose="020B0604020202020204" pitchFamily="34" charset="0"/>
                <a:cs typeface="Arial" panose="020B0604020202020204" pitchFamily="34" charset="0"/>
              </a:rPr>
            </a:br>
            <a:r>
              <a:rPr lang="en-US" sz="2500" dirty="0">
                <a:latin typeface="Arial" panose="020B0604020202020204" pitchFamily="34" charset="0"/>
                <a:cs typeface="Arial" panose="020B0604020202020204" pitchFamily="34" charset="0"/>
              </a:rPr>
              <a:t>Round 2 - C</a:t>
            </a:r>
          </a:p>
        </p:txBody>
      </p:sp>
      <mc:AlternateContent xmlns:mc="http://schemas.openxmlformats.org/markup-compatibility/2006" xmlns:p14="http://schemas.microsoft.com/office/powerpoint/2010/main">
        <mc:Choice Requires="p14">
          <p:contentPart p14:bwMode="auto" r:id="rId6">
            <p14:nvContentPartPr>
              <p14:cNvPr id="36" name="Ink 35">
                <a:extLst>
                  <a:ext uri="{FF2B5EF4-FFF2-40B4-BE49-F238E27FC236}">
                    <a16:creationId xmlns:a16="http://schemas.microsoft.com/office/drawing/2014/main" id="{AD4AB9C7-336A-4D3B-A78B-977D01C5C662}"/>
                  </a:ext>
                </a:extLst>
              </p14:cNvPr>
              <p14:cNvContentPartPr/>
              <p14:nvPr/>
            </p14:nvContentPartPr>
            <p14:xfrm>
              <a:off x="2324181" y="1202084"/>
              <a:ext cx="6319305" cy="5182320"/>
            </p14:xfrm>
          </p:contentPart>
        </mc:Choice>
        <mc:Fallback xmlns="">
          <p:pic>
            <p:nvPicPr>
              <p:cNvPr id="36" name="Ink 35">
                <a:extLst>
                  <a:ext uri="{FF2B5EF4-FFF2-40B4-BE49-F238E27FC236}">
                    <a16:creationId xmlns:a16="http://schemas.microsoft.com/office/drawing/2014/main" id="{AD4AB9C7-336A-4D3B-A78B-977D01C5C662}"/>
                  </a:ext>
                </a:extLst>
              </p:cNvPr>
              <p:cNvPicPr/>
              <p:nvPr/>
            </p:nvPicPr>
            <p:blipFill>
              <a:blip r:embed="rId7"/>
              <a:stretch>
                <a:fillRect/>
              </a:stretch>
            </p:blipFill>
            <p:spPr>
              <a:xfrm>
                <a:off x="2300422" y="1178322"/>
                <a:ext cx="6367184" cy="5230204"/>
              </a:xfrm>
              <a:prstGeom prst="rect">
                <a:avLst/>
              </a:prstGeom>
            </p:spPr>
          </p:pic>
        </mc:Fallback>
      </mc:AlternateContent>
      <p:sp>
        <p:nvSpPr>
          <p:cNvPr id="53" name="Cross 52">
            <a:extLst>
              <a:ext uri="{FF2B5EF4-FFF2-40B4-BE49-F238E27FC236}">
                <a16:creationId xmlns:a16="http://schemas.microsoft.com/office/drawing/2014/main" id="{0A13815D-635F-4909-B5D7-9C187380066F}"/>
              </a:ext>
            </a:extLst>
          </p:cNvPr>
          <p:cNvSpPr/>
          <p:nvPr/>
        </p:nvSpPr>
        <p:spPr>
          <a:xfrm>
            <a:off x="8519281" y="101600"/>
            <a:ext cx="486174" cy="338667"/>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a:ea typeface="+mn-ea"/>
                <a:cs typeface="+mn-cs"/>
              </a:rPr>
              <a:t>Next</a:t>
            </a:r>
          </a:p>
        </p:txBody>
      </p:sp>
      <p:grpSp>
        <p:nvGrpSpPr>
          <p:cNvPr id="39" name="Group 38">
            <a:extLst>
              <a:ext uri="{FF2B5EF4-FFF2-40B4-BE49-F238E27FC236}">
                <a16:creationId xmlns:a16="http://schemas.microsoft.com/office/drawing/2014/main" id="{FDBF1936-725C-474A-9EAC-9B48D3B5E0D0}"/>
              </a:ext>
            </a:extLst>
          </p:cNvPr>
          <p:cNvGrpSpPr/>
          <p:nvPr/>
        </p:nvGrpSpPr>
        <p:grpSpPr>
          <a:xfrm>
            <a:off x="1110897" y="25692"/>
            <a:ext cx="4558909" cy="6192438"/>
            <a:chOff x="1110897" y="25692"/>
            <a:chExt cx="4558909" cy="6192438"/>
          </a:xfrm>
        </p:grpSpPr>
        <p:sp>
          <p:nvSpPr>
            <p:cNvPr id="38" name="Arrow: Right 37">
              <a:extLst>
                <a:ext uri="{FF2B5EF4-FFF2-40B4-BE49-F238E27FC236}">
                  <a16:creationId xmlns:a16="http://schemas.microsoft.com/office/drawing/2014/main" id="{6672B200-F7C8-4013-8568-594DA47F300B}"/>
                </a:ext>
              </a:extLst>
            </p:cNvPr>
            <p:cNvSpPr/>
            <p:nvPr/>
          </p:nvSpPr>
          <p:spPr>
            <a:xfrm>
              <a:off x="1110897" y="5168976"/>
              <a:ext cx="2332672" cy="10491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rebuchet MS" panose="020B0603020202020204"/>
                  <a:ea typeface="+mn-ea"/>
                  <a:cs typeface="+mn-cs"/>
                </a:rPr>
                <a:t>The main creek was flowing. </a:t>
              </a:r>
            </a:p>
          </p:txBody>
        </p:sp>
        <p:sp>
          <p:nvSpPr>
            <p:cNvPr id="37" name="Arrow: Down 36">
              <a:extLst>
                <a:ext uri="{FF2B5EF4-FFF2-40B4-BE49-F238E27FC236}">
                  <a16:creationId xmlns:a16="http://schemas.microsoft.com/office/drawing/2014/main" id="{08D52882-8EAA-4E9E-A5C4-58912EE6BE6D}"/>
                </a:ext>
              </a:extLst>
            </p:cNvPr>
            <p:cNvSpPr/>
            <p:nvPr/>
          </p:nvSpPr>
          <p:spPr>
            <a:xfrm>
              <a:off x="2419660" y="25692"/>
              <a:ext cx="3250146" cy="180847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rebuchet MS" panose="020B0603020202020204"/>
                  <a:ea typeface="+mn-ea"/>
                  <a:cs typeface="+mn-cs"/>
                </a:rPr>
                <a:t>This tributary was not flowing. Samples taken from stagnate pools at road intersections.</a:t>
              </a:r>
            </a:p>
          </p:txBody>
        </p:sp>
      </p:grpSp>
      <p:pic>
        <p:nvPicPr>
          <p:cNvPr id="15" name="Picture 14">
            <a:extLst>
              <a:ext uri="{FF2B5EF4-FFF2-40B4-BE49-F238E27FC236}">
                <a16:creationId xmlns:a16="http://schemas.microsoft.com/office/drawing/2014/main" id="{46910326-47D6-467A-801C-CDF47710109E}"/>
              </a:ext>
            </a:extLst>
          </p:cNvPr>
          <p:cNvPicPr>
            <a:picLocks noChangeAspect="1"/>
          </p:cNvPicPr>
          <p:nvPr/>
        </p:nvPicPr>
        <p:blipFill rotWithShape="1">
          <a:blip r:embed="rId8"/>
          <a:srcRect t="6598" b="25935"/>
          <a:stretch/>
        </p:blipFill>
        <p:spPr>
          <a:xfrm>
            <a:off x="7090324" y="1381577"/>
            <a:ext cx="1864622" cy="3175819"/>
          </a:xfrm>
          <a:prstGeom prst="rect">
            <a:avLst/>
          </a:prstGeom>
        </p:spPr>
      </p:pic>
      <p:pic>
        <p:nvPicPr>
          <p:cNvPr id="4" name="Ink 3">
            <a:extLst>
              <a:ext uri="{FF2B5EF4-FFF2-40B4-BE49-F238E27FC236}">
                <a16:creationId xmlns:a16="http://schemas.microsoft.com/office/drawing/2014/main" id="{BE1D9329-6537-41FE-B369-D916E4CAA576}"/>
              </a:ext>
            </a:extLst>
          </p:cNvPr>
          <p:cNvPicPr/>
          <p:nvPr/>
        </p:nvPicPr>
        <p:blipFill>
          <a:blip r:embed="rId9"/>
          <a:stretch>
            <a:fillRect/>
          </a:stretch>
        </p:blipFill>
        <p:spPr>
          <a:xfrm>
            <a:off x="2474842" y="-76797"/>
            <a:ext cx="4308718" cy="3588744"/>
          </a:xfrm>
          <a:prstGeom prst="rect">
            <a:avLst/>
          </a:prstGeom>
        </p:spPr>
      </p:pic>
      <p:sp>
        <p:nvSpPr>
          <p:cNvPr id="16" name="Slide Number Placeholder 2">
            <a:extLst>
              <a:ext uri="{FF2B5EF4-FFF2-40B4-BE49-F238E27FC236}">
                <a16:creationId xmlns:a16="http://schemas.microsoft.com/office/drawing/2014/main" id="{BC32B271-F967-4102-8E2D-5A59C3D4D70F}"/>
              </a:ext>
            </a:extLst>
          </p:cNvPr>
          <p:cNvSpPr>
            <a:spLocks noGrp="1"/>
          </p:cNvSpPr>
          <p:nvPr>
            <p:ph type="sldNum" sz="quarter" idx="12"/>
          </p:nvPr>
        </p:nvSpPr>
        <p:spPr>
          <a:xfrm>
            <a:off x="8330046" y="6545213"/>
            <a:ext cx="675409" cy="365125"/>
          </a:xfrm>
          <a:prstGeom prst="ellipse">
            <a:avLst/>
          </a:prstGeom>
        </p:spPr>
        <p:txBody>
          <a:bodyPr>
            <a:normAutofit/>
          </a:bodyPr>
          <a:lstStyle/>
          <a:p>
            <a:pPr>
              <a:lnSpc>
                <a:spcPct val="90000"/>
              </a:lnSpc>
              <a:spcAft>
                <a:spcPts val="600"/>
              </a:spcAft>
            </a:pPr>
            <a:fld id="{77BC0C64-94FA-44B3-9573-88BE3BEAC041}" type="slidenum">
              <a:rPr lang="en-US" sz="1000" b="1">
                <a:solidFill>
                  <a:schemeClr val="tx1"/>
                </a:solidFill>
                <a:latin typeface="Arial" panose="020B0604020202020204" pitchFamily="34" charset="0"/>
                <a:cs typeface="Arial" panose="020B0604020202020204" pitchFamily="34" charset="0"/>
              </a:rPr>
              <a:pPr>
                <a:lnSpc>
                  <a:spcPct val="90000"/>
                </a:lnSpc>
                <a:spcAft>
                  <a:spcPts val="600"/>
                </a:spcAft>
              </a:pPr>
              <a:t>16</a:t>
            </a:fld>
            <a:endParaRPr lang="en-US" sz="1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3460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00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2500"/>
                            </p:stCondLst>
                            <p:childTnLst>
                              <p:par>
                                <p:cTn id="9" presetID="10" presetClass="entr" presetSubtype="0"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3000"/>
                            </p:stCondLst>
                            <p:childTnLst>
                              <p:par>
                                <p:cTn id="13" presetID="10" presetClass="exit" presetSubtype="0" fill="hold" nodeType="afterEffect">
                                  <p:stCondLst>
                                    <p:cond delay="2700"/>
                                  </p:stCondLst>
                                  <p:childTnLst>
                                    <p:animEffect transition="out" filter="fade">
                                      <p:cBhvr>
                                        <p:cTn id="14" dur="500"/>
                                        <p:tgtEl>
                                          <p:spTgt spid="36"/>
                                        </p:tgtEl>
                                      </p:cBhvr>
                                    </p:animEffect>
                                    <p:set>
                                      <p:cBhvr>
                                        <p:cTn id="15" dur="1" fill="hold">
                                          <p:stCondLst>
                                            <p:cond delay="499"/>
                                          </p:stCondLst>
                                        </p:cTn>
                                        <p:tgtEl>
                                          <p:spTgt spid="36"/>
                                        </p:tgtEl>
                                        <p:attrNameLst>
                                          <p:attrName>style.visibility</p:attrName>
                                        </p:attrNameLst>
                                      </p:cBhvr>
                                      <p:to>
                                        <p:strVal val="hidden"/>
                                      </p:to>
                                    </p:set>
                                  </p:childTnLst>
                                </p:cTn>
                              </p:par>
                            </p:childTnLst>
                          </p:cTn>
                        </p:par>
                        <p:par>
                          <p:cTn id="16" fill="hold">
                            <p:stCondLst>
                              <p:cond delay="6200"/>
                            </p:stCondLst>
                            <p:childTnLst>
                              <p:par>
                                <p:cTn id="17" presetID="10" presetClass="exit" presetSubtype="0" fill="hold"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childTnLst>
                          </p:cTn>
                        </p:par>
                        <p:par>
                          <p:cTn id="20" fill="hold">
                            <p:stCondLst>
                              <p:cond delay="67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7200"/>
                            </p:stCondLst>
                            <p:childTnLst>
                              <p:par>
                                <p:cTn id="25" presetID="10" presetClass="entr" presetSubtype="0" fill="hold" grpId="0" nodeType="afterEffect">
                                  <p:stCondLst>
                                    <p:cond delay="0"/>
                                  </p:stCondLst>
                                  <p:childTnLst>
                                    <p:set>
                                      <p:cBhvr>
                                        <p:cTn id="26" dur="1" fill="hold">
                                          <p:stCondLst>
                                            <p:cond delay="0"/>
                                          </p:stCondLst>
                                        </p:cTn>
                                        <p:tgtEl>
                                          <p:spTgt spid="53"/>
                                        </p:tgtEl>
                                        <p:attrNameLst>
                                          <p:attrName>style.visibility</p:attrName>
                                        </p:attrNameLst>
                                      </p:cBhvr>
                                      <p:to>
                                        <p:strVal val="visible"/>
                                      </p:to>
                                    </p:set>
                                    <p:animEffect transition="in" filter="fade">
                                      <p:cBhvr>
                                        <p:cTn id="27"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11">
            <a:extLst>
              <a:ext uri="{FF2B5EF4-FFF2-40B4-BE49-F238E27FC236}">
                <a16:creationId xmlns:a16="http://schemas.microsoft.com/office/drawing/2014/main" id="{E0DAFD82-3F74-4E59-B32E-BD77462BFFD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82" y="0"/>
            <a:ext cx="9144000" cy="6858001"/>
            <a:chOff x="-3176" y="0"/>
            <a:chExt cx="12192000" cy="6858001"/>
          </a:xfrm>
        </p:grpSpPr>
        <p:sp useBgFill="1">
          <p:nvSpPr>
            <p:cNvPr id="13" name="Rectangle 12">
              <a:extLst>
                <a:ext uri="{FF2B5EF4-FFF2-40B4-BE49-F238E27FC236}">
                  <a16:creationId xmlns:a16="http://schemas.microsoft.com/office/drawing/2014/main" id="{4A91303C-F093-4328-A707-645FBC76F7EA}"/>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23" name="Picture 13" descr="A close up of a building&#10;&#10;Description generated with very high confidence">
              <a:extLst>
                <a:ext uri="{FF2B5EF4-FFF2-40B4-BE49-F238E27FC236}">
                  <a16:creationId xmlns:a16="http://schemas.microsoft.com/office/drawing/2014/main" id="{396DCE38-5576-4DB4-9E0B-8BA014EBCBA1}"/>
                </a:ext>
              </a:extLst>
            </p:cNvPr>
            <p:cNvPicPr>
              <a:picLocks noChangeAspect="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pic>
        <p:nvPicPr>
          <p:cNvPr id="3" name="Picture 2">
            <a:extLst>
              <a:ext uri="{FF2B5EF4-FFF2-40B4-BE49-F238E27FC236}">
                <a16:creationId xmlns:a16="http://schemas.microsoft.com/office/drawing/2014/main" id="{8B24253A-F79E-4F8F-BC5C-481D09F36421}"/>
              </a:ext>
            </a:extLst>
          </p:cNvPr>
          <p:cNvPicPr>
            <a:picLocks noChangeAspect="1"/>
          </p:cNvPicPr>
          <p:nvPr/>
        </p:nvPicPr>
        <p:blipFill>
          <a:blip r:embed="rId4"/>
          <a:stretch>
            <a:fillRect/>
          </a:stretch>
        </p:blipFill>
        <p:spPr>
          <a:xfrm>
            <a:off x="365746" y="1251454"/>
            <a:ext cx="8639709" cy="5381166"/>
          </a:xfrm>
          <a:prstGeom prst="rect">
            <a:avLst/>
          </a:prstGeom>
        </p:spPr>
      </p:pic>
      <p:sp>
        <p:nvSpPr>
          <p:cNvPr id="25" name="Rectangle 15">
            <a:extLst>
              <a:ext uri="{FF2B5EF4-FFF2-40B4-BE49-F238E27FC236}">
                <a16:creationId xmlns:a16="http://schemas.microsoft.com/office/drawing/2014/main" id="{356B696F-2C62-45F3-A534-B39DDD903CE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376392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6" name="Picture 17" descr="A close up of a logo&#10;&#10;Description generated with very high confidence">
            <a:extLst>
              <a:ext uri="{FF2B5EF4-FFF2-40B4-BE49-F238E27FC236}">
                <a16:creationId xmlns:a16="http://schemas.microsoft.com/office/drawing/2014/main" id="{655D1A39-500D-4C26-97A9-AB4AD60D0BBF}"/>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1" y="1970240"/>
            <a:ext cx="3771900" cy="202738"/>
          </a:xfrm>
          <a:prstGeom prst="rect">
            <a:avLst/>
          </a:prstGeom>
        </p:spPr>
      </p:pic>
      <p:sp>
        <p:nvSpPr>
          <p:cNvPr id="2" name="Title 1">
            <a:extLst>
              <a:ext uri="{FF2B5EF4-FFF2-40B4-BE49-F238E27FC236}">
                <a16:creationId xmlns:a16="http://schemas.microsoft.com/office/drawing/2014/main" id="{E1654971-B16D-4B1B-92F1-C75D21C4EA9B}"/>
              </a:ext>
            </a:extLst>
          </p:cNvPr>
          <p:cNvSpPr>
            <a:spLocks noGrp="1"/>
          </p:cNvSpPr>
          <p:nvPr>
            <p:ph type="title"/>
          </p:nvPr>
        </p:nvSpPr>
        <p:spPr>
          <a:xfrm>
            <a:off x="510240" y="753228"/>
            <a:ext cx="2956141" cy="1080938"/>
          </a:xfrm>
        </p:spPr>
        <p:txBody>
          <a:bodyPr>
            <a:normAutofit fontScale="90000"/>
          </a:bodyPr>
          <a:lstStyle/>
          <a:p>
            <a:r>
              <a:rPr lang="en-US" sz="2800" dirty="0">
                <a:latin typeface="Arial" panose="020B0604020202020204" pitchFamily="34" charset="0"/>
                <a:cs typeface="Arial" panose="020B0604020202020204" pitchFamily="34" charset="0"/>
              </a:rPr>
              <a:t>Jackson Creek</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C5 contributing area recon</a:t>
            </a:r>
          </a:p>
        </p:txBody>
      </p:sp>
      <mc:AlternateContent xmlns:mc="http://schemas.openxmlformats.org/markup-compatibility/2006" xmlns:p14="http://schemas.microsoft.com/office/powerpoint/2010/main">
        <mc:Choice Requires="p14">
          <p:contentPart p14:bwMode="auto" r:id="rId6">
            <p14:nvContentPartPr>
              <p14:cNvPr id="27" name="Ink 26">
                <a:extLst>
                  <a:ext uri="{FF2B5EF4-FFF2-40B4-BE49-F238E27FC236}">
                    <a16:creationId xmlns:a16="http://schemas.microsoft.com/office/drawing/2014/main" id="{F0A1EAEB-331E-4657-AB7A-3EB1CF86912F}"/>
                  </a:ext>
                </a:extLst>
              </p14:cNvPr>
              <p14:cNvContentPartPr/>
              <p14:nvPr/>
            </p14:nvContentPartPr>
            <p14:xfrm>
              <a:off x="1836780" y="1469464"/>
              <a:ext cx="6923760" cy="4948800"/>
            </p14:xfrm>
          </p:contentPart>
        </mc:Choice>
        <mc:Fallback xmlns="">
          <p:pic>
            <p:nvPicPr>
              <p:cNvPr id="27" name="Ink 26">
                <a:extLst>
                  <a:ext uri="{FF2B5EF4-FFF2-40B4-BE49-F238E27FC236}">
                    <a16:creationId xmlns:a16="http://schemas.microsoft.com/office/drawing/2014/main" id="{F0A1EAEB-331E-4657-AB7A-3EB1CF86912F}"/>
                  </a:ext>
                </a:extLst>
              </p:cNvPr>
              <p:cNvPicPr/>
              <p:nvPr/>
            </p:nvPicPr>
            <p:blipFill>
              <a:blip r:embed="rId7"/>
              <a:stretch>
                <a:fillRect/>
              </a:stretch>
            </p:blipFill>
            <p:spPr>
              <a:xfrm>
                <a:off x="1813019" y="1445705"/>
                <a:ext cx="6971282" cy="4996679"/>
              </a:xfrm>
              <a:prstGeom prst="rect">
                <a:avLst/>
              </a:prstGeom>
            </p:spPr>
          </p:pic>
        </mc:Fallback>
      </mc:AlternateContent>
      <p:grpSp>
        <p:nvGrpSpPr>
          <p:cNvPr id="30" name="Group 29">
            <a:extLst>
              <a:ext uri="{FF2B5EF4-FFF2-40B4-BE49-F238E27FC236}">
                <a16:creationId xmlns:a16="http://schemas.microsoft.com/office/drawing/2014/main" id="{67EDE298-47AA-4AA2-AB42-4FD59C33C2CC}"/>
              </a:ext>
            </a:extLst>
          </p:cNvPr>
          <p:cNvGrpSpPr/>
          <p:nvPr/>
        </p:nvGrpSpPr>
        <p:grpSpPr>
          <a:xfrm>
            <a:off x="2573867" y="131619"/>
            <a:ext cx="3620061" cy="4922981"/>
            <a:chOff x="2573867" y="131619"/>
            <a:chExt cx="3620061" cy="4922981"/>
          </a:xfrm>
        </p:grpSpPr>
        <p:sp>
          <p:nvSpPr>
            <p:cNvPr id="28" name="Arrow: Up 27">
              <a:extLst>
                <a:ext uri="{FF2B5EF4-FFF2-40B4-BE49-F238E27FC236}">
                  <a16:creationId xmlns:a16="http://schemas.microsoft.com/office/drawing/2014/main" id="{922424AE-DB68-4EEE-B491-86B17AC9646F}"/>
                </a:ext>
              </a:extLst>
            </p:cNvPr>
            <p:cNvSpPr/>
            <p:nvPr/>
          </p:nvSpPr>
          <p:spPr>
            <a:xfrm>
              <a:off x="2573867" y="4278287"/>
              <a:ext cx="2006599" cy="77631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rPr>
                <a:t>Sample</a:t>
              </a:r>
            </a:p>
          </p:txBody>
        </p:sp>
        <p:sp>
          <p:nvSpPr>
            <p:cNvPr id="29" name="Arrow: Down 28">
              <a:extLst>
                <a:ext uri="{FF2B5EF4-FFF2-40B4-BE49-F238E27FC236}">
                  <a16:creationId xmlns:a16="http://schemas.microsoft.com/office/drawing/2014/main" id="{C86627A7-3C6F-4AC1-AC14-4EDED4CAE5E9}"/>
                </a:ext>
              </a:extLst>
            </p:cNvPr>
            <p:cNvSpPr/>
            <p:nvPr/>
          </p:nvSpPr>
          <p:spPr>
            <a:xfrm>
              <a:off x="3763925" y="131619"/>
              <a:ext cx="2430003" cy="167400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rPr>
                <a:t>GPS wet locations and outfalls</a:t>
              </a:r>
            </a:p>
          </p:txBody>
        </p:sp>
      </p:grpSp>
      <p:sp>
        <p:nvSpPr>
          <p:cNvPr id="31" name="Cross 30">
            <a:extLst>
              <a:ext uri="{FF2B5EF4-FFF2-40B4-BE49-F238E27FC236}">
                <a16:creationId xmlns:a16="http://schemas.microsoft.com/office/drawing/2014/main" id="{DF2DCF5B-073F-410C-8634-C6C3A3DD6BE9}"/>
              </a:ext>
            </a:extLst>
          </p:cNvPr>
          <p:cNvSpPr/>
          <p:nvPr/>
        </p:nvSpPr>
        <p:spPr>
          <a:xfrm>
            <a:off x="8519281" y="101600"/>
            <a:ext cx="486174" cy="338667"/>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a:ea typeface="+mn-ea"/>
                <a:cs typeface="+mn-cs"/>
              </a:rPr>
              <a:t>Next</a:t>
            </a:r>
          </a:p>
        </p:txBody>
      </p:sp>
      <p:pic>
        <p:nvPicPr>
          <p:cNvPr id="15" name="Picture 14">
            <a:extLst>
              <a:ext uri="{FF2B5EF4-FFF2-40B4-BE49-F238E27FC236}">
                <a16:creationId xmlns:a16="http://schemas.microsoft.com/office/drawing/2014/main" id="{6A4A346F-8E42-493B-A731-34E18C7F1B06}"/>
              </a:ext>
            </a:extLst>
          </p:cNvPr>
          <p:cNvPicPr>
            <a:picLocks noChangeAspect="1"/>
          </p:cNvPicPr>
          <p:nvPr/>
        </p:nvPicPr>
        <p:blipFill rotWithShape="1">
          <a:blip r:embed="rId8"/>
          <a:srcRect t="6598" b="25935"/>
          <a:stretch/>
        </p:blipFill>
        <p:spPr>
          <a:xfrm>
            <a:off x="6979452" y="1089768"/>
            <a:ext cx="1864622" cy="3175819"/>
          </a:xfrm>
          <a:prstGeom prst="rect">
            <a:avLst/>
          </a:prstGeom>
        </p:spPr>
      </p:pic>
      <p:sp>
        <p:nvSpPr>
          <p:cNvPr id="16" name="Slide Number Placeholder 2">
            <a:extLst>
              <a:ext uri="{FF2B5EF4-FFF2-40B4-BE49-F238E27FC236}">
                <a16:creationId xmlns:a16="http://schemas.microsoft.com/office/drawing/2014/main" id="{8FD832CD-5CCD-4EF9-97C7-6119D8F30052}"/>
              </a:ext>
            </a:extLst>
          </p:cNvPr>
          <p:cNvSpPr>
            <a:spLocks noGrp="1"/>
          </p:cNvSpPr>
          <p:nvPr>
            <p:ph type="sldNum" sz="quarter" idx="12"/>
          </p:nvPr>
        </p:nvSpPr>
        <p:spPr>
          <a:xfrm>
            <a:off x="8398127" y="6557236"/>
            <a:ext cx="675409" cy="365125"/>
          </a:xfrm>
          <a:prstGeom prst="ellipse">
            <a:avLst/>
          </a:prstGeom>
        </p:spPr>
        <p:txBody>
          <a:bodyPr>
            <a:normAutofit/>
          </a:bodyPr>
          <a:lstStyle/>
          <a:p>
            <a:pPr>
              <a:lnSpc>
                <a:spcPct val="90000"/>
              </a:lnSpc>
              <a:spcAft>
                <a:spcPts val="600"/>
              </a:spcAft>
            </a:pPr>
            <a:fld id="{77BC0C64-94FA-44B3-9573-88BE3BEAC041}" type="slidenum">
              <a:rPr lang="en-US" sz="1000" b="1">
                <a:solidFill>
                  <a:schemeClr val="tx1"/>
                </a:solidFill>
                <a:latin typeface="Arial" panose="020B0604020202020204" pitchFamily="34" charset="0"/>
                <a:cs typeface="Arial" panose="020B0604020202020204" pitchFamily="34" charset="0"/>
              </a:rPr>
              <a:pPr>
                <a:lnSpc>
                  <a:spcPct val="90000"/>
                </a:lnSpc>
                <a:spcAft>
                  <a:spcPts val="600"/>
                </a:spcAft>
              </a:pPr>
              <a:t>17</a:t>
            </a:fld>
            <a:endParaRPr lang="en-US" sz="1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7376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circle(in)">
                                      <p:cBhvr>
                                        <p:cTn id="7" dur="2000"/>
                                        <p:tgtEl>
                                          <p:spTgt spid="27"/>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par>
                          <p:cTn id="12" fill="hold">
                            <p:stCondLst>
                              <p:cond delay="2500"/>
                            </p:stCondLst>
                            <p:childTnLst>
                              <p:par>
                                <p:cTn id="13" presetID="10"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11">
            <a:extLst>
              <a:ext uri="{FF2B5EF4-FFF2-40B4-BE49-F238E27FC236}">
                <a16:creationId xmlns:a16="http://schemas.microsoft.com/office/drawing/2014/main" id="{E0DAFD82-3F74-4E59-B32E-BD77462BFFD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82" y="0"/>
            <a:ext cx="9144000" cy="6858001"/>
            <a:chOff x="-3176" y="0"/>
            <a:chExt cx="12192000" cy="6858001"/>
          </a:xfrm>
        </p:grpSpPr>
        <p:sp useBgFill="1">
          <p:nvSpPr>
            <p:cNvPr id="13" name="Rectangle 12">
              <a:extLst>
                <a:ext uri="{FF2B5EF4-FFF2-40B4-BE49-F238E27FC236}">
                  <a16:creationId xmlns:a16="http://schemas.microsoft.com/office/drawing/2014/main" id="{4A91303C-F093-4328-A707-645FBC76F7EA}"/>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23" name="Picture 13" descr="A close up of a building&#10;&#10;Description generated with very high confidence">
              <a:extLst>
                <a:ext uri="{FF2B5EF4-FFF2-40B4-BE49-F238E27FC236}">
                  <a16:creationId xmlns:a16="http://schemas.microsoft.com/office/drawing/2014/main" id="{396DCE38-5576-4DB4-9E0B-8BA014EBCBA1}"/>
                </a:ext>
              </a:extLst>
            </p:cNvPr>
            <p:cNvPicPr>
              <a:picLocks noChangeAspect="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pic>
        <p:nvPicPr>
          <p:cNvPr id="5" name="Picture 4">
            <a:extLst>
              <a:ext uri="{FF2B5EF4-FFF2-40B4-BE49-F238E27FC236}">
                <a16:creationId xmlns:a16="http://schemas.microsoft.com/office/drawing/2014/main" id="{FF820201-9D9E-44EA-83FA-15B0E95B4A7A}"/>
              </a:ext>
            </a:extLst>
          </p:cNvPr>
          <p:cNvPicPr>
            <a:picLocks noChangeAspect="1"/>
          </p:cNvPicPr>
          <p:nvPr/>
        </p:nvPicPr>
        <p:blipFill rotWithShape="1">
          <a:blip r:embed="rId4"/>
          <a:srcRect l="20022" t="18737" r="23350" b="13873"/>
          <a:stretch/>
        </p:blipFill>
        <p:spPr>
          <a:xfrm>
            <a:off x="1829792" y="1043466"/>
            <a:ext cx="6898572" cy="5375807"/>
          </a:xfrm>
          <a:prstGeom prst="rect">
            <a:avLst/>
          </a:prstGeom>
          <a:ln>
            <a:noFill/>
          </a:ln>
          <a:effectLst>
            <a:outerShdw blurRad="292100" dist="139700" dir="2700000" algn="tl" rotWithShape="0">
              <a:srgbClr val="333333">
                <a:alpha val="65000"/>
              </a:srgbClr>
            </a:outerShdw>
          </a:effectLst>
        </p:spPr>
      </p:pic>
      <p:grpSp>
        <p:nvGrpSpPr>
          <p:cNvPr id="18" name="Group 17">
            <a:extLst>
              <a:ext uri="{FF2B5EF4-FFF2-40B4-BE49-F238E27FC236}">
                <a16:creationId xmlns:a16="http://schemas.microsoft.com/office/drawing/2014/main" id="{307C744A-E1DC-461C-9332-7C5E00B37F22}"/>
              </a:ext>
            </a:extLst>
          </p:cNvPr>
          <p:cNvGrpSpPr/>
          <p:nvPr/>
        </p:nvGrpSpPr>
        <p:grpSpPr>
          <a:xfrm>
            <a:off x="1829791" y="1043465"/>
            <a:ext cx="6898572" cy="5375807"/>
            <a:chOff x="1829791" y="1043465"/>
            <a:chExt cx="6898572" cy="5375807"/>
          </a:xfrm>
        </p:grpSpPr>
        <p:pic>
          <p:nvPicPr>
            <p:cNvPr id="17" name="Picture 16">
              <a:extLst>
                <a:ext uri="{FF2B5EF4-FFF2-40B4-BE49-F238E27FC236}">
                  <a16:creationId xmlns:a16="http://schemas.microsoft.com/office/drawing/2014/main" id="{2A6FB679-EBA0-4E9E-B881-7E3BED2B9574}"/>
                </a:ext>
              </a:extLst>
            </p:cNvPr>
            <p:cNvPicPr>
              <a:picLocks noChangeAspect="1"/>
            </p:cNvPicPr>
            <p:nvPr/>
          </p:nvPicPr>
          <p:blipFill rotWithShape="1">
            <a:blip r:embed="rId4"/>
            <a:srcRect l="20022" t="18737" r="23350" b="13873"/>
            <a:stretch/>
          </p:blipFill>
          <p:spPr>
            <a:xfrm>
              <a:off x="1829791" y="1043465"/>
              <a:ext cx="6898572" cy="5375807"/>
            </a:xfrm>
            <a:prstGeom prst="rect">
              <a:avLst/>
            </a:prstGeom>
            <a:ln>
              <a:noFill/>
            </a:ln>
            <a:effectLst>
              <a:outerShdw blurRad="292100" dist="139700" dir="2700000" algn="tl" rotWithShape="0">
                <a:srgbClr val="333333">
                  <a:alpha val="65000"/>
                </a:srgbClr>
              </a:outerShdw>
            </a:effectLst>
          </p:spPr>
        </p:pic>
        <mc:AlternateContent xmlns:mc="http://schemas.openxmlformats.org/markup-compatibility/2006" xmlns:p14="http://schemas.microsoft.com/office/powerpoint/2010/main">
          <mc:Choice Requires="p14">
            <p:contentPart p14:bwMode="auto" r:id="rId5">
              <p14:nvContentPartPr>
                <p14:cNvPr id="16" name="Ink 15">
                  <a:extLst>
                    <a:ext uri="{FF2B5EF4-FFF2-40B4-BE49-F238E27FC236}">
                      <a16:creationId xmlns:a16="http://schemas.microsoft.com/office/drawing/2014/main" id="{77159EC3-AA4E-48CC-B434-BD1A206EE305}"/>
                    </a:ext>
                  </a:extLst>
                </p14:cNvPr>
                <p14:cNvContentPartPr/>
                <p14:nvPr/>
              </p14:nvContentPartPr>
              <p14:xfrm>
                <a:off x="3001427" y="2908160"/>
                <a:ext cx="3776613" cy="2383560"/>
              </p14:xfrm>
            </p:contentPart>
          </mc:Choice>
          <mc:Fallback xmlns="">
            <p:pic>
              <p:nvPicPr>
                <p:cNvPr id="16" name="Ink 15">
                  <a:extLst>
                    <a:ext uri="{FF2B5EF4-FFF2-40B4-BE49-F238E27FC236}">
                      <a16:creationId xmlns:a16="http://schemas.microsoft.com/office/drawing/2014/main" id="{77159EC3-AA4E-48CC-B434-BD1A206EE305}"/>
                    </a:ext>
                  </a:extLst>
                </p:cNvPr>
                <p:cNvPicPr/>
                <p:nvPr/>
              </p:nvPicPr>
              <p:blipFill>
                <a:blip r:embed="rId6"/>
                <a:stretch>
                  <a:fillRect/>
                </a:stretch>
              </p:blipFill>
              <p:spPr>
                <a:xfrm>
                  <a:off x="2977308" y="2884400"/>
                  <a:ext cx="3824131" cy="2431440"/>
                </a:xfrm>
                <a:prstGeom prst="rect">
                  <a:avLst/>
                </a:prstGeom>
              </p:spPr>
            </p:pic>
          </mc:Fallback>
        </mc:AlternateContent>
      </p:grpSp>
      <p:sp>
        <p:nvSpPr>
          <p:cNvPr id="25" name="Rectangle 15">
            <a:extLst>
              <a:ext uri="{FF2B5EF4-FFF2-40B4-BE49-F238E27FC236}">
                <a16:creationId xmlns:a16="http://schemas.microsoft.com/office/drawing/2014/main" id="{356B696F-2C62-45F3-A534-B39DDD903CE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376392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6" name="Picture 17" descr="A close up of a logo&#10;&#10;Description generated with very high confidence">
            <a:extLst>
              <a:ext uri="{FF2B5EF4-FFF2-40B4-BE49-F238E27FC236}">
                <a16:creationId xmlns:a16="http://schemas.microsoft.com/office/drawing/2014/main" id="{655D1A39-500D-4C26-97A9-AB4AD60D0BBF}"/>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7">
            <a:extLst>
              <a:ext uri="{28A0092B-C50C-407E-A947-70E740481C1C}">
                <a14:useLocalDpi xmlns:a14="http://schemas.microsoft.com/office/drawing/2010/main" val="0"/>
              </a:ext>
            </a:extLst>
          </a:blip>
          <a:stretch>
            <a:fillRect/>
          </a:stretch>
        </p:blipFill>
        <p:spPr>
          <a:xfrm>
            <a:off x="1" y="1970240"/>
            <a:ext cx="3771900" cy="202738"/>
          </a:xfrm>
          <a:prstGeom prst="rect">
            <a:avLst/>
          </a:prstGeom>
        </p:spPr>
      </p:pic>
      <p:sp>
        <p:nvSpPr>
          <p:cNvPr id="2" name="Title 1">
            <a:extLst>
              <a:ext uri="{FF2B5EF4-FFF2-40B4-BE49-F238E27FC236}">
                <a16:creationId xmlns:a16="http://schemas.microsoft.com/office/drawing/2014/main" id="{E1654971-B16D-4B1B-92F1-C75D21C4EA9B}"/>
              </a:ext>
            </a:extLst>
          </p:cNvPr>
          <p:cNvSpPr>
            <a:spLocks noGrp="1"/>
          </p:cNvSpPr>
          <p:nvPr>
            <p:ph type="title"/>
          </p:nvPr>
        </p:nvSpPr>
        <p:spPr>
          <a:xfrm>
            <a:off x="510241" y="753228"/>
            <a:ext cx="2946920" cy="1080938"/>
          </a:xfrm>
        </p:spPr>
        <p:txBody>
          <a:bodyPr>
            <a:normAutofit/>
          </a:bodyPr>
          <a:lstStyle/>
          <a:p>
            <a:r>
              <a:rPr lang="en-US" sz="2800" dirty="0">
                <a:latin typeface="Arial" panose="020B0604020202020204" pitchFamily="34" charset="0"/>
                <a:cs typeface="Arial" panose="020B0604020202020204" pitchFamily="34" charset="0"/>
              </a:rPr>
              <a:t>Jackson Creek </a:t>
            </a:r>
            <a:br>
              <a:rPr lang="en-US" sz="2800" dirty="0">
                <a:latin typeface="Arial" panose="020B0604020202020204" pitchFamily="34" charset="0"/>
                <a:cs typeface="Arial" panose="020B0604020202020204" pitchFamily="34" charset="0"/>
              </a:rPr>
            </a:br>
            <a:r>
              <a:rPr lang="en-US" sz="2200" dirty="0">
                <a:latin typeface="Arial" panose="020B0604020202020204" pitchFamily="34" charset="0"/>
                <a:cs typeface="Arial" panose="020B0604020202020204" pitchFamily="34" charset="0"/>
              </a:rPr>
              <a:t>Where in the WBID are we? </a:t>
            </a:r>
          </a:p>
        </p:txBody>
      </p:sp>
      <p:sp>
        <p:nvSpPr>
          <p:cNvPr id="3" name="Oval 2">
            <a:extLst>
              <a:ext uri="{FF2B5EF4-FFF2-40B4-BE49-F238E27FC236}">
                <a16:creationId xmlns:a16="http://schemas.microsoft.com/office/drawing/2014/main" id="{BE2E6772-F81B-4B7D-98EF-C7FE85459666}"/>
              </a:ext>
            </a:extLst>
          </p:cNvPr>
          <p:cNvSpPr/>
          <p:nvPr/>
        </p:nvSpPr>
        <p:spPr>
          <a:xfrm>
            <a:off x="3598333" y="3810000"/>
            <a:ext cx="558800" cy="499533"/>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rebuchet MS" panose="020B0603020202020204"/>
                <a:ea typeface="+mn-ea"/>
                <a:cs typeface="+mn-cs"/>
              </a:rPr>
              <a:t>C5</a:t>
            </a:r>
          </a:p>
        </p:txBody>
      </p:sp>
      <p:sp>
        <p:nvSpPr>
          <p:cNvPr id="14" name="Oval 13">
            <a:extLst>
              <a:ext uri="{FF2B5EF4-FFF2-40B4-BE49-F238E27FC236}">
                <a16:creationId xmlns:a16="http://schemas.microsoft.com/office/drawing/2014/main" id="{736BC2AF-F121-4A73-9621-C37F00279EF2}"/>
              </a:ext>
            </a:extLst>
          </p:cNvPr>
          <p:cNvSpPr/>
          <p:nvPr/>
        </p:nvSpPr>
        <p:spPr>
          <a:xfrm>
            <a:off x="3457161" y="3277694"/>
            <a:ext cx="200439" cy="168239"/>
          </a:xfrm>
          <a:prstGeom prst="ellipse">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4" name="Arrow: Right 3">
            <a:extLst>
              <a:ext uri="{FF2B5EF4-FFF2-40B4-BE49-F238E27FC236}">
                <a16:creationId xmlns:a16="http://schemas.microsoft.com/office/drawing/2014/main" id="{4A537D43-2392-44EA-A955-F7976AD19EE3}"/>
              </a:ext>
            </a:extLst>
          </p:cNvPr>
          <p:cNvSpPr/>
          <p:nvPr/>
        </p:nvSpPr>
        <p:spPr>
          <a:xfrm>
            <a:off x="660400" y="2587398"/>
            <a:ext cx="2683933" cy="14502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rPr>
              <a:t>Eaton Rd. Stormwater Pond</a:t>
            </a:r>
          </a:p>
        </p:txBody>
      </p:sp>
      <p:sp>
        <p:nvSpPr>
          <p:cNvPr id="6" name="Arrow: Up 5">
            <a:extLst>
              <a:ext uri="{FF2B5EF4-FFF2-40B4-BE49-F238E27FC236}">
                <a16:creationId xmlns:a16="http://schemas.microsoft.com/office/drawing/2014/main" id="{05400F78-442D-41C3-A053-0D40634D2F65}"/>
              </a:ext>
            </a:extLst>
          </p:cNvPr>
          <p:cNvSpPr/>
          <p:nvPr/>
        </p:nvSpPr>
        <p:spPr>
          <a:xfrm>
            <a:off x="6160546" y="5816802"/>
            <a:ext cx="2125133" cy="82183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rPr>
              <a:t>Bayou Chico</a:t>
            </a:r>
          </a:p>
        </p:txBody>
      </p:sp>
      <p:sp>
        <p:nvSpPr>
          <p:cNvPr id="19" name="Rectangle 18">
            <a:extLst>
              <a:ext uri="{FF2B5EF4-FFF2-40B4-BE49-F238E27FC236}">
                <a16:creationId xmlns:a16="http://schemas.microsoft.com/office/drawing/2014/main" id="{A79B09ED-7787-4298-AC63-A34C9BB467BB}"/>
              </a:ext>
            </a:extLst>
          </p:cNvPr>
          <p:cNvSpPr/>
          <p:nvPr/>
        </p:nvSpPr>
        <p:spPr>
          <a:xfrm>
            <a:off x="3208867" y="1834166"/>
            <a:ext cx="1419929" cy="2173515"/>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sp>
        <p:nvSpPr>
          <p:cNvPr id="20" name="Cross 19">
            <a:extLst>
              <a:ext uri="{FF2B5EF4-FFF2-40B4-BE49-F238E27FC236}">
                <a16:creationId xmlns:a16="http://schemas.microsoft.com/office/drawing/2014/main" id="{37DA501F-F5B8-4D13-87BA-0706C91EEFF4}"/>
              </a:ext>
            </a:extLst>
          </p:cNvPr>
          <p:cNvSpPr/>
          <p:nvPr/>
        </p:nvSpPr>
        <p:spPr>
          <a:xfrm>
            <a:off x="8519281" y="101600"/>
            <a:ext cx="486174" cy="338667"/>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a:ea typeface="+mn-ea"/>
                <a:cs typeface="+mn-cs"/>
              </a:rPr>
              <a:t>Next</a:t>
            </a:r>
          </a:p>
        </p:txBody>
      </p:sp>
      <p:pic>
        <p:nvPicPr>
          <p:cNvPr id="21" name="Picture 20">
            <a:extLst>
              <a:ext uri="{FF2B5EF4-FFF2-40B4-BE49-F238E27FC236}">
                <a16:creationId xmlns:a16="http://schemas.microsoft.com/office/drawing/2014/main" id="{1192AE3D-D5D0-4683-9122-BB49890A1679}"/>
              </a:ext>
            </a:extLst>
          </p:cNvPr>
          <p:cNvPicPr>
            <a:picLocks noChangeAspect="1"/>
          </p:cNvPicPr>
          <p:nvPr/>
        </p:nvPicPr>
        <p:blipFill rotWithShape="1">
          <a:blip r:embed="rId8"/>
          <a:srcRect t="6598" b="25935"/>
          <a:stretch/>
        </p:blipFill>
        <p:spPr>
          <a:xfrm>
            <a:off x="21730" y="3750218"/>
            <a:ext cx="1864622" cy="3175819"/>
          </a:xfrm>
          <a:prstGeom prst="rect">
            <a:avLst/>
          </a:prstGeom>
        </p:spPr>
      </p:pic>
      <p:sp>
        <p:nvSpPr>
          <p:cNvPr id="7" name="Oval 6">
            <a:extLst>
              <a:ext uri="{FF2B5EF4-FFF2-40B4-BE49-F238E27FC236}">
                <a16:creationId xmlns:a16="http://schemas.microsoft.com/office/drawing/2014/main" id="{7FC3E072-3FAB-4AFD-AC6A-0005CA434798}"/>
              </a:ext>
            </a:extLst>
          </p:cNvPr>
          <p:cNvSpPr/>
          <p:nvPr/>
        </p:nvSpPr>
        <p:spPr>
          <a:xfrm>
            <a:off x="3598333" y="3818638"/>
            <a:ext cx="558800" cy="482255"/>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4" name="Slide Number Placeholder 2">
            <a:extLst>
              <a:ext uri="{FF2B5EF4-FFF2-40B4-BE49-F238E27FC236}">
                <a16:creationId xmlns:a16="http://schemas.microsoft.com/office/drawing/2014/main" id="{46A1189F-6733-4ACA-A0EC-9989317A2684}"/>
              </a:ext>
            </a:extLst>
          </p:cNvPr>
          <p:cNvSpPr>
            <a:spLocks noGrp="1"/>
          </p:cNvSpPr>
          <p:nvPr>
            <p:ph type="sldNum" sz="quarter" idx="12"/>
          </p:nvPr>
        </p:nvSpPr>
        <p:spPr>
          <a:xfrm>
            <a:off x="8349194" y="6492875"/>
            <a:ext cx="675409" cy="365125"/>
          </a:xfrm>
          <a:prstGeom prst="ellipse">
            <a:avLst/>
          </a:prstGeom>
        </p:spPr>
        <p:txBody>
          <a:bodyPr>
            <a:normAutofit/>
          </a:bodyPr>
          <a:lstStyle/>
          <a:p>
            <a:pPr>
              <a:lnSpc>
                <a:spcPct val="90000"/>
              </a:lnSpc>
              <a:spcAft>
                <a:spcPts val="600"/>
              </a:spcAft>
            </a:pPr>
            <a:fld id="{77BC0C64-94FA-44B3-9573-88BE3BEAC041}" type="slidenum">
              <a:rPr lang="en-US" sz="1000" b="1">
                <a:solidFill>
                  <a:schemeClr val="tx1"/>
                </a:solidFill>
                <a:latin typeface="Arial" panose="020B0604020202020204" pitchFamily="34" charset="0"/>
                <a:cs typeface="Arial" panose="020B0604020202020204" pitchFamily="34" charset="0"/>
              </a:rPr>
              <a:pPr>
                <a:lnSpc>
                  <a:spcPct val="90000"/>
                </a:lnSpc>
                <a:spcAft>
                  <a:spcPts val="600"/>
                </a:spcAft>
              </a:pPr>
              <a:t>18</a:t>
            </a:fld>
            <a:endParaRPr lang="en-US" sz="1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828212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150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1200"/>
                                            <p:tgtEl>
                                              <p:spTgt spid="18"/>
                                            </p:tgtEl>
                                          </p:cBhvr>
                                        </p:animEffect>
                                      </p:childTnLst>
                                    </p:cTn>
                                  </p:par>
                                </p:childTnLst>
                              </p:cTn>
                            </p:par>
                            <p:par>
                              <p:cTn id="8" fill="hold">
                                <p:stCondLst>
                                  <p:cond delay="2700"/>
                                </p:stCondLst>
                                <p:childTnLst>
                                  <p:par>
                                    <p:cTn id="9" presetID="27" presetClass="emph" presetSubtype="0" fill="remove" grpId="0" nodeType="afterEffect">
                                      <p:stCondLst>
                                        <p:cond delay="0"/>
                                      </p:stCondLst>
                                      <p:childTnLst>
                                        <p:animClr clrSpc="rgb" dir="cw">
                                          <p:cBhvr override="childStyle">
                                            <p:cTn id="10" dur="250" autoRev="1" fill="remove"/>
                                            <p:tgtEl>
                                              <p:spTgt spid="14"/>
                                            </p:tgtEl>
                                            <p:attrNameLst>
                                              <p:attrName>style.color</p:attrName>
                                            </p:attrNameLst>
                                          </p:cBhvr>
                                          <p:to>
                                            <a:schemeClr val="bg1"/>
                                          </p:to>
                                        </p:animClr>
                                        <p:animClr clrSpc="rgb" dir="cw">
                                          <p:cBhvr>
                                            <p:cTn id="11" dur="250" autoRev="1" fill="remove"/>
                                            <p:tgtEl>
                                              <p:spTgt spid="14"/>
                                            </p:tgtEl>
                                            <p:attrNameLst>
                                              <p:attrName>fillcolor</p:attrName>
                                            </p:attrNameLst>
                                          </p:cBhvr>
                                          <p:to>
                                            <a:schemeClr val="bg1"/>
                                          </p:to>
                                        </p:animClr>
                                        <p:set>
                                          <p:cBhvr>
                                            <p:cTn id="12" dur="250" autoRev="1" fill="remove"/>
                                            <p:tgtEl>
                                              <p:spTgt spid="14"/>
                                            </p:tgtEl>
                                            <p:attrNameLst>
                                              <p:attrName>fill.type</p:attrName>
                                            </p:attrNameLst>
                                          </p:cBhvr>
                                          <p:to>
                                            <p:strVal val="solid"/>
                                          </p:to>
                                        </p:set>
                                        <p:set>
                                          <p:cBhvr>
                                            <p:cTn id="13" dur="250" autoRev="1" fill="remove"/>
                                            <p:tgtEl>
                                              <p:spTgt spid="14"/>
                                            </p:tgtEl>
                                            <p:attrNameLst>
                                              <p:attrName>fill.on</p:attrName>
                                            </p:attrNameLst>
                                          </p:cBhvr>
                                          <p:to>
                                            <p:strVal val="true"/>
                                          </p:to>
                                        </p:set>
                                      </p:childTnLst>
                                    </p:cTn>
                                  </p:par>
                                  <p:par>
                                    <p:cTn id="14" presetID="27" presetClass="emph" presetSubtype="0" fill="remove" grpId="0" nodeType="withEffect">
                                      <p:stCondLst>
                                        <p:cond delay="0"/>
                                      </p:stCondLst>
                                      <p:childTnLst>
                                        <p:animClr clrSpc="rgb" dir="cw">
                                          <p:cBhvr override="childStyle">
                                            <p:cTn id="15" dur="250" autoRev="1" fill="remove"/>
                                            <p:tgtEl>
                                              <p:spTgt spid="4"/>
                                            </p:tgtEl>
                                            <p:attrNameLst>
                                              <p:attrName>style.color</p:attrName>
                                            </p:attrNameLst>
                                          </p:cBhvr>
                                          <p:to>
                                            <a:schemeClr val="bg1"/>
                                          </p:to>
                                        </p:animClr>
                                        <p:animClr clrSpc="rgb" dir="cw">
                                          <p:cBhvr>
                                            <p:cTn id="16" dur="250" autoRev="1" fill="remove"/>
                                            <p:tgtEl>
                                              <p:spTgt spid="4"/>
                                            </p:tgtEl>
                                            <p:attrNameLst>
                                              <p:attrName>fillcolor</p:attrName>
                                            </p:attrNameLst>
                                          </p:cBhvr>
                                          <p:to>
                                            <a:schemeClr val="bg1"/>
                                          </p:to>
                                        </p:animClr>
                                        <p:set>
                                          <p:cBhvr>
                                            <p:cTn id="17" dur="250" autoRev="1" fill="remove"/>
                                            <p:tgtEl>
                                              <p:spTgt spid="4"/>
                                            </p:tgtEl>
                                            <p:attrNameLst>
                                              <p:attrName>fill.type</p:attrName>
                                            </p:attrNameLst>
                                          </p:cBhvr>
                                          <p:to>
                                            <p:strVal val="solid"/>
                                          </p:to>
                                        </p:set>
                                        <p:set>
                                          <p:cBhvr>
                                            <p:cTn id="18" dur="250" autoRev="1" fill="remove"/>
                                            <p:tgtEl>
                                              <p:spTgt spid="4"/>
                                            </p:tgtEl>
                                            <p:attrNameLst>
                                              <p:attrName>fill.on</p:attrName>
                                            </p:attrNameLst>
                                          </p:cBhvr>
                                          <p:to>
                                            <p:strVal val="true"/>
                                          </p:to>
                                        </p:set>
                                      </p:childTnLst>
                                    </p:cTn>
                                  </p:par>
                                  <p:par>
                                    <p:cTn id="19" presetID="6" presetClass="emph" presetSubtype="0" repeatCount="3000" fill="hold" grpId="0" nodeType="withEffect" p14:presetBounceEnd="4545">
                                      <p:stCondLst>
                                        <p:cond delay="0"/>
                                      </p:stCondLst>
                                      <p:childTnLst>
                                        <p:animScale p14:bounceEnd="4545">
                                          <p:cBhvr>
                                            <p:cTn id="20" dur="1100" fill="hold"/>
                                            <p:tgtEl>
                                              <p:spTgt spid="7"/>
                                            </p:tgtEl>
                                          </p:cBhvr>
                                          <p:by x="150000" y="150000"/>
                                        </p:animScale>
                                      </p:childTnLst>
                                    </p:cTn>
                                  </p:par>
                                  <p:par>
                                    <p:cTn id="21" presetID="10" presetClass="entr" presetSubtype="0" fill="hold" grpId="0" nodeType="withEffect">
                                      <p:stCondLst>
                                        <p:cond delay="190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600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4" grpId="0" animBg="1"/>
          <p:bldP spid="19" grpId="0" animBg="1"/>
          <p:bldP spid="20"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150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1200"/>
                                            <p:tgtEl>
                                              <p:spTgt spid="18"/>
                                            </p:tgtEl>
                                          </p:cBhvr>
                                        </p:animEffect>
                                      </p:childTnLst>
                                    </p:cTn>
                                  </p:par>
                                </p:childTnLst>
                              </p:cTn>
                            </p:par>
                            <p:par>
                              <p:cTn id="8" fill="hold">
                                <p:stCondLst>
                                  <p:cond delay="2700"/>
                                </p:stCondLst>
                                <p:childTnLst>
                                  <p:par>
                                    <p:cTn id="9" presetID="27" presetClass="emph" presetSubtype="0" fill="remove" grpId="0" nodeType="afterEffect">
                                      <p:stCondLst>
                                        <p:cond delay="0"/>
                                      </p:stCondLst>
                                      <p:childTnLst>
                                        <p:animClr clrSpc="rgb" dir="cw">
                                          <p:cBhvr override="childStyle">
                                            <p:cTn id="10" dur="250" autoRev="1" fill="remove"/>
                                            <p:tgtEl>
                                              <p:spTgt spid="14"/>
                                            </p:tgtEl>
                                            <p:attrNameLst>
                                              <p:attrName>style.color</p:attrName>
                                            </p:attrNameLst>
                                          </p:cBhvr>
                                          <p:to>
                                            <a:schemeClr val="bg1"/>
                                          </p:to>
                                        </p:animClr>
                                        <p:animClr clrSpc="rgb" dir="cw">
                                          <p:cBhvr>
                                            <p:cTn id="11" dur="250" autoRev="1" fill="remove"/>
                                            <p:tgtEl>
                                              <p:spTgt spid="14"/>
                                            </p:tgtEl>
                                            <p:attrNameLst>
                                              <p:attrName>fillcolor</p:attrName>
                                            </p:attrNameLst>
                                          </p:cBhvr>
                                          <p:to>
                                            <a:schemeClr val="bg1"/>
                                          </p:to>
                                        </p:animClr>
                                        <p:set>
                                          <p:cBhvr>
                                            <p:cTn id="12" dur="250" autoRev="1" fill="remove"/>
                                            <p:tgtEl>
                                              <p:spTgt spid="14"/>
                                            </p:tgtEl>
                                            <p:attrNameLst>
                                              <p:attrName>fill.type</p:attrName>
                                            </p:attrNameLst>
                                          </p:cBhvr>
                                          <p:to>
                                            <p:strVal val="solid"/>
                                          </p:to>
                                        </p:set>
                                        <p:set>
                                          <p:cBhvr>
                                            <p:cTn id="13" dur="250" autoRev="1" fill="remove"/>
                                            <p:tgtEl>
                                              <p:spTgt spid="14"/>
                                            </p:tgtEl>
                                            <p:attrNameLst>
                                              <p:attrName>fill.on</p:attrName>
                                            </p:attrNameLst>
                                          </p:cBhvr>
                                          <p:to>
                                            <p:strVal val="true"/>
                                          </p:to>
                                        </p:set>
                                      </p:childTnLst>
                                    </p:cTn>
                                  </p:par>
                                  <p:par>
                                    <p:cTn id="14" presetID="27" presetClass="emph" presetSubtype="0" fill="remove" grpId="0" nodeType="withEffect">
                                      <p:stCondLst>
                                        <p:cond delay="0"/>
                                      </p:stCondLst>
                                      <p:childTnLst>
                                        <p:animClr clrSpc="rgb" dir="cw">
                                          <p:cBhvr override="childStyle">
                                            <p:cTn id="15" dur="250" autoRev="1" fill="remove"/>
                                            <p:tgtEl>
                                              <p:spTgt spid="4"/>
                                            </p:tgtEl>
                                            <p:attrNameLst>
                                              <p:attrName>style.color</p:attrName>
                                            </p:attrNameLst>
                                          </p:cBhvr>
                                          <p:to>
                                            <a:schemeClr val="bg1"/>
                                          </p:to>
                                        </p:animClr>
                                        <p:animClr clrSpc="rgb" dir="cw">
                                          <p:cBhvr>
                                            <p:cTn id="16" dur="250" autoRev="1" fill="remove"/>
                                            <p:tgtEl>
                                              <p:spTgt spid="4"/>
                                            </p:tgtEl>
                                            <p:attrNameLst>
                                              <p:attrName>fillcolor</p:attrName>
                                            </p:attrNameLst>
                                          </p:cBhvr>
                                          <p:to>
                                            <a:schemeClr val="bg1"/>
                                          </p:to>
                                        </p:animClr>
                                        <p:set>
                                          <p:cBhvr>
                                            <p:cTn id="17" dur="250" autoRev="1" fill="remove"/>
                                            <p:tgtEl>
                                              <p:spTgt spid="4"/>
                                            </p:tgtEl>
                                            <p:attrNameLst>
                                              <p:attrName>fill.type</p:attrName>
                                            </p:attrNameLst>
                                          </p:cBhvr>
                                          <p:to>
                                            <p:strVal val="solid"/>
                                          </p:to>
                                        </p:set>
                                        <p:set>
                                          <p:cBhvr>
                                            <p:cTn id="18" dur="250" autoRev="1" fill="remove"/>
                                            <p:tgtEl>
                                              <p:spTgt spid="4"/>
                                            </p:tgtEl>
                                            <p:attrNameLst>
                                              <p:attrName>fill.on</p:attrName>
                                            </p:attrNameLst>
                                          </p:cBhvr>
                                          <p:to>
                                            <p:strVal val="true"/>
                                          </p:to>
                                        </p:set>
                                      </p:childTnLst>
                                    </p:cTn>
                                  </p:par>
                                  <p:par>
                                    <p:cTn id="19" presetID="6" presetClass="emph" presetSubtype="0" repeatCount="3000" fill="hold" grpId="0" nodeType="withEffect">
                                      <p:stCondLst>
                                        <p:cond delay="0"/>
                                      </p:stCondLst>
                                      <p:childTnLst>
                                        <p:animScale>
                                          <p:cBhvr>
                                            <p:cTn id="20" dur="1100" fill="hold"/>
                                            <p:tgtEl>
                                              <p:spTgt spid="7"/>
                                            </p:tgtEl>
                                          </p:cBhvr>
                                          <p:by x="150000" y="150000"/>
                                        </p:animScale>
                                      </p:childTnLst>
                                    </p:cTn>
                                  </p:par>
                                  <p:par>
                                    <p:cTn id="21" presetID="10" presetClass="entr" presetSubtype="0" fill="hold" grpId="0" nodeType="withEffect">
                                      <p:stCondLst>
                                        <p:cond delay="190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600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4" grpId="0" animBg="1"/>
          <p:bldP spid="19" grpId="0" animBg="1"/>
          <p:bldP spid="20" grpId="0" animBg="1"/>
          <p:bldP spid="7"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BF14377-6FC0-404E-92F8-933A3195ABA8}"/>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82" y="0"/>
            <a:ext cx="9144000" cy="6858001"/>
            <a:chOff x="-3176" y="0"/>
            <a:chExt cx="12192000" cy="6858001"/>
          </a:xfrm>
        </p:grpSpPr>
        <p:sp useBgFill="1">
          <p:nvSpPr>
            <p:cNvPr id="10" name="Rectangle 9">
              <a:extLst>
                <a:ext uri="{FF2B5EF4-FFF2-40B4-BE49-F238E27FC236}">
                  <a16:creationId xmlns:a16="http://schemas.microsoft.com/office/drawing/2014/main" id="{BD2F1802-FBE2-409F-A252-19877C1CC4C1}"/>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11" name="Picture 10" descr="A close up of a building&#10;&#10;Description generated with very high confidence">
              <a:extLst>
                <a:ext uri="{FF2B5EF4-FFF2-40B4-BE49-F238E27FC236}">
                  <a16:creationId xmlns:a16="http://schemas.microsoft.com/office/drawing/2014/main" id="{4851C3AA-2DB7-4682-A620-DEEB40ED5C2B}"/>
                </a:ext>
              </a:extLst>
            </p:cNvPr>
            <p:cNvPicPr>
              <a:picLocks noChangeAspect="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pic>
        <p:nvPicPr>
          <p:cNvPr id="4" name="Picture 3" descr="A picture containing circuit, electronics, map&#10;&#10;Description generated with very high confidence">
            <a:extLst>
              <a:ext uri="{FF2B5EF4-FFF2-40B4-BE49-F238E27FC236}">
                <a16:creationId xmlns:a16="http://schemas.microsoft.com/office/drawing/2014/main" id="{7C06F2AB-3103-435E-BFFD-350D599CD0DD}"/>
              </a:ext>
            </a:extLst>
          </p:cNvPr>
          <p:cNvPicPr>
            <a:picLocks noChangeAspect="1"/>
          </p:cNvPicPr>
          <p:nvPr/>
        </p:nvPicPr>
        <p:blipFill rotWithShape="1">
          <a:blip r:embed="rId4"/>
          <a:srcRect r="10239" b="1"/>
          <a:stretch/>
        </p:blipFill>
        <p:spPr>
          <a:xfrm>
            <a:off x="4574383" y="0"/>
            <a:ext cx="4569617" cy="6856310"/>
          </a:xfrm>
          <a:prstGeom prst="rect">
            <a:avLst/>
          </a:prstGeom>
          <a:ln>
            <a:noFill/>
          </a:ln>
          <a:effectLst/>
        </p:spPr>
      </p:pic>
      <p:sp>
        <p:nvSpPr>
          <p:cNvPr id="13" name="Rectangle 12">
            <a:extLst>
              <a:ext uri="{FF2B5EF4-FFF2-40B4-BE49-F238E27FC236}">
                <a16:creationId xmlns:a16="http://schemas.microsoft.com/office/drawing/2014/main" id="{39CF7470-C7B1-4E78-906E-92ADF14B0012}"/>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4874815"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5" name="Picture 14" descr="A close up of a logo&#10;&#10;Description generated with very high confidence">
            <a:extLst>
              <a:ext uri="{FF2B5EF4-FFF2-40B4-BE49-F238E27FC236}">
                <a16:creationId xmlns:a16="http://schemas.microsoft.com/office/drawing/2014/main" id="{3F9FDF25-9DA1-4CAB-BF14-F6C3D103E945}"/>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1" y="1970240"/>
            <a:ext cx="4869180" cy="261714"/>
          </a:xfrm>
          <a:prstGeom prst="rect">
            <a:avLst/>
          </a:prstGeom>
        </p:spPr>
      </p:pic>
      <p:sp>
        <p:nvSpPr>
          <p:cNvPr id="2" name="Title 1">
            <a:extLst>
              <a:ext uri="{FF2B5EF4-FFF2-40B4-BE49-F238E27FC236}">
                <a16:creationId xmlns:a16="http://schemas.microsoft.com/office/drawing/2014/main" id="{26FAE35D-C454-4AC4-AB9E-6AA813D57A0D}"/>
              </a:ext>
            </a:extLst>
          </p:cNvPr>
          <p:cNvSpPr>
            <a:spLocks noGrp="1"/>
          </p:cNvSpPr>
          <p:nvPr>
            <p:ph type="title"/>
          </p:nvPr>
        </p:nvSpPr>
        <p:spPr>
          <a:xfrm>
            <a:off x="510240" y="753228"/>
            <a:ext cx="3781222" cy="1080938"/>
          </a:xfrm>
        </p:spPr>
        <p:txBody>
          <a:bodyPr>
            <a:normAutofit/>
          </a:bodyPr>
          <a:lstStyle/>
          <a:p>
            <a:r>
              <a:rPr lang="en-US" sz="2500" dirty="0">
                <a:latin typeface="Arial" panose="020B0604020202020204" pitchFamily="34" charset="0"/>
                <a:cs typeface="Arial" panose="020B0604020202020204" pitchFamily="34" charset="0"/>
              </a:rPr>
              <a:t>Jackson Creek</a:t>
            </a:r>
            <a:br>
              <a:rPr lang="en-US" sz="2500" dirty="0">
                <a:latin typeface="Arial" panose="020B0604020202020204" pitchFamily="34" charset="0"/>
                <a:cs typeface="Arial" panose="020B0604020202020204" pitchFamily="34" charset="0"/>
              </a:rPr>
            </a:br>
            <a:r>
              <a:rPr lang="en-US" sz="2500" dirty="0">
                <a:latin typeface="Arial" panose="020B0604020202020204" pitchFamily="34" charset="0"/>
                <a:cs typeface="Arial" panose="020B0604020202020204" pitchFamily="34" charset="0"/>
              </a:rPr>
              <a:t>Round 3 – C5</a:t>
            </a:r>
          </a:p>
        </p:txBody>
      </p:sp>
      <p:sp>
        <p:nvSpPr>
          <p:cNvPr id="3" name="Content Placeholder 2">
            <a:extLst>
              <a:ext uri="{FF2B5EF4-FFF2-40B4-BE49-F238E27FC236}">
                <a16:creationId xmlns:a16="http://schemas.microsoft.com/office/drawing/2014/main" id="{0BB313F7-5AB8-40E9-B359-67797341322E}"/>
              </a:ext>
            </a:extLst>
          </p:cNvPr>
          <p:cNvSpPr>
            <a:spLocks noGrp="1"/>
          </p:cNvSpPr>
          <p:nvPr>
            <p:ph idx="1"/>
          </p:nvPr>
        </p:nvSpPr>
        <p:spPr>
          <a:xfrm>
            <a:off x="510241" y="2336873"/>
            <a:ext cx="3781221" cy="3599316"/>
          </a:xfrm>
        </p:spPr>
        <p:txBody>
          <a:bodyPr>
            <a:normAutofit/>
          </a:bodyPr>
          <a:lstStyle/>
          <a:p>
            <a:endParaRPr lang="en-US" sz="1700" dirty="0"/>
          </a:p>
        </p:txBody>
      </p:sp>
      <p:sp>
        <p:nvSpPr>
          <p:cNvPr id="14" name="Cross 13">
            <a:extLst>
              <a:ext uri="{FF2B5EF4-FFF2-40B4-BE49-F238E27FC236}">
                <a16:creationId xmlns:a16="http://schemas.microsoft.com/office/drawing/2014/main" id="{6BF8E036-071D-4276-B9DD-D579E2B72484}"/>
              </a:ext>
            </a:extLst>
          </p:cNvPr>
          <p:cNvSpPr/>
          <p:nvPr/>
        </p:nvSpPr>
        <p:spPr>
          <a:xfrm>
            <a:off x="8519281" y="101600"/>
            <a:ext cx="486174" cy="338667"/>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a:ea typeface="+mn-ea"/>
                <a:cs typeface="+mn-cs"/>
              </a:rPr>
              <a:t>Next</a:t>
            </a:r>
          </a:p>
        </p:txBody>
      </p:sp>
      <p:pic>
        <p:nvPicPr>
          <p:cNvPr id="31" name="Picture 30">
            <a:extLst>
              <a:ext uri="{FF2B5EF4-FFF2-40B4-BE49-F238E27FC236}">
                <a16:creationId xmlns:a16="http://schemas.microsoft.com/office/drawing/2014/main" id="{2CA4395E-DB90-4033-A018-C131BB53F0A2}"/>
              </a:ext>
            </a:extLst>
          </p:cNvPr>
          <p:cNvPicPr>
            <a:picLocks noChangeAspect="1"/>
          </p:cNvPicPr>
          <p:nvPr/>
        </p:nvPicPr>
        <p:blipFill rotWithShape="1">
          <a:blip r:embed="rId6"/>
          <a:srcRect t="6598" b="25935"/>
          <a:stretch/>
        </p:blipFill>
        <p:spPr>
          <a:xfrm>
            <a:off x="2042891" y="2489472"/>
            <a:ext cx="1864622" cy="3175819"/>
          </a:xfrm>
          <a:prstGeom prst="rect">
            <a:avLst/>
          </a:prstGeom>
        </p:spPr>
      </p:pic>
      <p:grpSp>
        <p:nvGrpSpPr>
          <p:cNvPr id="30" name="Group 29">
            <a:extLst>
              <a:ext uri="{FF2B5EF4-FFF2-40B4-BE49-F238E27FC236}">
                <a16:creationId xmlns:a16="http://schemas.microsoft.com/office/drawing/2014/main" id="{2E477F17-75C4-4590-B734-ABDBB09A5439}"/>
              </a:ext>
            </a:extLst>
          </p:cNvPr>
          <p:cNvGrpSpPr/>
          <p:nvPr/>
        </p:nvGrpSpPr>
        <p:grpSpPr>
          <a:xfrm>
            <a:off x="120968" y="1137781"/>
            <a:ext cx="7177298" cy="4915886"/>
            <a:chOff x="120968" y="1137781"/>
            <a:chExt cx="7177298" cy="4915886"/>
          </a:xfrm>
        </p:grpSpPr>
        <p:grpSp>
          <p:nvGrpSpPr>
            <p:cNvPr id="22" name="Group 21">
              <a:extLst>
                <a:ext uri="{FF2B5EF4-FFF2-40B4-BE49-F238E27FC236}">
                  <a16:creationId xmlns:a16="http://schemas.microsoft.com/office/drawing/2014/main" id="{A9992479-B8E7-4532-AC0C-B1C2ACBCC443}"/>
                </a:ext>
              </a:extLst>
            </p:cNvPr>
            <p:cNvGrpSpPr/>
            <p:nvPr/>
          </p:nvGrpSpPr>
          <p:grpSpPr>
            <a:xfrm>
              <a:off x="120968" y="1137781"/>
              <a:ext cx="7177298" cy="4915886"/>
              <a:chOff x="120968" y="1137781"/>
              <a:chExt cx="7177298" cy="4915886"/>
            </a:xfrm>
          </p:grpSpPr>
          <p:pic>
            <p:nvPicPr>
              <p:cNvPr id="16" name="Picture 15">
                <a:extLst>
                  <a:ext uri="{FF2B5EF4-FFF2-40B4-BE49-F238E27FC236}">
                    <a16:creationId xmlns:a16="http://schemas.microsoft.com/office/drawing/2014/main" id="{6C0AE17F-6CF9-4A18-B1A2-718DC677098C}"/>
                  </a:ext>
                </a:extLst>
              </p:cNvPr>
              <p:cNvPicPr>
                <a:picLocks noChangeAspect="1"/>
              </p:cNvPicPr>
              <p:nvPr/>
            </p:nvPicPr>
            <p:blipFill>
              <a:blip r:embed="rId7"/>
              <a:stretch>
                <a:fillRect/>
              </a:stretch>
            </p:blipFill>
            <p:spPr>
              <a:xfrm>
                <a:off x="201944" y="2286633"/>
                <a:ext cx="4170495" cy="3699796"/>
              </a:xfrm>
              <a:prstGeom prst="rect">
                <a:avLst/>
              </a:prstGeom>
              <a:ln w="76200">
                <a:solidFill>
                  <a:srgbClr val="FFFF00"/>
                </a:solidFill>
              </a:ln>
              <a:effectLst>
                <a:outerShdw blurRad="292100" dist="139700" dir="2700000" algn="tl" rotWithShape="0">
                  <a:srgbClr val="333333">
                    <a:alpha val="65000"/>
                  </a:srgbClr>
                </a:outerShdw>
              </a:effectLst>
            </p:spPr>
          </p:pic>
          <p:cxnSp>
            <p:nvCxnSpPr>
              <p:cNvPr id="6" name="Straight Connector 5">
                <a:extLst>
                  <a:ext uri="{FF2B5EF4-FFF2-40B4-BE49-F238E27FC236}">
                    <a16:creationId xmlns:a16="http://schemas.microsoft.com/office/drawing/2014/main" id="{4A1D9528-FCAA-44D6-9FA5-FD2F44F12BDD}"/>
                  </a:ext>
                </a:extLst>
              </p:cNvPr>
              <p:cNvCxnSpPr>
                <a:cxnSpLocks/>
              </p:cNvCxnSpPr>
              <p:nvPr/>
            </p:nvCxnSpPr>
            <p:spPr>
              <a:xfrm flipH="1">
                <a:off x="4394203" y="2095878"/>
                <a:ext cx="1969293" cy="1002922"/>
              </a:xfrm>
              <a:prstGeom prst="line">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FA5A6859-77EB-4374-B349-3AAB1FAF2E86}"/>
                  </a:ext>
                </a:extLst>
              </p:cNvPr>
              <p:cNvCxnSpPr>
                <a:cxnSpLocks/>
              </p:cNvCxnSpPr>
              <p:nvPr/>
            </p:nvCxnSpPr>
            <p:spPr>
              <a:xfrm flipH="1">
                <a:off x="4372439" y="2101097"/>
                <a:ext cx="2925827" cy="3952570"/>
              </a:xfrm>
              <a:prstGeom prst="line">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8415DC3-1BB0-497D-9773-D7F79A91D9AF}"/>
                  </a:ext>
                </a:extLst>
              </p:cNvPr>
              <p:cNvCxnSpPr>
                <a:cxnSpLocks/>
              </p:cNvCxnSpPr>
              <p:nvPr/>
            </p:nvCxnSpPr>
            <p:spPr>
              <a:xfrm flipH="1">
                <a:off x="120968" y="1137781"/>
                <a:ext cx="6242528" cy="1088954"/>
              </a:xfrm>
              <a:prstGeom prst="line">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27" name="Rectangle 26">
              <a:extLst>
                <a:ext uri="{FF2B5EF4-FFF2-40B4-BE49-F238E27FC236}">
                  <a16:creationId xmlns:a16="http://schemas.microsoft.com/office/drawing/2014/main" id="{6E7A0E7B-E0C9-4164-9160-AEA3CE4E2218}"/>
                </a:ext>
              </a:extLst>
            </p:cNvPr>
            <p:cNvSpPr/>
            <p:nvPr/>
          </p:nvSpPr>
          <p:spPr>
            <a:xfrm>
              <a:off x="6395378" y="1143000"/>
              <a:ext cx="871006" cy="95287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p:grpSp>
    </p:spTree>
    <p:extLst>
      <p:ext uri="{BB962C8B-B14F-4D97-AF65-F5344CB8AC3E}">
        <p14:creationId xmlns:p14="http://schemas.microsoft.com/office/powerpoint/2010/main" val="80323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600"/>
                                  </p:stCondLst>
                                  <p:childTnLst>
                                    <p:set>
                                      <p:cBhvr>
                                        <p:cTn id="6" dur="1" fill="hold">
                                          <p:stCondLst>
                                            <p:cond delay="0"/>
                                          </p:stCondLst>
                                        </p:cTn>
                                        <p:tgtEl>
                                          <p:spTgt spid="30"/>
                                        </p:tgtEl>
                                        <p:attrNameLst>
                                          <p:attrName>style.visibility</p:attrName>
                                        </p:attrNameLst>
                                      </p:cBhvr>
                                      <p:to>
                                        <p:strVal val="visible"/>
                                      </p:to>
                                    </p:set>
                                    <p:animEffect transition="in" filter="wipe(right)">
                                      <p:cBhvr>
                                        <p:cTn id="7" dur="1900"/>
                                        <p:tgtEl>
                                          <p:spTgt spid="30"/>
                                        </p:tgtEl>
                                      </p:cBhvr>
                                    </p:animEffect>
                                  </p:childTnLst>
                                </p:cTn>
                              </p:par>
                            </p:childTnLst>
                          </p:cTn>
                        </p:par>
                        <p:par>
                          <p:cTn id="8" fill="hold">
                            <p:stCondLst>
                              <p:cond delay="2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AE35D-C454-4AC4-AB9E-6AA813D57A0D}"/>
              </a:ext>
            </a:extLst>
          </p:cNvPr>
          <p:cNvSpPr>
            <a:spLocks noGrp="1"/>
          </p:cNvSpPr>
          <p:nvPr>
            <p:ph type="title"/>
          </p:nvPr>
        </p:nvSpPr>
        <p:spPr>
          <a:xfrm>
            <a:off x="510238" y="753228"/>
            <a:ext cx="2713253" cy="1080938"/>
          </a:xfrm>
        </p:spPr>
        <p:txBody>
          <a:bodyPr>
            <a:normAutofit/>
          </a:bodyPr>
          <a:lstStyle/>
          <a:p>
            <a:r>
              <a:rPr lang="en-US" sz="2500" dirty="0">
                <a:latin typeface="Arial" panose="020B0604020202020204" pitchFamily="34" charset="0"/>
                <a:cs typeface="Arial" panose="020B0604020202020204" pitchFamily="34" charset="0"/>
              </a:rPr>
              <a:t>Jackson Creek</a:t>
            </a:r>
            <a:br>
              <a:rPr lang="en-US" sz="2500" dirty="0">
                <a:latin typeface="Arial" panose="020B0604020202020204" pitchFamily="34" charset="0"/>
                <a:cs typeface="Arial" panose="020B0604020202020204" pitchFamily="34" charset="0"/>
              </a:rPr>
            </a:br>
            <a:r>
              <a:rPr lang="en-US" sz="2500" dirty="0">
                <a:latin typeface="Arial" panose="020B0604020202020204" pitchFamily="34" charset="0"/>
                <a:cs typeface="Arial" panose="020B0604020202020204" pitchFamily="34" charset="0"/>
              </a:rPr>
              <a:t>Round 3 – C5</a:t>
            </a:r>
          </a:p>
        </p:txBody>
      </p:sp>
      <p:sp>
        <p:nvSpPr>
          <p:cNvPr id="14" name="Cross 13">
            <a:extLst>
              <a:ext uri="{FF2B5EF4-FFF2-40B4-BE49-F238E27FC236}">
                <a16:creationId xmlns:a16="http://schemas.microsoft.com/office/drawing/2014/main" id="{D9D91375-F469-45C8-8F7A-63A2A98A46C1}"/>
              </a:ext>
            </a:extLst>
          </p:cNvPr>
          <p:cNvSpPr/>
          <p:nvPr/>
        </p:nvSpPr>
        <p:spPr>
          <a:xfrm>
            <a:off x="8519281" y="101600"/>
            <a:ext cx="486174" cy="338667"/>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a:ea typeface="+mn-ea"/>
                <a:cs typeface="+mn-cs"/>
              </a:rPr>
              <a:t>Next</a:t>
            </a:r>
          </a:p>
        </p:txBody>
      </p:sp>
      <p:pic>
        <p:nvPicPr>
          <p:cNvPr id="5" name="Picture 4">
            <a:extLst>
              <a:ext uri="{FF2B5EF4-FFF2-40B4-BE49-F238E27FC236}">
                <a16:creationId xmlns:a16="http://schemas.microsoft.com/office/drawing/2014/main" id="{5C84F6F5-15B9-43C3-B751-A6F2BFB1F7DD}"/>
              </a:ext>
            </a:extLst>
          </p:cNvPr>
          <p:cNvPicPr>
            <a:picLocks noChangeAspect="1"/>
          </p:cNvPicPr>
          <p:nvPr/>
        </p:nvPicPr>
        <p:blipFill>
          <a:blip r:embed="rId3"/>
          <a:stretch>
            <a:fillRect/>
          </a:stretch>
        </p:blipFill>
        <p:spPr>
          <a:xfrm>
            <a:off x="2756734" y="2105100"/>
            <a:ext cx="6248721" cy="4521432"/>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933750D0-026B-4BD8-A9FB-692DA9F289C0}"/>
              </a:ext>
            </a:extLst>
          </p:cNvPr>
          <p:cNvPicPr>
            <a:picLocks noChangeAspect="1"/>
          </p:cNvPicPr>
          <p:nvPr/>
        </p:nvPicPr>
        <p:blipFill rotWithShape="1">
          <a:blip r:embed="rId4"/>
          <a:srcRect t="6598" b="25935"/>
          <a:stretch/>
        </p:blipFill>
        <p:spPr>
          <a:xfrm>
            <a:off x="210067" y="2777906"/>
            <a:ext cx="1864622" cy="3175819"/>
          </a:xfrm>
          <a:prstGeom prst="rect">
            <a:avLst/>
          </a:prstGeom>
        </p:spPr>
      </p:pic>
      <mc:AlternateContent xmlns:mc="http://schemas.openxmlformats.org/markup-compatibility/2006" xmlns:p14="http://schemas.microsoft.com/office/powerpoint/2010/main" xmlns:aink="http://schemas.microsoft.com/office/drawing/2016/ink">
        <mc:Choice Requires="p14 aink">
          <p:contentPart p14:bwMode="auto" r:id="rId5">
            <p14:nvContentPartPr>
              <p14:cNvPr id="13" name="Ink 12">
                <a:extLst>
                  <a:ext uri="{FF2B5EF4-FFF2-40B4-BE49-F238E27FC236}">
                    <a16:creationId xmlns:a16="http://schemas.microsoft.com/office/drawing/2014/main" id="{3E63CEAB-CAFC-452E-A6B3-EAAA65C38F76}"/>
                  </a:ext>
                </a:extLst>
              </p14:cNvPr>
              <p14:cNvContentPartPr/>
              <p14:nvPr/>
            </p14:nvContentPartPr>
            <p14:xfrm>
              <a:off x="4220909" y="3428999"/>
              <a:ext cx="4996982" cy="3165945"/>
            </p14:xfrm>
          </p:contentPart>
        </mc:Choice>
        <mc:Fallback xmlns="">
          <p:pic>
            <p:nvPicPr>
              <p:cNvPr id="13" name="Ink 12">
                <a:extLst>
                  <a:ext uri="{FF2B5EF4-FFF2-40B4-BE49-F238E27FC236}">
                    <a16:creationId xmlns:a16="http://schemas.microsoft.com/office/drawing/2014/main" id="{3E63CEAB-CAFC-452E-A6B3-EAAA65C38F76}"/>
                  </a:ext>
                </a:extLst>
              </p:cNvPr>
              <p:cNvPicPr/>
              <p:nvPr/>
            </p:nvPicPr>
            <p:blipFill>
              <a:blip r:embed="rId6"/>
              <a:stretch>
                <a:fillRect/>
              </a:stretch>
            </p:blipFill>
            <p:spPr>
              <a:xfrm>
                <a:off x="4179150" y="3387242"/>
                <a:ext cx="5080499" cy="3249458"/>
              </a:xfrm>
              <a:prstGeom prst="rect">
                <a:avLst/>
              </a:prstGeom>
            </p:spPr>
          </p:pic>
        </mc:Fallback>
      </mc:AlternateContent>
      <p:sp>
        <p:nvSpPr>
          <p:cNvPr id="17" name="Title 1">
            <a:extLst>
              <a:ext uri="{FF2B5EF4-FFF2-40B4-BE49-F238E27FC236}">
                <a16:creationId xmlns:a16="http://schemas.microsoft.com/office/drawing/2014/main" id="{34A66220-34EA-4092-A489-D7819760FC89}"/>
              </a:ext>
            </a:extLst>
          </p:cNvPr>
          <p:cNvSpPr txBox="1">
            <a:spLocks/>
          </p:cNvSpPr>
          <p:nvPr/>
        </p:nvSpPr>
        <p:spPr>
          <a:xfrm>
            <a:off x="3223491" y="1095666"/>
            <a:ext cx="4165600" cy="83598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marL="0" marR="0" lvl="0" indent="0" algn="r" defTabSz="914400" rtl="0" eaLnBrk="1" fontAlgn="auto" latinLnBrk="0" hangingPunct="1">
              <a:lnSpc>
                <a:spcPct val="90000"/>
              </a:lnSpc>
              <a:spcBef>
                <a:spcPct val="0"/>
              </a:spcBef>
              <a:spcAft>
                <a:spcPts val="0"/>
              </a:spcAft>
              <a:buClrTx/>
              <a:buSzTx/>
              <a:buFontTx/>
              <a:buNone/>
              <a:tabLst/>
              <a:defRPr/>
            </a:pPr>
            <a:r>
              <a:rPr kumimoji="0" lang="en-US" sz="2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(2 areas of interest) </a:t>
            </a:r>
          </a:p>
        </p:txBody>
      </p:sp>
      <p:sp>
        <p:nvSpPr>
          <p:cNvPr id="9" name="Slide Number Placeholder 2">
            <a:extLst>
              <a:ext uri="{FF2B5EF4-FFF2-40B4-BE49-F238E27FC236}">
                <a16:creationId xmlns:a16="http://schemas.microsoft.com/office/drawing/2014/main" id="{15A5D796-DF6C-4CFF-9C43-3DBBF0604AB9}"/>
              </a:ext>
            </a:extLst>
          </p:cNvPr>
          <p:cNvSpPr>
            <a:spLocks noGrp="1"/>
          </p:cNvSpPr>
          <p:nvPr>
            <p:ph type="sldNum" sz="quarter" idx="12"/>
          </p:nvPr>
        </p:nvSpPr>
        <p:spPr>
          <a:xfrm>
            <a:off x="8330046" y="6573837"/>
            <a:ext cx="675409" cy="365125"/>
          </a:xfrm>
          <a:prstGeom prst="ellipse">
            <a:avLst/>
          </a:prstGeom>
        </p:spPr>
        <p:txBody>
          <a:bodyPr>
            <a:normAutofit/>
          </a:bodyPr>
          <a:lstStyle/>
          <a:p>
            <a:pPr>
              <a:lnSpc>
                <a:spcPct val="90000"/>
              </a:lnSpc>
              <a:spcAft>
                <a:spcPts val="600"/>
              </a:spcAft>
            </a:pPr>
            <a:fld id="{77BC0C64-94FA-44B3-9573-88BE3BEAC041}" type="slidenum">
              <a:rPr lang="en-US" sz="1000" b="1">
                <a:solidFill>
                  <a:schemeClr val="tx1"/>
                </a:solidFill>
                <a:latin typeface="Arial" panose="020B0604020202020204" pitchFamily="34" charset="0"/>
                <a:cs typeface="Arial" panose="020B0604020202020204" pitchFamily="34" charset="0"/>
              </a:rPr>
              <a:pPr>
                <a:lnSpc>
                  <a:spcPct val="90000"/>
                </a:lnSpc>
                <a:spcAft>
                  <a:spcPts val="600"/>
                </a:spcAft>
              </a:pPr>
              <a:t>20</a:t>
            </a:fld>
            <a:endParaRPr lang="en-US" sz="1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3078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300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par>
                                <p:cTn id="8" presetID="10" presetClass="entr" presetSubtype="0" fill="hold" grpId="0" nodeType="withEffect">
                                  <p:stCondLst>
                                    <p:cond delay="300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1100"/>
                                        <p:tgtEl>
                                          <p:spTgt spid="17"/>
                                        </p:tgtEl>
                                      </p:cBhvr>
                                    </p:animEffect>
                                  </p:childTnLst>
                                </p:cTn>
                              </p:par>
                            </p:childTnLst>
                          </p:cTn>
                        </p:par>
                        <p:par>
                          <p:cTn id="11" fill="hold">
                            <p:stCondLst>
                              <p:cond delay="4100"/>
                            </p:stCondLst>
                            <p:childTnLst>
                              <p:par>
                                <p:cTn id="12" presetID="10" presetClass="entr" presetSubtype="0"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21" name="Rectangle 8">
            <a:extLst>
              <a:ext uri="{FF2B5EF4-FFF2-40B4-BE49-F238E27FC236}">
                <a16:creationId xmlns:a16="http://schemas.microsoft.com/office/drawing/2014/main" id="{7539E3D4-6962-40AB-8B73-E9DD5692F0E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618"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22" name="Picture 10">
            <a:extLst>
              <a:ext uri="{FF2B5EF4-FFF2-40B4-BE49-F238E27FC236}">
                <a16:creationId xmlns:a16="http://schemas.microsoft.com/office/drawing/2014/main" id="{9490E84B-32AB-4B93-B2A7-C660A2894F2C}"/>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2382" y="0"/>
            <a:ext cx="9144000" cy="6858000"/>
          </a:xfrm>
          <a:prstGeom prst="rect">
            <a:avLst/>
          </a:prstGeom>
        </p:spPr>
      </p:pic>
      <p:sp>
        <p:nvSpPr>
          <p:cNvPr id="23" name="Rectangle 12">
            <a:extLst>
              <a:ext uri="{FF2B5EF4-FFF2-40B4-BE49-F238E27FC236}">
                <a16:creationId xmlns:a16="http://schemas.microsoft.com/office/drawing/2014/main" id="{AE7C53B3-E639-4BE7-9C53-AAF6DF686F9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4" name="Rectangle 14">
            <a:extLst>
              <a:ext uri="{FF2B5EF4-FFF2-40B4-BE49-F238E27FC236}">
                <a16:creationId xmlns:a16="http://schemas.microsoft.com/office/drawing/2014/main" id="{2CD7F1D5-2F5D-4F06-91C2-5616C9AD559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3719321"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25" name="Picture 16">
            <a:extLst>
              <a:ext uri="{FF2B5EF4-FFF2-40B4-BE49-F238E27FC236}">
                <a16:creationId xmlns:a16="http://schemas.microsoft.com/office/drawing/2014/main" id="{CA0F9C00-759D-439B-962A-EA32D6076602}"/>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 y="1970241"/>
            <a:ext cx="3717036" cy="199787"/>
          </a:xfrm>
          <a:prstGeom prst="rect">
            <a:avLst/>
          </a:prstGeom>
        </p:spPr>
      </p:pic>
      <p:pic>
        <p:nvPicPr>
          <p:cNvPr id="4" name="Picture 3">
            <a:extLst>
              <a:ext uri="{FF2B5EF4-FFF2-40B4-BE49-F238E27FC236}">
                <a16:creationId xmlns:a16="http://schemas.microsoft.com/office/drawing/2014/main" id="{8D100638-50CE-472B-ADE0-57243A596DA3}"/>
              </a:ext>
            </a:extLst>
          </p:cNvPr>
          <p:cNvPicPr>
            <a:picLocks noChangeAspect="1"/>
          </p:cNvPicPr>
          <p:nvPr/>
        </p:nvPicPr>
        <p:blipFill>
          <a:blip r:embed="rId5"/>
          <a:stretch>
            <a:fillRect/>
          </a:stretch>
        </p:blipFill>
        <p:spPr>
          <a:xfrm>
            <a:off x="1542552" y="1606152"/>
            <a:ext cx="7248165" cy="4910630"/>
          </a:xfrm>
          <a:prstGeom prst="rect">
            <a:avLst/>
          </a:prstGeom>
          <a:ln>
            <a:noFill/>
          </a:ln>
          <a:effectLst>
            <a:outerShdw blurRad="76200" dist="63500" dir="5040000" algn="tl" rotWithShape="0">
              <a:srgbClr val="000000">
                <a:alpha val="41000"/>
              </a:srgbClr>
            </a:outerShdw>
          </a:effectLst>
        </p:spPr>
      </p:pic>
      <p:sp>
        <p:nvSpPr>
          <p:cNvPr id="2" name="Title 1">
            <a:extLst>
              <a:ext uri="{FF2B5EF4-FFF2-40B4-BE49-F238E27FC236}">
                <a16:creationId xmlns:a16="http://schemas.microsoft.com/office/drawing/2014/main" id="{F982D4C2-139D-443C-9C29-158CFB69AE08}"/>
              </a:ext>
            </a:extLst>
          </p:cNvPr>
          <p:cNvSpPr>
            <a:spLocks noGrp="1"/>
          </p:cNvSpPr>
          <p:nvPr>
            <p:ph type="title"/>
          </p:nvPr>
        </p:nvSpPr>
        <p:spPr>
          <a:xfrm>
            <a:off x="206734" y="753228"/>
            <a:ext cx="3405599" cy="1080938"/>
          </a:xfrm>
        </p:spPr>
        <p:txBody>
          <a:bodyPr>
            <a:noAutofit/>
          </a:bodyPr>
          <a:lstStyle/>
          <a:p>
            <a:r>
              <a:rPr lang="en-US" sz="2500" dirty="0">
                <a:latin typeface="Arial" panose="020B0604020202020204" pitchFamily="34" charset="0"/>
                <a:cs typeface="Arial" panose="020B0604020202020204" pitchFamily="34" charset="0"/>
              </a:rPr>
              <a:t>Jackson Creek</a:t>
            </a:r>
            <a:br>
              <a:rPr lang="en-US" sz="2500" dirty="0">
                <a:latin typeface="Arial" panose="020B0604020202020204" pitchFamily="34" charset="0"/>
                <a:cs typeface="Arial" panose="020B0604020202020204" pitchFamily="34" charset="0"/>
              </a:rPr>
            </a:br>
            <a:r>
              <a:rPr lang="en-US" sz="2500" dirty="0">
                <a:latin typeface="Arial" panose="020B0604020202020204" pitchFamily="34" charset="0"/>
                <a:cs typeface="Arial" panose="020B0604020202020204" pitchFamily="34" charset="0"/>
              </a:rPr>
              <a:t>Round 4 – C5D and C5F</a:t>
            </a:r>
          </a:p>
        </p:txBody>
      </p:sp>
      <p:sp>
        <p:nvSpPr>
          <p:cNvPr id="6" name="Rectangle 5">
            <a:extLst>
              <a:ext uri="{FF2B5EF4-FFF2-40B4-BE49-F238E27FC236}">
                <a16:creationId xmlns:a16="http://schemas.microsoft.com/office/drawing/2014/main" id="{339B418E-F750-4386-A834-F9B4F96428B1}"/>
              </a:ext>
            </a:extLst>
          </p:cNvPr>
          <p:cNvSpPr/>
          <p:nvPr/>
        </p:nvSpPr>
        <p:spPr>
          <a:xfrm>
            <a:off x="6923490" y="753228"/>
            <a:ext cx="1867227" cy="7255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dirty="0">
                <a:ln>
                  <a:noFill/>
                </a:ln>
                <a:solidFill>
                  <a:prstClr val="black"/>
                </a:solidFill>
                <a:effectLst/>
                <a:uLnTx/>
                <a:uFillTx/>
                <a:latin typeface="Trebuchet MS" panose="020B0603020202020204"/>
                <a:ea typeface="+mn-ea"/>
                <a:cs typeface="+mn-cs"/>
              </a:rPr>
              <a:t>This was the last sampling event under the 2017 Pilot study.</a:t>
            </a:r>
          </a:p>
        </p:txBody>
      </p:sp>
      <p:sp>
        <p:nvSpPr>
          <p:cNvPr id="8" name="Arrow: Right 7">
            <a:extLst>
              <a:ext uri="{FF2B5EF4-FFF2-40B4-BE49-F238E27FC236}">
                <a16:creationId xmlns:a16="http://schemas.microsoft.com/office/drawing/2014/main" id="{BB2B7722-FC83-4E9C-A9EB-562DBFA54B16}"/>
              </a:ext>
            </a:extLst>
          </p:cNvPr>
          <p:cNvSpPr/>
          <p:nvPr/>
        </p:nvSpPr>
        <p:spPr>
          <a:xfrm rot="20207263">
            <a:off x="227847" y="4860862"/>
            <a:ext cx="4757780" cy="12801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rPr>
              <a:t>Everything contributing to here is stormwater. Let’s zoom in here.</a:t>
            </a:r>
          </a:p>
        </p:txBody>
      </p:sp>
      <mc:AlternateContent xmlns:mc="http://schemas.openxmlformats.org/markup-compatibility/2006" xmlns:p14="http://schemas.microsoft.com/office/powerpoint/2010/main">
        <mc:Choice Requires="p14">
          <p:contentPart p14:bwMode="auto" r:id="rId6">
            <p14:nvContentPartPr>
              <p14:cNvPr id="41" name="Ink 40">
                <a:extLst>
                  <a:ext uri="{FF2B5EF4-FFF2-40B4-BE49-F238E27FC236}">
                    <a16:creationId xmlns:a16="http://schemas.microsoft.com/office/drawing/2014/main" id="{A9486A3F-0931-46AC-9E5F-003CE067EE63}"/>
                  </a:ext>
                </a:extLst>
              </p14:cNvPr>
              <p14:cNvContentPartPr/>
              <p14:nvPr/>
            </p14:nvContentPartPr>
            <p14:xfrm>
              <a:off x="2700667" y="1693107"/>
              <a:ext cx="5867760" cy="4188720"/>
            </p14:xfrm>
          </p:contentPart>
        </mc:Choice>
        <mc:Fallback xmlns="">
          <p:pic>
            <p:nvPicPr>
              <p:cNvPr id="41" name="Ink 40">
                <a:extLst>
                  <a:ext uri="{FF2B5EF4-FFF2-40B4-BE49-F238E27FC236}">
                    <a16:creationId xmlns:a16="http://schemas.microsoft.com/office/drawing/2014/main" id="{A9486A3F-0931-46AC-9E5F-003CE067EE63}"/>
                  </a:ext>
                </a:extLst>
              </p:cNvPr>
              <p:cNvPicPr/>
              <p:nvPr/>
            </p:nvPicPr>
            <p:blipFill>
              <a:blip r:embed="rId7"/>
              <a:stretch>
                <a:fillRect/>
              </a:stretch>
            </p:blipFill>
            <p:spPr>
              <a:xfrm>
                <a:off x="2676907" y="1669346"/>
                <a:ext cx="5915281" cy="4236241"/>
              </a:xfrm>
              <a:prstGeom prst="rect">
                <a:avLst/>
              </a:prstGeom>
            </p:spPr>
          </p:pic>
        </mc:Fallback>
      </mc:AlternateContent>
      <p:sp>
        <p:nvSpPr>
          <p:cNvPr id="45" name="Cross 44">
            <a:extLst>
              <a:ext uri="{FF2B5EF4-FFF2-40B4-BE49-F238E27FC236}">
                <a16:creationId xmlns:a16="http://schemas.microsoft.com/office/drawing/2014/main" id="{FF53988C-4FF6-4876-98F8-EB206BEE7303}"/>
              </a:ext>
            </a:extLst>
          </p:cNvPr>
          <p:cNvSpPr/>
          <p:nvPr/>
        </p:nvSpPr>
        <p:spPr>
          <a:xfrm>
            <a:off x="8519281" y="101600"/>
            <a:ext cx="486174" cy="338667"/>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a:ea typeface="+mn-ea"/>
                <a:cs typeface="+mn-cs"/>
              </a:rPr>
              <a:t>Next</a:t>
            </a:r>
          </a:p>
        </p:txBody>
      </p:sp>
      <p:pic>
        <p:nvPicPr>
          <p:cNvPr id="47" name="Picture 46">
            <a:extLst>
              <a:ext uri="{FF2B5EF4-FFF2-40B4-BE49-F238E27FC236}">
                <a16:creationId xmlns:a16="http://schemas.microsoft.com/office/drawing/2014/main" id="{1E820D89-27A7-441D-AFAD-D9126B75C5FF}"/>
              </a:ext>
            </a:extLst>
          </p:cNvPr>
          <p:cNvPicPr>
            <a:picLocks noChangeAspect="1"/>
          </p:cNvPicPr>
          <p:nvPr/>
        </p:nvPicPr>
        <p:blipFill rotWithShape="1">
          <a:blip r:embed="rId8"/>
          <a:srcRect t="6598" b="25935"/>
          <a:stretch/>
        </p:blipFill>
        <p:spPr>
          <a:xfrm>
            <a:off x="168136" y="2146621"/>
            <a:ext cx="1864622" cy="3175819"/>
          </a:xfrm>
          <a:prstGeom prst="rect">
            <a:avLst/>
          </a:prstGeom>
        </p:spPr>
      </p:pic>
      <p:sp>
        <p:nvSpPr>
          <p:cNvPr id="14" name="Slide Number Placeholder 2">
            <a:extLst>
              <a:ext uri="{FF2B5EF4-FFF2-40B4-BE49-F238E27FC236}">
                <a16:creationId xmlns:a16="http://schemas.microsoft.com/office/drawing/2014/main" id="{83F3BFB1-4DC0-470C-8C32-87ED58D99D47}"/>
              </a:ext>
            </a:extLst>
          </p:cNvPr>
          <p:cNvSpPr>
            <a:spLocks noGrp="1"/>
          </p:cNvSpPr>
          <p:nvPr>
            <p:ph type="sldNum" sz="quarter" idx="12"/>
          </p:nvPr>
        </p:nvSpPr>
        <p:spPr>
          <a:xfrm>
            <a:off x="8349194" y="6492875"/>
            <a:ext cx="675409" cy="365125"/>
          </a:xfrm>
          <a:prstGeom prst="ellipse">
            <a:avLst/>
          </a:prstGeom>
        </p:spPr>
        <p:txBody>
          <a:bodyPr>
            <a:normAutofit/>
          </a:bodyPr>
          <a:lstStyle/>
          <a:p>
            <a:pPr>
              <a:lnSpc>
                <a:spcPct val="90000"/>
              </a:lnSpc>
              <a:spcAft>
                <a:spcPts val="600"/>
              </a:spcAft>
            </a:pPr>
            <a:fld id="{77BC0C64-94FA-44B3-9573-88BE3BEAC041}" type="slidenum">
              <a:rPr lang="en-US" sz="1000" b="1">
                <a:solidFill>
                  <a:schemeClr val="tx1"/>
                </a:solidFill>
                <a:latin typeface="Arial" panose="020B0604020202020204" pitchFamily="34" charset="0"/>
                <a:cs typeface="Arial" panose="020B0604020202020204" pitchFamily="34" charset="0"/>
              </a:rPr>
              <a:pPr>
                <a:lnSpc>
                  <a:spcPct val="90000"/>
                </a:lnSpc>
                <a:spcAft>
                  <a:spcPts val="600"/>
                </a:spcAft>
              </a:pPr>
              <a:t>21</a:t>
            </a:fld>
            <a:endParaRPr lang="en-US" sz="1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3178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circle(in)">
                                      <p:cBhvr>
                                        <p:cTn id="7" dur="2000"/>
                                        <p:tgtEl>
                                          <p:spTgt spid="41"/>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2500"/>
                            </p:stCondLst>
                            <p:childTnLst>
                              <p:par>
                                <p:cTn id="13" presetID="10" presetClass="exit" presetSubtype="0" fill="hold" grpId="1" nodeType="afterEffect">
                                  <p:stCondLst>
                                    <p:cond delay="1600"/>
                                  </p:stCondLst>
                                  <p:childTnLst>
                                    <p:animEffect transition="out" filter="fade">
                                      <p:cBhvr>
                                        <p:cTn id="14" dur="600"/>
                                        <p:tgtEl>
                                          <p:spTgt spid="8"/>
                                        </p:tgtEl>
                                      </p:cBhvr>
                                    </p:animEffect>
                                    <p:set>
                                      <p:cBhvr>
                                        <p:cTn id="15" dur="1" fill="hold">
                                          <p:stCondLst>
                                            <p:cond delay="599"/>
                                          </p:stCondLst>
                                        </p:cTn>
                                        <p:tgtEl>
                                          <p:spTgt spid="8"/>
                                        </p:tgtEl>
                                        <p:attrNameLst>
                                          <p:attrName>style.visibility</p:attrName>
                                        </p:attrNameLst>
                                      </p:cBhvr>
                                      <p:to>
                                        <p:strVal val="hidden"/>
                                      </p:to>
                                    </p:set>
                                  </p:childTnLst>
                                </p:cTn>
                              </p:par>
                            </p:childTnLst>
                          </p:cTn>
                        </p:par>
                        <p:par>
                          <p:cTn id="16" fill="hold">
                            <p:stCondLst>
                              <p:cond delay="47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4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73A9648-B101-49BF-8992-8D0102DFD07B}"/>
              </a:ext>
            </a:extLst>
          </p:cNvPr>
          <p:cNvPicPr>
            <a:picLocks noChangeAspect="1"/>
          </p:cNvPicPr>
          <p:nvPr/>
        </p:nvPicPr>
        <p:blipFill>
          <a:blip r:embed="rId2"/>
          <a:stretch>
            <a:fillRect/>
          </a:stretch>
        </p:blipFill>
        <p:spPr>
          <a:xfrm>
            <a:off x="1745870" y="1690821"/>
            <a:ext cx="7398130" cy="5061210"/>
          </a:xfrm>
          <a:prstGeom prst="rect">
            <a:avLst/>
          </a:prstGeom>
        </p:spPr>
      </p:pic>
      <p:sp>
        <p:nvSpPr>
          <p:cNvPr id="2" name="Title 1">
            <a:extLst>
              <a:ext uri="{FF2B5EF4-FFF2-40B4-BE49-F238E27FC236}">
                <a16:creationId xmlns:a16="http://schemas.microsoft.com/office/drawing/2014/main" id="{F982D4C2-139D-443C-9C29-158CFB69AE08}"/>
              </a:ext>
            </a:extLst>
          </p:cNvPr>
          <p:cNvSpPr>
            <a:spLocks noGrp="1"/>
          </p:cNvSpPr>
          <p:nvPr>
            <p:ph type="title"/>
          </p:nvPr>
        </p:nvSpPr>
        <p:spPr>
          <a:xfrm>
            <a:off x="206734" y="753228"/>
            <a:ext cx="3162999" cy="924242"/>
          </a:xfrm>
        </p:spPr>
        <p:txBody>
          <a:bodyPr>
            <a:normAutofit/>
          </a:bodyPr>
          <a:lstStyle/>
          <a:p>
            <a:r>
              <a:rPr lang="en-US" sz="2500" dirty="0">
                <a:latin typeface="Arial" panose="020B0604020202020204" pitchFamily="34" charset="0"/>
                <a:cs typeface="Arial" panose="020B0604020202020204" pitchFamily="34" charset="0"/>
              </a:rPr>
              <a:t>Jackson Creek</a:t>
            </a:r>
            <a:br>
              <a:rPr lang="en-US" sz="24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Rounds 3 and 4 – C5F close-up</a:t>
            </a:r>
            <a:endParaRPr lang="en-US" sz="1400" dirty="0">
              <a:latin typeface="Arial" panose="020B0604020202020204" pitchFamily="34" charset="0"/>
              <a:cs typeface="Arial" panose="020B0604020202020204" pitchFamily="34" charset="0"/>
            </a:endParaRPr>
          </a:p>
        </p:txBody>
      </p:sp>
      <p:sp>
        <p:nvSpPr>
          <p:cNvPr id="13" name="Cross 12">
            <a:extLst>
              <a:ext uri="{FF2B5EF4-FFF2-40B4-BE49-F238E27FC236}">
                <a16:creationId xmlns:a16="http://schemas.microsoft.com/office/drawing/2014/main" id="{0AA17DB9-133D-42F2-9801-480CEE7E85E7}"/>
              </a:ext>
            </a:extLst>
          </p:cNvPr>
          <p:cNvSpPr/>
          <p:nvPr/>
        </p:nvSpPr>
        <p:spPr>
          <a:xfrm>
            <a:off x="8519281" y="101600"/>
            <a:ext cx="486174" cy="338667"/>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rebuchet MS" panose="020B0603020202020204"/>
                <a:ea typeface="+mn-ea"/>
                <a:cs typeface="+mn-cs"/>
              </a:rPr>
              <a:t>Next</a:t>
            </a:r>
          </a:p>
        </p:txBody>
      </p:sp>
      <p:pic>
        <p:nvPicPr>
          <p:cNvPr id="4" name="Picture 3">
            <a:extLst>
              <a:ext uri="{FF2B5EF4-FFF2-40B4-BE49-F238E27FC236}">
                <a16:creationId xmlns:a16="http://schemas.microsoft.com/office/drawing/2014/main" id="{1091F58E-96D6-418A-BC1D-6AA8AF42292C}"/>
              </a:ext>
            </a:extLst>
          </p:cNvPr>
          <p:cNvPicPr>
            <a:picLocks noChangeAspect="1"/>
          </p:cNvPicPr>
          <p:nvPr/>
        </p:nvPicPr>
        <p:blipFill>
          <a:blip r:embed="rId3"/>
          <a:stretch>
            <a:fillRect/>
          </a:stretch>
        </p:blipFill>
        <p:spPr>
          <a:xfrm>
            <a:off x="138998" y="1944832"/>
            <a:ext cx="1657435" cy="4807197"/>
          </a:xfrm>
          <a:prstGeom prst="rect">
            <a:avLst/>
          </a:prstGeom>
        </p:spPr>
      </p:pic>
      <p:pic>
        <p:nvPicPr>
          <p:cNvPr id="5" name="Picture 4">
            <a:extLst>
              <a:ext uri="{FF2B5EF4-FFF2-40B4-BE49-F238E27FC236}">
                <a16:creationId xmlns:a16="http://schemas.microsoft.com/office/drawing/2014/main" id="{74E4476A-7A00-4105-A06D-0FCB6953FE30}"/>
              </a:ext>
            </a:extLst>
          </p:cNvPr>
          <p:cNvPicPr>
            <a:picLocks noChangeAspect="1"/>
          </p:cNvPicPr>
          <p:nvPr/>
        </p:nvPicPr>
        <p:blipFill>
          <a:blip r:embed="rId4"/>
          <a:stretch>
            <a:fillRect/>
          </a:stretch>
        </p:blipFill>
        <p:spPr>
          <a:xfrm>
            <a:off x="1344625" y="6200609"/>
            <a:ext cx="1733639" cy="539778"/>
          </a:xfrm>
          <a:prstGeom prst="rect">
            <a:avLst/>
          </a:prstGeom>
        </p:spPr>
      </p:pic>
      <p:sp>
        <p:nvSpPr>
          <p:cNvPr id="15" name="Oval 14">
            <a:extLst>
              <a:ext uri="{FF2B5EF4-FFF2-40B4-BE49-F238E27FC236}">
                <a16:creationId xmlns:a16="http://schemas.microsoft.com/office/drawing/2014/main" id="{C5B2707F-A189-4E12-B8F9-556D09A639F0}"/>
              </a:ext>
            </a:extLst>
          </p:cNvPr>
          <p:cNvSpPr/>
          <p:nvPr/>
        </p:nvSpPr>
        <p:spPr>
          <a:xfrm>
            <a:off x="4021061" y="2445661"/>
            <a:ext cx="1786466" cy="177576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Trebuchet MS" panose="020B0603020202020204"/>
              <a:ea typeface="+mn-ea"/>
              <a:cs typeface="+mn-cs"/>
            </a:endParaRPr>
          </a:p>
        </p:txBody>
      </p:sp>
      <p:sp>
        <p:nvSpPr>
          <p:cNvPr id="14" name="Oval 13">
            <a:extLst>
              <a:ext uri="{FF2B5EF4-FFF2-40B4-BE49-F238E27FC236}">
                <a16:creationId xmlns:a16="http://schemas.microsoft.com/office/drawing/2014/main" id="{EAD87508-96A3-4E75-B3E6-C74CC9BAD252}"/>
              </a:ext>
            </a:extLst>
          </p:cNvPr>
          <p:cNvSpPr/>
          <p:nvPr/>
        </p:nvSpPr>
        <p:spPr>
          <a:xfrm>
            <a:off x="4106630" y="4551236"/>
            <a:ext cx="1786466" cy="1775765"/>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rebuchet MS" panose="020B0603020202020204"/>
              <a:ea typeface="+mn-ea"/>
              <a:cs typeface="+mn-cs"/>
            </a:endParaRPr>
          </a:p>
        </p:txBody>
      </p:sp>
      <mc:AlternateContent xmlns:mc="http://schemas.openxmlformats.org/markup-compatibility/2006" xmlns:p14="http://schemas.microsoft.com/office/powerpoint/2010/main">
        <mc:Choice Requires="p14">
          <p:contentPart p14:bwMode="auto" r:id="rId5">
            <p14:nvContentPartPr>
              <p14:cNvPr id="25" name="Ink 24">
                <a:extLst>
                  <a:ext uri="{FF2B5EF4-FFF2-40B4-BE49-F238E27FC236}">
                    <a16:creationId xmlns:a16="http://schemas.microsoft.com/office/drawing/2014/main" id="{86FBF282-30E5-4449-A27F-673AD0F34E51}"/>
                  </a:ext>
                </a:extLst>
              </p14:cNvPr>
              <p14:cNvContentPartPr/>
              <p14:nvPr/>
            </p14:nvContentPartPr>
            <p14:xfrm>
              <a:off x="2006390" y="3104960"/>
              <a:ext cx="7322040" cy="3633720"/>
            </p14:xfrm>
          </p:contentPart>
        </mc:Choice>
        <mc:Fallback xmlns="">
          <p:pic>
            <p:nvPicPr>
              <p:cNvPr id="25" name="Ink 24">
                <a:extLst>
                  <a:ext uri="{FF2B5EF4-FFF2-40B4-BE49-F238E27FC236}">
                    <a16:creationId xmlns:a16="http://schemas.microsoft.com/office/drawing/2014/main" id="{86FBF282-30E5-4449-A27F-673AD0F34E51}"/>
                  </a:ext>
                </a:extLst>
              </p:cNvPr>
              <p:cNvPicPr/>
              <p:nvPr/>
            </p:nvPicPr>
            <p:blipFill>
              <a:blip r:embed="rId6"/>
              <a:stretch>
                <a:fillRect/>
              </a:stretch>
            </p:blipFill>
            <p:spPr>
              <a:xfrm>
                <a:off x="1982630" y="3081198"/>
                <a:ext cx="7369560" cy="3681603"/>
              </a:xfrm>
              <a:prstGeom prst="rect">
                <a:avLst/>
              </a:prstGeom>
            </p:spPr>
          </p:pic>
        </mc:Fallback>
      </mc:AlternateContent>
      <p:sp>
        <p:nvSpPr>
          <p:cNvPr id="26" name="TextBox 25">
            <a:extLst>
              <a:ext uri="{FF2B5EF4-FFF2-40B4-BE49-F238E27FC236}">
                <a16:creationId xmlns:a16="http://schemas.microsoft.com/office/drawing/2014/main" id="{3417E270-9FEA-449E-9024-0B0887BF3C94}"/>
              </a:ext>
            </a:extLst>
          </p:cNvPr>
          <p:cNvSpPr txBox="1"/>
          <p:nvPr/>
        </p:nvSpPr>
        <p:spPr>
          <a:xfrm>
            <a:off x="3712644" y="739877"/>
            <a:ext cx="3960058" cy="830997"/>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Further investigations recommended: </a:t>
            </a:r>
          </a:p>
          <a:p>
            <a:pPr marL="628650" marR="0" lvl="1"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N 50</a:t>
            </a:r>
            <a:r>
              <a:rPr kumimoji="0" lang="en-US" sz="1600" b="0" i="0" u="none" strike="noStrike" kern="1200" cap="none" spc="0" normalizeH="0" baseline="30000" noProof="0" dirty="0">
                <a:ln>
                  <a:noFill/>
                </a:ln>
                <a:solidFill>
                  <a:prstClr val="white"/>
                </a:solidFill>
                <a:effectLst/>
                <a:uLnTx/>
                <a:uFillTx/>
                <a:latin typeface="Arial" panose="020B0604020202020204" pitchFamily="34" charset="0"/>
                <a:cs typeface="Arial" panose="020B0604020202020204" pitchFamily="34" charset="0"/>
              </a:rPr>
              <a:t>th</a:t>
            </a:r>
            <a:r>
              <a:rPr kumimoji="0" lang="en-US"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Ave. &amp; Lillian Hwy. outfalls</a:t>
            </a:r>
          </a:p>
          <a:p>
            <a:pPr marL="628650" marR="0" lvl="1"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Elsa Ave. outfall</a:t>
            </a:r>
          </a:p>
        </p:txBody>
      </p:sp>
    </p:spTree>
    <p:extLst>
      <p:ext uri="{BB962C8B-B14F-4D97-AF65-F5344CB8AC3E}">
        <p14:creationId xmlns:p14="http://schemas.microsoft.com/office/powerpoint/2010/main" val="352781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500"/>
                                  </p:stCondLst>
                                  <p:childTnLst>
                                    <p:set>
                                      <p:cBhvr>
                                        <p:cTn id="6" dur="1" fill="hold">
                                          <p:stCondLst>
                                            <p:cond delay="0"/>
                                          </p:stCondLst>
                                        </p:cTn>
                                        <p:tgtEl>
                                          <p:spTgt spid="25"/>
                                        </p:tgtEl>
                                        <p:attrNameLst>
                                          <p:attrName>style.visibility</p:attrName>
                                        </p:attrNameLst>
                                      </p:cBhvr>
                                      <p:to>
                                        <p:strVal val="visible"/>
                                      </p:to>
                                    </p:set>
                                    <p:animEffect transition="in" filter="wipe(up)">
                                      <p:cBhvr>
                                        <p:cTn id="7" dur="1100"/>
                                        <p:tgtEl>
                                          <p:spTgt spid="25"/>
                                        </p:tgtEl>
                                      </p:cBhvr>
                                    </p:animEffect>
                                  </p:childTnLst>
                                </p:cTn>
                              </p:par>
                            </p:childTnLst>
                          </p:cTn>
                        </p:par>
                        <p:par>
                          <p:cTn id="8" fill="hold">
                            <p:stCondLst>
                              <p:cond delay="1600"/>
                            </p:stCondLst>
                            <p:childTnLst>
                              <p:par>
                                <p:cTn id="9" presetID="10" presetClass="entr" presetSubtype="0" fill="hold" grpId="0" nodeType="afterEffect">
                                  <p:stCondLst>
                                    <p:cond delay="90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800"/>
                                        <p:tgtEl>
                                          <p:spTgt spid="15"/>
                                        </p:tgtEl>
                                      </p:cBhvr>
                                    </p:animEffect>
                                  </p:childTnLst>
                                </p:cTn>
                              </p:par>
                              <p:par>
                                <p:cTn id="12" presetID="27" presetClass="emph" presetSubtype="0" fill="remove" nodeType="withEffect">
                                  <p:stCondLst>
                                    <p:cond delay="900"/>
                                  </p:stCondLst>
                                  <p:childTnLst>
                                    <p:animClr clrSpc="rgb" dir="cw">
                                      <p:cBhvr override="childStyle">
                                        <p:cTn id="13" dur="850" autoRev="1" fill="remove"/>
                                        <p:tgtEl>
                                          <p:spTgt spid="26">
                                            <p:txEl>
                                              <p:pRg st="0" end="0"/>
                                            </p:txEl>
                                          </p:spTgt>
                                        </p:tgtEl>
                                        <p:attrNameLst>
                                          <p:attrName>style.color</p:attrName>
                                        </p:attrNameLst>
                                      </p:cBhvr>
                                      <p:to>
                                        <a:srgbClr val="FF3300"/>
                                      </p:to>
                                    </p:animClr>
                                    <p:animClr clrSpc="rgb" dir="cw">
                                      <p:cBhvr>
                                        <p:cTn id="14" dur="850" autoRev="1" fill="remove"/>
                                        <p:tgtEl>
                                          <p:spTgt spid="26">
                                            <p:txEl>
                                              <p:pRg st="0" end="0"/>
                                            </p:txEl>
                                          </p:spTgt>
                                        </p:tgtEl>
                                        <p:attrNameLst>
                                          <p:attrName>fillcolor</p:attrName>
                                        </p:attrNameLst>
                                      </p:cBhvr>
                                      <p:to>
                                        <a:srgbClr val="FF3300"/>
                                      </p:to>
                                    </p:animClr>
                                    <p:set>
                                      <p:cBhvr>
                                        <p:cTn id="15" dur="850" autoRev="1" fill="remove"/>
                                        <p:tgtEl>
                                          <p:spTgt spid="26">
                                            <p:txEl>
                                              <p:pRg st="0" end="0"/>
                                            </p:txEl>
                                          </p:spTgt>
                                        </p:tgtEl>
                                        <p:attrNameLst>
                                          <p:attrName>fill.type</p:attrName>
                                        </p:attrNameLst>
                                      </p:cBhvr>
                                      <p:to>
                                        <p:strVal val="solid"/>
                                      </p:to>
                                    </p:set>
                                    <p:set>
                                      <p:cBhvr>
                                        <p:cTn id="16" dur="850" autoRev="1" fill="remove"/>
                                        <p:tgtEl>
                                          <p:spTgt spid="26">
                                            <p:txEl>
                                              <p:pRg st="0" end="0"/>
                                            </p:txEl>
                                          </p:spTgt>
                                        </p:tgtEl>
                                        <p:attrNameLst>
                                          <p:attrName>fill.on</p:attrName>
                                        </p:attrNameLst>
                                      </p:cBhvr>
                                      <p:to>
                                        <p:strVal val="true"/>
                                      </p:to>
                                    </p:set>
                                  </p:childTnLst>
                                </p:cTn>
                              </p:par>
                              <p:par>
                                <p:cTn id="17" presetID="27" presetClass="emph" presetSubtype="0" fill="remove" nodeType="withEffect">
                                  <p:stCondLst>
                                    <p:cond delay="1300"/>
                                  </p:stCondLst>
                                  <p:childTnLst>
                                    <p:animClr clrSpc="rgb" dir="cw">
                                      <p:cBhvr override="childStyle">
                                        <p:cTn id="18" dur="1150" autoRev="1" fill="remove"/>
                                        <p:tgtEl>
                                          <p:spTgt spid="26">
                                            <p:txEl>
                                              <p:pRg st="1" end="1"/>
                                            </p:txEl>
                                          </p:spTgt>
                                        </p:tgtEl>
                                        <p:attrNameLst>
                                          <p:attrName>style.color</p:attrName>
                                        </p:attrNameLst>
                                      </p:cBhvr>
                                      <p:to>
                                        <a:srgbClr val="FF3300"/>
                                      </p:to>
                                    </p:animClr>
                                    <p:animClr clrSpc="rgb" dir="cw">
                                      <p:cBhvr>
                                        <p:cTn id="19" dur="1150" autoRev="1" fill="remove"/>
                                        <p:tgtEl>
                                          <p:spTgt spid="26">
                                            <p:txEl>
                                              <p:pRg st="1" end="1"/>
                                            </p:txEl>
                                          </p:spTgt>
                                        </p:tgtEl>
                                        <p:attrNameLst>
                                          <p:attrName>fillcolor</p:attrName>
                                        </p:attrNameLst>
                                      </p:cBhvr>
                                      <p:to>
                                        <a:srgbClr val="FF3300"/>
                                      </p:to>
                                    </p:animClr>
                                    <p:set>
                                      <p:cBhvr>
                                        <p:cTn id="20" dur="1150" autoRev="1" fill="remove"/>
                                        <p:tgtEl>
                                          <p:spTgt spid="26">
                                            <p:txEl>
                                              <p:pRg st="1" end="1"/>
                                            </p:txEl>
                                          </p:spTgt>
                                        </p:tgtEl>
                                        <p:attrNameLst>
                                          <p:attrName>fill.type</p:attrName>
                                        </p:attrNameLst>
                                      </p:cBhvr>
                                      <p:to>
                                        <p:strVal val="solid"/>
                                      </p:to>
                                    </p:set>
                                    <p:set>
                                      <p:cBhvr>
                                        <p:cTn id="21" dur="1150" autoRev="1" fill="remove"/>
                                        <p:tgtEl>
                                          <p:spTgt spid="26">
                                            <p:txEl>
                                              <p:pRg st="1" end="1"/>
                                            </p:txEl>
                                          </p:spTgt>
                                        </p:tgtEl>
                                        <p:attrNameLst>
                                          <p:attrName>fill.on</p:attrName>
                                        </p:attrNameLst>
                                      </p:cBhvr>
                                      <p:to>
                                        <p:strVal val="true"/>
                                      </p:to>
                                    </p:set>
                                  </p:childTnLst>
                                </p:cTn>
                              </p:par>
                              <p:par>
                                <p:cTn id="22" presetID="10" presetClass="entr" presetSubtype="0" fill="hold" grpId="0" nodeType="withEffect">
                                  <p:stCondLst>
                                    <p:cond delay="280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900"/>
                                        <p:tgtEl>
                                          <p:spTgt spid="14"/>
                                        </p:tgtEl>
                                      </p:cBhvr>
                                    </p:animEffect>
                                  </p:childTnLst>
                                </p:cTn>
                              </p:par>
                              <p:par>
                                <p:cTn id="25" presetID="27" presetClass="emph" presetSubtype="0" fill="remove" nodeType="withEffect">
                                  <p:stCondLst>
                                    <p:cond delay="3100"/>
                                  </p:stCondLst>
                                  <p:childTnLst>
                                    <p:animClr clrSpc="rgb" dir="cw">
                                      <p:cBhvr override="childStyle">
                                        <p:cTn id="26" dur="1150" autoRev="1" fill="remove"/>
                                        <p:tgtEl>
                                          <p:spTgt spid="26">
                                            <p:txEl>
                                              <p:pRg st="2" end="2"/>
                                            </p:txEl>
                                          </p:spTgt>
                                        </p:tgtEl>
                                        <p:attrNameLst>
                                          <p:attrName>style.color</p:attrName>
                                        </p:attrNameLst>
                                      </p:cBhvr>
                                      <p:to>
                                        <a:srgbClr val="FFCC00"/>
                                      </p:to>
                                    </p:animClr>
                                    <p:animClr clrSpc="rgb" dir="cw">
                                      <p:cBhvr>
                                        <p:cTn id="27" dur="1150" autoRev="1" fill="remove"/>
                                        <p:tgtEl>
                                          <p:spTgt spid="26">
                                            <p:txEl>
                                              <p:pRg st="2" end="2"/>
                                            </p:txEl>
                                          </p:spTgt>
                                        </p:tgtEl>
                                        <p:attrNameLst>
                                          <p:attrName>fillcolor</p:attrName>
                                        </p:attrNameLst>
                                      </p:cBhvr>
                                      <p:to>
                                        <a:srgbClr val="FFCC00"/>
                                      </p:to>
                                    </p:animClr>
                                    <p:set>
                                      <p:cBhvr>
                                        <p:cTn id="28" dur="1150" autoRev="1" fill="remove"/>
                                        <p:tgtEl>
                                          <p:spTgt spid="26">
                                            <p:txEl>
                                              <p:pRg st="2" end="2"/>
                                            </p:txEl>
                                          </p:spTgt>
                                        </p:tgtEl>
                                        <p:attrNameLst>
                                          <p:attrName>fill.type</p:attrName>
                                        </p:attrNameLst>
                                      </p:cBhvr>
                                      <p:to>
                                        <p:strVal val="solid"/>
                                      </p:to>
                                    </p:set>
                                    <p:set>
                                      <p:cBhvr>
                                        <p:cTn id="29" dur="1150" autoRev="1" fill="remove"/>
                                        <p:tgtEl>
                                          <p:spTgt spid="26">
                                            <p:txEl>
                                              <p:pRg st="2" end="2"/>
                                            </p:txEl>
                                          </p:spTgt>
                                        </p:tgtEl>
                                        <p:attrNameLst>
                                          <p:attrName>fill.on</p:attrName>
                                        </p:attrNameLst>
                                      </p:cBhvr>
                                      <p:to>
                                        <p:strVal val="true"/>
                                      </p:to>
                                    </p:set>
                                  </p:childTnLst>
                                </p:cTn>
                              </p:par>
                            </p:childTnLst>
                          </p:cTn>
                        </p:par>
                        <p:par>
                          <p:cTn id="30" fill="hold">
                            <p:stCondLst>
                              <p:cond delay="7000"/>
                            </p:stCondLst>
                            <p:childTnLst>
                              <p:par>
                                <p:cTn id="31" presetID="10"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E0DAFD82-3F74-4E59-B32E-BD77462BFFD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82" y="0"/>
            <a:ext cx="9144000" cy="6858001"/>
            <a:chOff x="-3176" y="0"/>
            <a:chExt cx="12192000" cy="6858001"/>
          </a:xfrm>
        </p:grpSpPr>
        <p:sp useBgFill="1">
          <p:nvSpPr>
            <p:cNvPr id="10" name="Rectangle 9">
              <a:extLst>
                <a:ext uri="{FF2B5EF4-FFF2-40B4-BE49-F238E27FC236}">
                  <a16:creationId xmlns:a16="http://schemas.microsoft.com/office/drawing/2014/main" id="{4A91303C-F093-4328-A707-645FBC76F7EA}"/>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11" name="Picture 10" descr="A close up of a building&#10;&#10;Description generated with very high confidence">
              <a:extLst>
                <a:ext uri="{FF2B5EF4-FFF2-40B4-BE49-F238E27FC236}">
                  <a16:creationId xmlns:a16="http://schemas.microsoft.com/office/drawing/2014/main" id="{396DCE38-5576-4DB4-9E0B-8BA014EBCBA1}"/>
                </a:ext>
              </a:extLst>
            </p:cNvPr>
            <p:cNvPicPr>
              <a:picLocks noChangeAspect="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pic>
        <p:nvPicPr>
          <p:cNvPr id="4" name="Picture 3" descr="A close up of a map&#10;&#10;Description generated with very high confidence">
            <a:extLst>
              <a:ext uri="{FF2B5EF4-FFF2-40B4-BE49-F238E27FC236}">
                <a16:creationId xmlns:a16="http://schemas.microsoft.com/office/drawing/2014/main" id="{7FE816B5-F80D-4F54-893C-BB89E528B73E}"/>
              </a:ext>
            </a:extLst>
          </p:cNvPr>
          <p:cNvPicPr>
            <a:picLocks noChangeAspect="1"/>
          </p:cNvPicPr>
          <p:nvPr/>
        </p:nvPicPr>
        <p:blipFill rotWithShape="1">
          <a:blip r:embed="rId4"/>
          <a:srcRect l="20713" r="23106"/>
          <a:stretch/>
        </p:blipFill>
        <p:spPr>
          <a:xfrm>
            <a:off x="3477006" y="10"/>
            <a:ext cx="5664611" cy="6856310"/>
          </a:xfrm>
          <a:prstGeom prst="rect">
            <a:avLst/>
          </a:prstGeom>
          <a:ln>
            <a:noFill/>
          </a:ln>
          <a:effectLst/>
        </p:spPr>
      </p:pic>
      <p:sp>
        <p:nvSpPr>
          <p:cNvPr id="13" name="Rectangle 12">
            <a:extLst>
              <a:ext uri="{FF2B5EF4-FFF2-40B4-BE49-F238E27FC236}">
                <a16:creationId xmlns:a16="http://schemas.microsoft.com/office/drawing/2014/main" id="{356B696F-2C62-45F3-A534-B39DDD903CE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09600"/>
            <a:ext cx="376392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5" name="Picture 14" descr="A close up of a logo&#10;&#10;Description generated with very high confidence">
            <a:extLst>
              <a:ext uri="{FF2B5EF4-FFF2-40B4-BE49-F238E27FC236}">
                <a16:creationId xmlns:a16="http://schemas.microsoft.com/office/drawing/2014/main" id="{655D1A39-500D-4C26-97A9-AB4AD60D0BBF}"/>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1" y="1970240"/>
            <a:ext cx="3771900" cy="202738"/>
          </a:xfrm>
          <a:prstGeom prst="rect">
            <a:avLst/>
          </a:prstGeom>
        </p:spPr>
      </p:pic>
      <p:sp>
        <p:nvSpPr>
          <p:cNvPr id="2" name="Title 1">
            <a:extLst>
              <a:ext uri="{FF2B5EF4-FFF2-40B4-BE49-F238E27FC236}">
                <a16:creationId xmlns:a16="http://schemas.microsoft.com/office/drawing/2014/main" id="{3F28E9C5-F0C3-45C4-AE21-026AD1BCD5DC}"/>
              </a:ext>
            </a:extLst>
          </p:cNvPr>
          <p:cNvSpPr>
            <a:spLocks noGrp="1"/>
          </p:cNvSpPr>
          <p:nvPr>
            <p:ph type="title"/>
          </p:nvPr>
        </p:nvSpPr>
        <p:spPr>
          <a:xfrm>
            <a:off x="173708" y="607920"/>
            <a:ext cx="3590217" cy="1297080"/>
          </a:xfrm>
        </p:spPr>
        <p:txBody>
          <a:bodyPr>
            <a:noAutofit/>
          </a:bodyPr>
          <a:lstStyle/>
          <a:p>
            <a:r>
              <a:rPr lang="en-US" sz="2500" dirty="0">
                <a:latin typeface="Arial" panose="020B0604020202020204" pitchFamily="34" charset="0"/>
                <a:cs typeface="Arial" panose="020B0604020202020204" pitchFamily="34" charset="0"/>
              </a:rPr>
              <a:t>Review of all stations  </a:t>
            </a:r>
            <a:br>
              <a:rPr lang="en-US" sz="2500" dirty="0">
                <a:latin typeface="Arial" panose="020B0604020202020204" pitchFamily="34" charset="0"/>
                <a:cs typeface="Arial" panose="020B0604020202020204" pitchFamily="34" charset="0"/>
              </a:rPr>
            </a:br>
            <a:r>
              <a:rPr lang="en-US" sz="2500" dirty="0">
                <a:latin typeface="Arial" panose="020B0604020202020204" pitchFamily="34" charset="0"/>
                <a:cs typeface="Arial" panose="020B0604020202020204" pitchFamily="34" charset="0"/>
              </a:rPr>
              <a:t>Pilot Study 2017 </a:t>
            </a:r>
            <a:br>
              <a:rPr lang="en-US" sz="2500" dirty="0">
                <a:latin typeface="Arial" panose="020B0604020202020204" pitchFamily="34" charset="0"/>
                <a:cs typeface="Arial" panose="020B0604020202020204" pitchFamily="34" charset="0"/>
              </a:rPr>
            </a:br>
            <a:r>
              <a:rPr lang="en-US" sz="2500" dirty="0">
                <a:latin typeface="Arial" panose="020B0604020202020204" pitchFamily="34" charset="0"/>
                <a:cs typeface="Arial" panose="020B0604020202020204" pitchFamily="34" charset="0"/>
              </a:rPr>
              <a:t>Jackson Creek</a:t>
            </a:r>
          </a:p>
        </p:txBody>
      </p:sp>
      <p:sp>
        <p:nvSpPr>
          <p:cNvPr id="3" name="Content Placeholder 2">
            <a:extLst>
              <a:ext uri="{FF2B5EF4-FFF2-40B4-BE49-F238E27FC236}">
                <a16:creationId xmlns:a16="http://schemas.microsoft.com/office/drawing/2014/main" id="{43BBA07D-F76A-402F-AAF2-37891E140FA1}"/>
              </a:ext>
            </a:extLst>
          </p:cNvPr>
          <p:cNvSpPr>
            <a:spLocks noGrp="1"/>
          </p:cNvSpPr>
          <p:nvPr>
            <p:ph idx="1"/>
          </p:nvPr>
        </p:nvSpPr>
        <p:spPr>
          <a:xfrm>
            <a:off x="510241" y="2336873"/>
            <a:ext cx="2686226" cy="3599316"/>
          </a:xfrm>
        </p:spPr>
        <p:txBody>
          <a:bodyPr>
            <a:normAutofit/>
          </a:bodyPr>
          <a:lstStyle/>
          <a:p>
            <a:endParaRPr lang="en-US" sz="1400" dirty="0"/>
          </a:p>
        </p:txBody>
      </p:sp>
      <mc:AlternateContent xmlns:mc="http://schemas.openxmlformats.org/markup-compatibility/2006" xmlns:p14="http://schemas.microsoft.com/office/powerpoint/2010/main">
        <mc:Choice Requires="p14">
          <p:contentPart p14:bwMode="auto" r:id="rId6">
            <p14:nvContentPartPr>
              <p14:cNvPr id="18" name="Ink 17">
                <a:extLst>
                  <a:ext uri="{FF2B5EF4-FFF2-40B4-BE49-F238E27FC236}">
                    <a16:creationId xmlns:a16="http://schemas.microsoft.com/office/drawing/2014/main" id="{20D6F639-34A2-4EC4-844C-E6406DA99CDB}"/>
                  </a:ext>
                </a:extLst>
              </p14:cNvPr>
              <p14:cNvContentPartPr/>
              <p14:nvPr/>
            </p14:nvContentPartPr>
            <p14:xfrm>
              <a:off x="4892452" y="1012425"/>
              <a:ext cx="4077840" cy="5506143"/>
            </p14:xfrm>
          </p:contentPart>
        </mc:Choice>
        <mc:Fallback xmlns="">
          <p:pic>
            <p:nvPicPr>
              <p:cNvPr id="18" name="Ink 17">
                <a:extLst>
                  <a:ext uri="{FF2B5EF4-FFF2-40B4-BE49-F238E27FC236}">
                    <a16:creationId xmlns:a16="http://schemas.microsoft.com/office/drawing/2014/main" id="{20D6F639-34A2-4EC4-844C-E6406DA99CDB}"/>
                  </a:ext>
                </a:extLst>
              </p:cNvPr>
              <p:cNvPicPr/>
              <p:nvPr/>
            </p:nvPicPr>
            <p:blipFill>
              <a:blip r:embed="rId7"/>
              <a:stretch>
                <a:fillRect/>
              </a:stretch>
            </p:blipFill>
            <p:spPr>
              <a:xfrm>
                <a:off x="4868331" y="988667"/>
                <a:ext cx="4125721" cy="5553659"/>
              </a:xfrm>
              <a:prstGeom prst="rect">
                <a:avLst/>
              </a:prstGeom>
            </p:spPr>
          </p:pic>
        </mc:Fallback>
      </mc:AlternateContent>
      <mc:AlternateContent xmlns:mc="http://schemas.openxmlformats.org/markup-compatibility/2006" xmlns:pslz="http://schemas.microsoft.com/office/powerpoint/2016/slidezoom">
        <mc:Choice Requires="pslz">
          <p:graphicFrame>
            <p:nvGraphicFramePr>
              <p:cNvPr id="16" name="Slide Zoom 15">
                <a:extLst>
                  <a:ext uri="{FF2B5EF4-FFF2-40B4-BE49-F238E27FC236}">
                    <a16:creationId xmlns:a16="http://schemas.microsoft.com/office/drawing/2014/main" id="{1470A92B-3234-4DD3-8860-156359EBE008}"/>
                  </a:ext>
                </a:extLst>
              </p:cNvPr>
              <p:cNvGraphicFramePr>
                <a:graphicFrameLocks noChangeAspect="1"/>
              </p:cNvGraphicFramePr>
              <p:nvPr>
                <p:extLst/>
              </p:nvPr>
            </p:nvGraphicFramePr>
            <p:xfrm>
              <a:off x="8396112" y="0"/>
              <a:ext cx="747888" cy="560916"/>
            </p:xfrm>
            <a:graphic>
              <a:graphicData uri="http://schemas.microsoft.com/office/powerpoint/2016/slidezoom">
                <pslz:sldZm>
                  <pslz:sldZmObj sldId="477" cId="2775491427">
                    <pslz:zmPr id="{64E0AF93-94EA-40B9-92E2-0E4DC893935B}" returnToParent="0" transitionDur="1000">
                      <p166:blipFill xmlns:p166="http://schemas.microsoft.com/office/powerpoint/2016/6/main">
                        <a:blip r:embed="rId8"/>
                        <a:stretch>
                          <a:fillRect/>
                        </a:stretch>
                      </p166:blipFill>
                      <p166:spPr xmlns:p166="http://schemas.microsoft.com/office/powerpoint/2016/6/main">
                        <a:xfrm>
                          <a:off x="0" y="0"/>
                          <a:ext cx="747888" cy="560916"/>
                        </a:xfrm>
                        <a:prstGeom prst="rect">
                          <a:avLst/>
                        </a:prstGeom>
                        <a:ln w="3175">
                          <a:solidFill>
                            <a:prstClr val="ltGray"/>
                          </a:solidFill>
                        </a:ln>
                      </p166:spPr>
                    </pslz:zmPr>
                  </pslz:sldZmObj>
                </pslz:sldZm>
              </a:graphicData>
            </a:graphic>
          </p:graphicFrame>
        </mc:Choice>
        <mc:Fallback xmlns="">
          <p:pic>
            <p:nvPicPr>
              <p:cNvPr id="16" name="Slide Zoom 15">
                <a:hlinkClick r:id="rId9" action="ppaction://hlinksldjump"/>
                <a:extLst>
                  <a:ext uri="{FF2B5EF4-FFF2-40B4-BE49-F238E27FC236}">
                    <a16:creationId xmlns:a16="http://schemas.microsoft.com/office/drawing/2014/main" id="{1470A92B-3234-4DD3-8860-156359EBE008}"/>
                  </a:ext>
                </a:extLst>
              </p:cNvPr>
              <p:cNvPicPr>
                <a:picLocks noGrp="1" noRot="1" noChangeAspect="1" noMove="1" noResize="1" noEditPoints="1" noAdjustHandles="1" noChangeArrowheads="1" noChangeShapeType="1"/>
              </p:cNvPicPr>
              <p:nvPr/>
            </p:nvPicPr>
            <p:blipFill>
              <a:blip r:embed="rId10"/>
              <a:stretch>
                <a:fillRect/>
              </a:stretch>
            </p:blipFill>
            <p:spPr>
              <a:xfrm>
                <a:off x="8396112" y="0"/>
                <a:ext cx="747888" cy="560916"/>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19" name="Slide Zoom 18">
                <a:extLst>
                  <a:ext uri="{FF2B5EF4-FFF2-40B4-BE49-F238E27FC236}">
                    <a16:creationId xmlns:a16="http://schemas.microsoft.com/office/drawing/2014/main" id="{30DA4692-9441-4448-A0C8-B6E9A7FC2870}"/>
                  </a:ext>
                </a:extLst>
              </p:cNvPr>
              <p:cNvGraphicFramePr>
                <a:graphicFrameLocks noChangeAspect="1"/>
              </p:cNvGraphicFramePr>
              <p:nvPr>
                <p:extLst>
                  <p:ext uri="{D42A27DB-BD31-4B8C-83A1-F6EECF244321}">
                    <p14:modId xmlns:p14="http://schemas.microsoft.com/office/powerpoint/2010/main" val="4201291223"/>
                  </p:ext>
                </p:extLst>
              </p:nvPr>
            </p:nvGraphicFramePr>
            <p:xfrm>
              <a:off x="229702" y="5383738"/>
              <a:ext cx="736601" cy="552451"/>
            </p:xfrm>
            <a:graphic>
              <a:graphicData uri="http://schemas.microsoft.com/office/powerpoint/2016/slidezoom">
                <pslz:sldZm>
                  <pslz:sldZmObj sldId="490" cId="2182713079">
                    <pslz:zmPr id="{CA885CA7-9CFF-4A83-8F6C-1FC4951621C2}" returnToParent="0" transitionDur="1000">
                      <p166:blipFill xmlns:p166="http://schemas.microsoft.com/office/powerpoint/2016/6/main">
                        <a:blip r:embed="rId11"/>
                        <a:stretch>
                          <a:fillRect/>
                        </a:stretch>
                      </p166:blipFill>
                      <p166:spPr xmlns:p166="http://schemas.microsoft.com/office/powerpoint/2016/6/main">
                        <a:xfrm>
                          <a:off x="0" y="0"/>
                          <a:ext cx="736601" cy="552451"/>
                        </a:xfrm>
                        <a:prstGeom prst="rect">
                          <a:avLst/>
                        </a:prstGeom>
                        <a:ln w="3175">
                          <a:solidFill>
                            <a:prstClr val="ltGray"/>
                          </a:solidFill>
                        </a:ln>
                      </p166:spPr>
                    </pslz:zmPr>
                  </pslz:sldZmObj>
                </pslz:sldZm>
              </a:graphicData>
            </a:graphic>
          </p:graphicFrame>
        </mc:Choice>
        <mc:Fallback xmlns="">
          <p:pic>
            <p:nvPicPr>
              <p:cNvPr id="19" name="Slide Zoom 18">
                <a:hlinkClick r:id="rId12" action="ppaction://hlinksldjump"/>
                <a:extLst>
                  <a:ext uri="{FF2B5EF4-FFF2-40B4-BE49-F238E27FC236}">
                    <a16:creationId xmlns:a16="http://schemas.microsoft.com/office/drawing/2014/main" id="{30DA4692-9441-4448-A0C8-B6E9A7FC2870}"/>
                  </a:ext>
                </a:extLst>
              </p:cNvPr>
              <p:cNvPicPr>
                <a:picLocks noGrp="1" noRot="1" noChangeAspect="1" noMove="1" noResize="1" noEditPoints="1" noAdjustHandles="1" noChangeArrowheads="1" noChangeShapeType="1"/>
              </p:cNvPicPr>
              <p:nvPr/>
            </p:nvPicPr>
            <p:blipFill>
              <a:blip r:embed="rId13"/>
              <a:stretch>
                <a:fillRect/>
              </a:stretch>
            </p:blipFill>
            <p:spPr>
              <a:xfrm>
                <a:off x="229702" y="5383738"/>
                <a:ext cx="736601" cy="552451"/>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20" name="Slide Zoom 19">
                <a:extLst>
                  <a:ext uri="{FF2B5EF4-FFF2-40B4-BE49-F238E27FC236}">
                    <a16:creationId xmlns:a16="http://schemas.microsoft.com/office/drawing/2014/main" id="{0487E06D-0B1C-4927-B53D-32FB88A06F36}"/>
                  </a:ext>
                </a:extLst>
              </p:cNvPr>
              <p:cNvGraphicFramePr>
                <a:graphicFrameLocks noChangeAspect="1"/>
              </p:cNvGraphicFramePr>
              <p:nvPr>
                <p:extLst>
                  <p:ext uri="{D42A27DB-BD31-4B8C-83A1-F6EECF244321}">
                    <p14:modId xmlns:p14="http://schemas.microsoft.com/office/powerpoint/2010/main" val="3351753583"/>
                  </p:ext>
                </p:extLst>
              </p:nvPr>
            </p:nvGraphicFramePr>
            <p:xfrm>
              <a:off x="229703" y="6041669"/>
              <a:ext cx="736600" cy="552450"/>
            </p:xfrm>
            <a:graphic>
              <a:graphicData uri="http://schemas.microsoft.com/office/powerpoint/2016/slidezoom">
                <pslz:sldZm>
                  <pslz:sldZmObj sldId="491" cId="3725279925">
                    <pslz:zmPr id="{CDFB0AE4-E69B-47D8-A140-EF0FF4E45909}" returnToParent="0" transitionDur="1000">
                      <p166:blipFill xmlns:p166="http://schemas.microsoft.com/office/powerpoint/2016/6/main">
                        <a:blip r:embed="rId14"/>
                        <a:stretch>
                          <a:fillRect/>
                        </a:stretch>
                      </p166:blipFill>
                      <p166:spPr xmlns:p166="http://schemas.microsoft.com/office/powerpoint/2016/6/main">
                        <a:xfrm>
                          <a:off x="0" y="0"/>
                          <a:ext cx="736600" cy="552450"/>
                        </a:xfrm>
                        <a:prstGeom prst="rect">
                          <a:avLst/>
                        </a:prstGeom>
                        <a:ln w="3175">
                          <a:solidFill>
                            <a:prstClr val="ltGray"/>
                          </a:solidFill>
                        </a:ln>
                      </p166:spPr>
                    </pslz:zmPr>
                  </pslz:sldZmObj>
                </pslz:sldZm>
              </a:graphicData>
            </a:graphic>
          </p:graphicFrame>
        </mc:Choice>
        <mc:Fallback xmlns="">
          <p:pic>
            <p:nvPicPr>
              <p:cNvPr id="20" name="Slide Zoom 19">
                <a:hlinkClick r:id="rId15" action="ppaction://hlinksldjump"/>
                <a:extLst>
                  <a:ext uri="{FF2B5EF4-FFF2-40B4-BE49-F238E27FC236}">
                    <a16:creationId xmlns:a16="http://schemas.microsoft.com/office/drawing/2014/main" id="{0487E06D-0B1C-4927-B53D-32FB88A06F36}"/>
                  </a:ext>
                </a:extLst>
              </p:cNvPr>
              <p:cNvPicPr>
                <a:picLocks noGrp="1" noRot="1" noChangeAspect="1" noMove="1" noResize="1" noEditPoints="1" noAdjustHandles="1" noChangeArrowheads="1" noChangeShapeType="1"/>
              </p:cNvPicPr>
              <p:nvPr/>
            </p:nvPicPr>
            <p:blipFill>
              <a:blip r:embed="rId16"/>
              <a:stretch>
                <a:fillRect/>
              </a:stretch>
            </p:blipFill>
            <p:spPr>
              <a:xfrm>
                <a:off x="229703" y="6041669"/>
                <a:ext cx="736600" cy="552450"/>
              </a:xfrm>
              <a:prstGeom prst="rect">
                <a:avLst/>
              </a:prstGeom>
              <a:ln w="3175">
                <a:solidFill>
                  <a:prstClr val="ltGray"/>
                </a:solidFill>
              </a:ln>
            </p:spPr>
          </p:pic>
        </mc:Fallback>
      </mc:AlternateContent>
    </p:spTree>
    <p:extLst>
      <p:ext uri="{BB962C8B-B14F-4D97-AF65-F5344CB8AC3E}">
        <p14:creationId xmlns:p14="http://schemas.microsoft.com/office/powerpoint/2010/main" val="6204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xit" presetSubtype="0" fill="hold" nodeType="afterEffect">
                                  <p:stCondLst>
                                    <p:cond delay="1000"/>
                                  </p:stCondLst>
                                  <p:childTnLst>
                                    <p:animEffect transition="out" filter="fade">
                                      <p:cBhvr>
                                        <p:cTn id="10" dur="500"/>
                                        <p:tgtEl>
                                          <p:spTgt spid="18"/>
                                        </p:tgtEl>
                                      </p:cBhvr>
                                    </p:animEffect>
                                    <p:set>
                                      <p:cBhvr>
                                        <p:cTn id="11" dur="1" fill="hold">
                                          <p:stCondLst>
                                            <p:cond delay="499"/>
                                          </p:stCondLst>
                                        </p:cTn>
                                        <p:tgtEl>
                                          <p:spTgt spid="18"/>
                                        </p:tgtEl>
                                        <p:attrNameLst>
                                          <p:attrName>style.visibility</p:attrName>
                                        </p:attrNameLst>
                                      </p:cBhvr>
                                      <p:to>
                                        <p:strVal val="hidden"/>
                                      </p:to>
                                    </p:se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18">
            <a:extLst>
              <a:ext uri="{FF2B5EF4-FFF2-40B4-BE49-F238E27FC236}">
                <a16:creationId xmlns:a16="http://schemas.microsoft.com/office/drawing/2014/main" id="{823AC064-BC96-4F32-8AE1-B2FD3875482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83551" y="4633546"/>
            <a:ext cx="8579094" cy="1844256"/>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4" name="Straight Connector 20">
            <a:extLst>
              <a:ext uri="{FF2B5EF4-FFF2-40B4-BE49-F238E27FC236}">
                <a16:creationId xmlns:a16="http://schemas.microsoft.com/office/drawing/2014/main" id="{7E7C77BC-7138-40B1-A15B-20F57A494629}"/>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57350" y="5738691"/>
            <a:ext cx="5829300" cy="0"/>
          </a:xfrm>
          <a:prstGeom prst="line">
            <a:avLst/>
          </a:prstGeom>
          <a:ln w="222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22">
            <a:extLst>
              <a:ext uri="{FF2B5EF4-FFF2-40B4-BE49-F238E27FC236}">
                <a16:creationId xmlns:a16="http://schemas.microsoft.com/office/drawing/2014/main" id="{DB146403-F3D6-484B-B2ED-97F9565D0370}"/>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2000" y="477749"/>
            <a:ext cx="0" cy="3657600"/>
          </a:xfrm>
          <a:prstGeom prst="line">
            <a:avLst/>
          </a:prstGeom>
          <a:ln w="101600" cmpd="dbl">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14" name="Content Placeholder 13" descr="A picture containing toy&#10;&#10;Description generated with high confidence">
            <a:extLst>
              <a:ext uri="{FF2B5EF4-FFF2-40B4-BE49-F238E27FC236}">
                <a16:creationId xmlns:a16="http://schemas.microsoft.com/office/drawing/2014/main" id="{A983941C-5FDB-42FC-BE0C-1BE1D0E6847E}"/>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186648" y="307731"/>
            <a:ext cx="2198700" cy="3997637"/>
          </a:xfrm>
          <a:prstGeom prst="rect">
            <a:avLst/>
          </a:prstGeom>
        </p:spPr>
      </p:pic>
      <p:pic>
        <p:nvPicPr>
          <p:cNvPr id="5" name="Content Placeholder 8" descr="A picture containing building&#10;&#10;Description generated with very high confidence">
            <a:extLst>
              <a:ext uri="{FF2B5EF4-FFF2-40B4-BE49-F238E27FC236}">
                <a16:creationId xmlns:a16="http://schemas.microsoft.com/office/drawing/2014/main" id="{1DD058CC-A0E0-4E2E-BBBA-91D956F85401}"/>
              </a:ext>
            </a:extLst>
          </p:cNvPr>
          <p:cNvPicPr>
            <a:picLocks noChangeAspect="1"/>
          </p:cNvPicPr>
          <p:nvPr/>
        </p:nvPicPr>
        <p:blipFill rotWithShape="1">
          <a:blip r:embed="rId4"/>
          <a:srcRect/>
          <a:stretch/>
        </p:blipFill>
        <p:spPr>
          <a:xfrm>
            <a:off x="4812032" y="772073"/>
            <a:ext cx="4091938" cy="3068953"/>
          </a:xfrm>
          <a:prstGeom prst="rect">
            <a:avLst/>
          </a:prstGeom>
          <a:ln>
            <a:noFill/>
          </a:ln>
          <a:effectLst>
            <a:outerShdw blurRad="292100" dist="139700" dir="2700000" algn="tl" rotWithShape="0">
              <a:srgbClr val="333333">
                <a:alpha val="65000"/>
              </a:srgbClr>
            </a:outerShdw>
          </a:effectLst>
        </p:spPr>
      </p:pic>
      <p:sp>
        <p:nvSpPr>
          <p:cNvPr id="2" name="Title 1"/>
          <p:cNvSpPr>
            <a:spLocks noGrp="1"/>
          </p:cNvSpPr>
          <p:nvPr>
            <p:ph type="title"/>
          </p:nvPr>
        </p:nvSpPr>
        <p:spPr>
          <a:xfrm>
            <a:off x="395653" y="4756638"/>
            <a:ext cx="8354891" cy="930447"/>
          </a:xfrm>
        </p:spPr>
        <p:txBody>
          <a:bodyPr vert="horz" lIns="91440" tIns="45720" rIns="91440" bIns="45720" rtlCol="0" anchor="b">
            <a:normAutofit/>
          </a:bodyPr>
          <a:lstStyle/>
          <a:p>
            <a:pPr lvl="0"/>
            <a:r>
              <a:rPr lang="en-US" sz="2900" b="0" dirty="0"/>
              <a:t>Building on </a:t>
            </a:r>
            <a:br>
              <a:rPr lang="en-US" sz="2900" b="0" dirty="0"/>
            </a:br>
            <a:r>
              <a:rPr lang="en-US" sz="2900" b="0" dirty="0"/>
              <a:t>the 2017 Source ID Pilot Study </a:t>
            </a:r>
          </a:p>
        </p:txBody>
      </p:sp>
      <p:sp>
        <p:nvSpPr>
          <p:cNvPr id="3" name="Slide Number Placeholder 2"/>
          <p:cNvSpPr>
            <a:spLocks noGrp="1"/>
          </p:cNvSpPr>
          <p:nvPr>
            <p:ph type="sldNum" sz="quarter" idx="12"/>
          </p:nvPr>
        </p:nvSpPr>
        <p:spPr>
          <a:xfrm>
            <a:off x="6457950" y="6522430"/>
            <a:ext cx="2057400" cy="347472"/>
          </a:xfrm>
        </p:spPr>
        <p:txBody>
          <a:bodyPr vert="horz" lIns="91440" tIns="45720" rIns="91440" bIns="45720" rtlCol="0" anchor="ctr">
            <a:normAutofit/>
          </a:bodyPr>
          <a:lstStyle/>
          <a:p>
            <a:pPr>
              <a:spcAft>
                <a:spcPts val="600"/>
              </a:spcAft>
            </a:pPr>
            <a:fld id="{77BC0C64-94FA-44B3-9573-88BE3BEAC041}" type="slidenum">
              <a:rPr lang="en-US" sz="1000" smtClean="0">
                <a:solidFill>
                  <a:schemeClr val="bg1">
                    <a:lumMod val="65000"/>
                  </a:schemeClr>
                </a:solidFill>
                <a:latin typeface="Arial" panose="020B0604020202020204" pitchFamily="34" charset="0"/>
                <a:cs typeface="Arial" panose="020B0604020202020204" pitchFamily="34" charset="0"/>
              </a:rPr>
              <a:pPr>
                <a:spcAft>
                  <a:spcPts val="600"/>
                </a:spcAft>
              </a:pPr>
              <a:t>24</a:t>
            </a:fld>
            <a:endParaRPr lang="en-US" sz="1000" dirty="0">
              <a:solidFill>
                <a:schemeClr val="bg1">
                  <a:lumMod val="65000"/>
                </a:schemeClr>
              </a:solidFill>
              <a:latin typeface="Arial" panose="020B0604020202020204" pitchFamily="34" charset="0"/>
              <a:cs typeface="Arial" panose="020B0604020202020204" pitchFamily="34" charset="0"/>
            </a:endParaRPr>
          </a:p>
        </p:txBody>
      </p:sp>
      <p:pic>
        <p:nvPicPr>
          <p:cNvPr id="9" name="Picture 8" descr="A picture containing indoor&#10;&#10;Description generated with very high confidence">
            <a:extLst>
              <a:ext uri="{FF2B5EF4-FFF2-40B4-BE49-F238E27FC236}">
                <a16:creationId xmlns:a16="http://schemas.microsoft.com/office/drawing/2014/main" id="{6F2E7F63-B7DB-473C-AEA5-4369459CABA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90204" y="4797071"/>
            <a:ext cx="1110879" cy="1735749"/>
          </a:xfrm>
          <a:prstGeom prst="rect">
            <a:avLst/>
          </a:prstGeom>
        </p:spPr>
      </p:pic>
    </p:spTree>
    <p:extLst>
      <p:ext uri="{BB962C8B-B14F-4D97-AF65-F5344CB8AC3E}">
        <p14:creationId xmlns:p14="http://schemas.microsoft.com/office/powerpoint/2010/main" val="27862155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7F21F21-9F88-40AB-A3AE-35B7D7B4C6A3}"/>
              </a:ext>
            </a:extLst>
          </p:cNvPr>
          <p:cNvSpPr>
            <a:spLocks noGrp="1"/>
          </p:cNvSpPr>
          <p:nvPr>
            <p:ph type="sldNum" sz="quarter" idx="12"/>
          </p:nvPr>
        </p:nvSpPr>
        <p:spPr/>
        <p:txBody>
          <a:bodyPr/>
          <a:lstStyle/>
          <a:p>
            <a:fld id="{77BC0C64-94FA-44B3-9573-88BE3BEAC041}" type="slidenum">
              <a:rPr lang="en-US" sz="1000" smtClean="0">
                <a:latin typeface="Arial" panose="020B0604020202020204" pitchFamily="34" charset="0"/>
                <a:cs typeface="Arial" panose="020B0604020202020204" pitchFamily="34" charset="0"/>
              </a:rPr>
              <a:pPr/>
              <a:t>25</a:t>
            </a:fld>
            <a:endParaRPr lang="en-US" sz="1000" dirty="0">
              <a:latin typeface="Arial" panose="020B0604020202020204" pitchFamily="34" charset="0"/>
              <a:cs typeface="Arial" panose="020B0604020202020204" pitchFamily="34" charset="0"/>
            </a:endParaRPr>
          </a:p>
        </p:txBody>
      </p:sp>
      <p:pic>
        <p:nvPicPr>
          <p:cNvPr id="6" name="swaying_grass_10243">
            <a:hlinkClick r:id="" action="ppaction://media"/>
            <a:extLst>
              <a:ext uri="{FF2B5EF4-FFF2-40B4-BE49-F238E27FC236}">
                <a16:creationId xmlns:a16="http://schemas.microsoft.com/office/drawing/2014/main" id="{64C3A718-8503-4140-BA1D-5F24E04217B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140035"/>
            <a:ext cx="9237362" cy="5196016"/>
          </a:xfrm>
          <a:prstGeom prst="rect">
            <a:avLst/>
          </a:prstGeom>
        </p:spPr>
      </p:pic>
      <p:sp>
        <p:nvSpPr>
          <p:cNvPr id="2" name="Title 1">
            <a:extLst>
              <a:ext uri="{FF2B5EF4-FFF2-40B4-BE49-F238E27FC236}">
                <a16:creationId xmlns:a16="http://schemas.microsoft.com/office/drawing/2014/main" id="{CBEF0EC8-EC53-4101-8458-679094E66FF2}"/>
              </a:ext>
            </a:extLst>
          </p:cNvPr>
          <p:cNvSpPr>
            <a:spLocks noGrp="1"/>
          </p:cNvSpPr>
          <p:nvPr>
            <p:ph type="title"/>
          </p:nvPr>
        </p:nvSpPr>
        <p:spPr>
          <a:xfrm>
            <a:off x="814124" y="3207790"/>
            <a:ext cx="7609114" cy="1325563"/>
          </a:xfrm>
        </p:spPr>
        <p:txBody>
          <a:bodyPr>
            <a:normAutofit/>
          </a:bodyPr>
          <a:lstStyle/>
          <a:p>
            <a:r>
              <a:rPr lang="en-US" sz="7200" dirty="0">
                <a:solidFill>
                  <a:schemeClr val="tx2">
                    <a:lumMod val="50000"/>
                  </a:schemeClr>
                </a:solidFill>
              </a:rPr>
              <a:t>What’s New? </a:t>
            </a:r>
          </a:p>
        </p:txBody>
      </p:sp>
      <p:pic>
        <p:nvPicPr>
          <p:cNvPr id="5" name="Picture 4" descr="A picture containing indoor&#10;&#10;Description generated with very high confidence">
            <a:extLst>
              <a:ext uri="{FF2B5EF4-FFF2-40B4-BE49-F238E27FC236}">
                <a16:creationId xmlns:a16="http://schemas.microsoft.com/office/drawing/2014/main" id="{F183323A-6542-4EC3-A42F-6C984B50FE6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86650" y="114010"/>
            <a:ext cx="1286074" cy="2009491"/>
          </a:xfrm>
          <a:prstGeom prst="rect">
            <a:avLst/>
          </a:prstGeom>
        </p:spPr>
      </p:pic>
    </p:spTree>
    <p:extLst>
      <p:ext uri="{BB962C8B-B14F-4D97-AF65-F5344CB8AC3E}">
        <p14:creationId xmlns:p14="http://schemas.microsoft.com/office/powerpoint/2010/main" val="231364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6"/>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0">
            <a:extLst>
              <a:ext uri="{FF2B5EF4-FFF2-40B4-BE49-F238E27FC236}">
                <a16:creationId xmlns:a16="http://schemas.microsoft.com/office/drawing/2014/main" id="{AB45A142-4255-493C-8284-5D566C121B1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7"/>
            <a:ext cx="3249230" cy="6179552"/>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38FB9660-F42F-4313-BBC4-47C007FE484C}"/>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3344" y="3910267"/>
            <a:ext cx="1940093" cy="0"/>
          </a:xfrm>
          <a:prstGeom prst="line">
            <a:avLst/>
          </a:prstGeom>
          <a:ln w="222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5C10FD1-7B0C-4D32-9B9D-734B0351DBF6}"/>
              </a:ext>
            </a:extLst>
          </p:cNvPr>
          <p:cNvSpPr>
            <a:spLocks noGrp="1"/>
          </p:cNvSpPr>
          <p:nvPr>
            <p:ph type="title"/>
          </p:nvPr>
        </p:nvSpPr>
        <p:spPr>
          <a:xfrm>
            <a:off x="505677" y="914400"/>
            <a:ext cx="2743200" cy="2887579"/>
          </a:xfrm>
        </p:spPr>
        <p:txBody>
          <a:bodyPr vert="horz" lIns="91440" tIns="45720" rIns="91440" bIns="45720" rtlCol="0" anchor="b">
            <a:normAutofit/>
          </a:bodyPr>
          <a:lstStyle/>
          <a:p>
            <a:r>
              <a:rPr lang="en-US" sz="3300" kern="1200" dirty="0">
                <a:latin typeface="+mj-lt"/>
                <a:ea typeface="+mj-ea"/>
                <a:cs typeface="+mj-cs"/>
              </a:rPr>
              <a:t>Fecal Indicator Bacteria (FIB) Impaired WBID Prioritization Tool </a:t>
            </a:r>
          </a:p>
        </p:txBody>
      </p:sp>
      <p:sp>
        <p:nvSpPr>
          <p:cNvPr id="4" name="Slide Number Placeholder 3">
            <a:extLst>
              <a:ext uri="{FF2B5EF4-FFF2-40B4-BE49-F238E27FC236}">
                <a16:creationId xmlns:a16="http://schemas.microsoft.com/office/drawing/2014/main" id="{B92CC977-9D33-407F-BEAA-717E7D082837}"/>
              </a:ext>
            </a:extLst>
          </p:cNvPr>
          <p:cNvSpPr>
            <a:spLocks noGrp="1"/>
          </p:cNvSpPr>
          <p:nvPr>
            <p:ph type="sldNum" sz="quarter" idx="12"/>
          </p:nvPr>
        </p:nvSpPr>
        <p:spPr>
          <a:xfrm>
            <a:off x="7493266" y="6356350"/>
            <a:ext cx="1022083" cy="365125"/>
          </a:xfrm>
        </p:spPr>
        <p:txBody>
          <a:bodyPr vert="horz" lIns="91440" tIns="45720" rIns="91440" bIns="45720" rtlCol="0" anchor="ctr">
            <a:normAutofit/>
          </a:bodyPr>
          <a:lstStyle/>
          <a:p>
            <a:pPr>
              <a:spcAft>
                <a:spcPts val="600"/>
              </a:spcAft>
            </a:pPr>
            <a:fld id="{77BC0C64-94FA-44B3-9573-88BE3BEAC041}" type="slidenum">
              <a:rPr lang="en-US" sz="1000" smtClean="0">
                <a:solidFill>
                  <a:schemeClr val="bg1">
                    <a:lumMod val="65000"/>
                  </a:schemeClr>
                </a:solidFill>
                <a:latin typeface="Arial" panose="020B0604020202020204" pitchFamily="34" charset="0"/>
                <a:cs typeface="Arial" panose="020B0604020202020204" pitchFamily="34" charset="0"/>
              </a:rPr>
              <a:pPr>
                <a:spcAft>
                  <a:spcPts val="600"/>
                </a:spcAft>
              </a:pPr>
              <a:t>26</a:t>
            </a:fld>
            <a:endParaRPr lang="en-US" sz="1000" dirty="0">
              <a:solidFill>
                <a:schemeClr val="bg1">
                  <a:lumMod val="65000"/>
                </a:schemeClr>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557C7E36-10EC-4CDD-BC36-2FA70D862E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3290" y="1049990"/>
            <a:ext cx="5497637" cy="4631759"/>
          </a:xfrm>
          <a:prstGeom prst="rect">
            <a:avLst/>
          </a:prstGeom>
          <a:ln>
            <a:noFill/>
          </a:ln>
          <a:effectLst>
            <a:outerShdw blurRad="292100" dist="139700" dir="2700000" algn="tl" rotWithShape="0">
              <a:srgbClr val="333333">
                <a:alpha val="65000"/>
              </a:srgbClr>
            </a:outerShdw>
          </a:effectLst>
        </p:spPr>
      </p:pic>
      <p:pic>
        <p:nvPicPr>
          <p:cNvPr id="8" name="Picture 7" descr="A picture containing indoor&#10;&#10;Description generated with very high confidence">
            <a:extLst>
              <a:ext uri="{FF2B5EF4-FFF2-40B4-BE49-F238E27FC236}">
                <a16:creationId xmlns:a16="http://schemas.microsoft.com/office/drawing/2014/main" id="{EE9E98B9-9D50-4BE2-B04C-B2285D6DF8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3302" y="4018556"/>
            <a:ext cx="1286074" cy="2009491"/>
          </a:xfrm>
          <a:prstGeom prst="rect">
            <a:avLst/>
          </a:prstGeom>
        </p:spPr>
      </p:pic>
    </p:spTree>
    <p:extLst>
      <p:ext uri="{BB962C8B-B14F-4D97-AF65-F5344CB8AC3E}">
        <p14:creationId xmlns:p14="http://schemas.microsoft.com/office/powerpoint/2010/main" val="37709839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0DF93-FA6E-4EB0-9095-17D8B184A0E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C1DE66D-DDB5-4AA9-9067-CEFEC66873DF}"/>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2BE62060-D3F1-43EA-8F14-651441EC8163}"/>
              </a:ext>
            </a:extLst>
          </p:cNvPr>
          <p:cNvSpPr>
            <a:spLocks noGrp="1"/>
          </p:cNvSpPr>
          <p:nvPr>
            <p:ph type="sldNum" sz="quarter" idx="12"/>
          </p:nvPr>
        </p:nvSpPr>
        <p:spPr/>
        <p:txBody>
          <a:bodyPr/>
          <a:lstStyle/>
          <a:p>
            <a:fld id="{77BC0C64-94FA-44B3-9573-88BE3BEAC041}" type="slidenum">
              <a:rPr lang="en-US" smtClean="0"/>
              <a:pPr/>
              <a:t>27</a:t>
            </a:fld>
            <a:endParaRPr lang="en-US"/>
          </a:p>
        </p:txBody>
      </p:sp>
      <p:pic>
        <p:nvPicPr>
          <p:cNvPr id="3074" name="Picture 2">
            <a:extLst>
              <a:ext uri="{FF2B5EF4-FFF2-40B4-BE49-F238E27FC236}">
                <a16:creationId xmlns:a16="http://schemas.microsoft.com/office/drawing/2014/main" id="{1BB0B8FB-EC94-48A1-B56D-2E708B5A7A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6311" r="919"/>
          <a:stretch>
            <a:fillRect/>
          </a:stretch>
        </p:blipFill>
        <p:spPr bwMode="auto">
          <a:xfrm>
            <a:off x="0" y="30163"/>
            <a:ext cx="9144000" cy="6785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50763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DD36CB7-7891-4A71-940C-F56C5641AE8B}"/>
              </a:ext>
            </a:extLst>
          </p:cNvPr>
          <p:cNvPicPr>
            <a:picLocks noGrp="1" noChangeAspect="1"/>
          </p:cNvPicPr>
          <p:nvPr>
            <p:ph idx="1"/>
          </p:nvPr>
        </p:nvPicPr>
        <p:blipFill rotWithShape="1">
          <a:blip r:embed="rId3"/>
          <a:srcRect l="-133" t="6079" r="-1"/>
          <a:stretch/>
        </p:blipFill>
        <p:spPr>
          <a:xfrm>
            <a:off x="-532302" y="1150683"/>
            <a:ext cx="10208603" cy="5186617"/>
          </a:xfrm>
          <a:prstGeom prst="rect">
            <a:avLst/>
          </a:prstGeom>
        </p:spPr>
      </p:pic>
      <p:sp>
        <p:nvSpPr>
          <p:cNvPr id="2" name="Title 1">
            <a:extLst>
              <a:ext uri="{FF2B5EF4-FFF2-40B4-BE49-F238E27FC236}">
                <a16:creationId xmlns:a16="http://schemas.microsoft.com/office/drawing/2014/main" id="{3F59846A-E274-49AD-A1F4-6FEB083F114B}"/>
              </a:ext>
            </a:extLst>
          </p:cNvPr>
          <p:cNvSpPr>
            <a:spLocks noGrp="1"/>
          </p:cNvSpPr>
          <p:nvPr>
            <p:ph type="title"/>
          </p:nvPr>
        </p:nvSpPr>
        <p:spPr/>
        <p:txBody>
          <a:bodyPr/>
          <a:lstStyle/>
          <a:p>
            <a:r>
              <a:rPr lang="en-US" dirty="0"/>
              <a:t>New DEP Website</a:t>
            </a:r>
          </a:p>
        </p:txBody>
      </p:sp>
      <p:sp>
        <p:nvSpPr>
          <p:cNvPr id="4" name="Slide Number Placeholder 3">
            <a:extLst>
              <a:ext uri="{FF2B5EF4-FFF2-40B4-BE49-F238E27FC236}">
                <a16:creationId xmlns:a16="http://schemas.microsoft.com/office/drawing/2014/main" id="{7F5256C4-F3F2-4649-AFC3-4A6E352E2A13}"/>
              </a:ext>
            </a:extLst>
          </p:cNvPr>
          <p:cNvSpPr>
            <a:spLocks noGrp="1"/>
          </p:cNvSpPr>
          <p:nvPr>
            <p:ph type="sldNum" sz="quarter" idx="12"/>
          </p:nvPr>
        </p:nvSpPr>
        <p:spPr/>
        <p:txBody>
          <a:bodyPr/>
          <a:lstStyle/>
          <a:p>
            <a:fld id="{77BC0C64-94FA-44B3-9573-88BE3BEAC041}" type="slidenum">
              <a:rPr lang="en-US" sz="1000" smtClean="0">
                <a:latin typeface="Arial" panose="020B0604020202020204" pitchFamily="34" charset="0"/>
                <a:cs typeface="Arial" panose="020B0604020202020204" pitchFamily="34" charset="0"/>
              </a:rPr>
              <a:pPr/>
              <a:t>28</a:t>
            </a:fld>
            <a:endParaRPr lang="en-US" sz="10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8A347858-5B58-4793-AC1F-ABF2D329FAB2}"/>
              </a:ext>
            </a:extLst>
          </p:cNvPr>
          <p:cNvSpPr/>
          <p:nvPr/>
        </p:nvSpPr>
        <p:spPr>
          <a:xfrm>
            <a:off x="2592131" y="5998853"/>
            <a:ext cx="3959738" cy="523220"/>
          </a:xfrm>
          <a:prstGeom prst="rect">
            <a:avLst/>
          </a:prstGeom>
        </p:spPr>
        <p:txBody>
          <a:bodyPr wrap="none">
            <a:spAutoFit/>
          </a:bodyPr>
          <a:lstStyle/>
          <a:p>
            <a:pPr algn="ctr"/>
            <a:r>
              <a:rPr lang="en-US" sz="2800" b="1" dirty="0">
                <a:latin typeface="Arial" panose="020B0604020202020204" pitchFamily="34" charset="0"/>
                <a:cs typeface="Arial" panose="020B0604020202020204" pitchFamily="34" charset="0"/>
                <a:hlinkClick r:id="rId4"/>
              </a:rPr>
              <a:t>https://floridadep.gov/</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11169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6D565-D73F-47C9-AADA-A59D082910DB}"/>
              </a:ext>
            </a:extLst>
          </p:cNvPr>
          <p:cNvSpPr>
            <a:spLocks noGrp="1"/>
          </p:cNvSpPr>
          <p:nvPr>
            <p:ph type="title"/>
          </p:nvPr>
        </p:nvSpPr>
        <p:spPr>
          <a:xfrm>
            <a:off x="1086540" y="65038"/>
            <a:ext cx="7609114" cy="1030310"/>
          </a:xfrm>
        </p:spPr>
        <p:txBody>
          <a:bodyPr/>
          <a:lstStyle/>
          <a:p>
            <a:r>
              <a:rPr lang="en-US" dirty="0"/>
              <a:t>Redesigned BMAP Webpage</a:t>
            </a:r>
          </a:p>
        </p:txBody>
      </p:sp>
      <p:sp>
        <p:nvSpPr>
          <p:cNvPr id="4" name="Slide Number Placeholder 3">
            <a:extLst>
              <a:ext uri="{FF2B5EF4-FFF2-40B4-BE49-F238E27FC236}">
                <a16:creationId xmlns:a16="http://schemas.microsoft.com/office/drawing/2014/main" id="{60AB87F3-0BAB-4C76-B041-F88E0FC09279}"/>
              </a:ext>
            </a:extLst>
          </p:cNvPr>
          <p:cNvSpPr>
            <a:spLocks noGrp="1"/>
          </p:cNvSpPr>
          <p:nvPr>
            <p:ph type="sldNum" sz="quarter" idx="12"/>
          </p:nvPr>
        </p:nvSpPr>
        <p:spPr/>
        <p:txBody>
          <a:bodyPr/>
          <a:lstStyle/>
          <a:p>
            <a:fld id="{77BC0C64-94FA-44B3-9573-88BE3BEAC041}" type="slidenum">
              <a:rPr lang="en-US" sz="1000" smtClean="0">
                <a:latin typeface="Arial" panose="020B0604020202020204" pitchFamily="34" charset="0"/>
                <a:cs typeface="Arial" panose="020B0604020202020204" pitchFamily="34" charset="0"/>
              </a:rPr>
              <a:pPr/>
              <a:t>29</a:t>
            </a:fld>
            <a:endParaRPr lang="en-US" sz="1000" dirty="0">
              <a:latin typeface="Arial" panose="020B0604020202020204" pitchFamily="34" charset="0"/>
              <a:cs typeface="Arial" panose="020B0604020202020204" pitchFamily="34" charset="0"/>
            </a:endParaRPr>
          </a:p>
        </p:txBody>
      </p:sp>
      <p:sp>
        <p:nvSpPr>
          <p:cNvPr id="19" name="Rectangle 18">
            <a:extLst>
              <a:ext uri="{FF2B5EF4-FFF2-40B4-BE49-F238E27FC236}">
                <a16:creationId xmlns:a16="http://schemas.microsoft.com/office/drawing/2014/main" id="{DF50EE56-CBBD-440A-B7C4-B6658903B353}"/>
              </a:ext>
            </a:extLst>
          </p:cNvPr>
          <p:cNvSpPr/>
          <p:nvPr/>
        </p:nvSpPr>
        <p:spPr>
          <a:xfrm>
            <a:off x="148336" y="6084330"/>
            <a:ext cx="8860665" cy="307777"/>
          </a:xfrm>
          <a:prstGeom prst="rect">
            <a:avLst/>
          </a:prstGeom>
        </p:spPr>
        <p:txBody>
          <a:bodyPr wrap="square">
            <a:spAutoFit/>
          </a:bodyPr>
          <a:lstStyle/>
          <a:p>
            <a:r>
              <a:rPr lang="en-US" sz="1400" b="1" dirty="0">
                <a:latin typeface="Arial" panose="020B0604020202020204" pitchFamily="34" charset="0"/>
                <a:cs typeface="Arial" panose="020B0604020202020204" pitchFamily="34" charset="0"/>
                <a:hlinkClick r:id="rId3"/>
              </a:rPr>
              <a:t>https://floridadep.gov/dear/water-quality-restoration/content/basin-management-action-plans-bmaps</a:t>
            </a:r>
            <a:endParaRPr lang="en-US" sz="1400" b="1" dirty="0">
              <a:latin typeface="Arial" panose="020B0604020202020204" pitchFamily="34" charset="0"/>
              <a:cs typeface="Arial" panose="020B0604020202020204" pitchFamily="34" charset="0"/>
            </a:endParaRPr>
          </a:p>
        </p:txBody>
      </p:sp>
      <p:pic>
        <p:nvPicPr>
          <p:cNvPr id="20" name="Picture 19">
            <a:extLst>
              <a:ext uri="{FF2B5EF4-FFF2-40B4-BE49-F238E27FC236}">
                <a16:creationId xmlns:a16="http://schemas.microsoft.com/office/drawing/2014/main" id="{55CDC188-FA31-458A-8C16-6B5AA0CACB4D}"/>
              </a:ext>
            </a:extLst>
          </p:cNvPr>
          <p:cNvPicPr>
            <a:picLocks noChangeAspect="1"/>
          </p:cNvPicPr>
          <p:nvPr/>
        </p:nvPicPr>
        <p:blipFill rotWithShape="1">
          <a:blip r:embed="rId4"/>
          <a:srcRect t="6890"/>
          <a:stretch/>
        </p:blipFill>
        <p:spPr>
          <a:xfrm>
            <a:off x="13339" y="1133341"/>
            <a:ext cx="9130661" cy="461179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52717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125AB85A-A08A-4F8A-A5EA-69FD80C8AE2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Freeform 23">
            <a:extLst>
              <a:ext uri="{FF2B5EF4-FFF2-40B4-BE49-F238E27FC236}">
                <a16:creationId xmlns:a16="http://schemas.microsoft.com/office/drawing/2014/main" id="{1AB1F50C-9536-4023-B698-A8BCC3E3304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3490721"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ounded Rectangle 17">
            <a:extLst>
              <a:ext uri="{FF2B5EF4-FFF2-40B4-BE49-F238E27FC236}">
                <a16:creationId xmlns:a16="http://schemas.microsoft.com/office/drawing/2014/main" id="{018DF060-36A7-44DF-9E9A-E7C71624E28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9208" y="958640"/>
            <a:ext cx="4702194" cy="4945244"/>
          </a:xfrm>
          <a:prstGeom prst="roundRect">
            <a:avLst>
              <a:gd name="adj" fmla="val 3513"/>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screenshot of a cell phone&#10;&#10;Description generated with very high confidence">
            <a:extLst>
              <a:ext uri="{FF2B5EF4-FFF2-40B4-BE49-F238E27FC236}">
                <a16:creationId xmlns:a16="http://schemas.microsoft.com/office/drawing/2014/main" id="{2BB6A182-31B4-497E-9DC2-4249FB803759}"/>
              </a:ext>
            </a:extLst>
          </p:cNvPr>
          <p:cNvPicPr>
            <a:picLocks noChangeAspect="1"/>
          </p:cNvPicPr>
          <p:nvPr/>
        </p:nvPicPr>
        <p:blipFill rotWithShape="1">
          <a:blip r:embed="rId3"/>
          <a:srcRect l="18061" r="9179" b="1"/>
          <a:stretch/>
        </p:blipFill>
        <p:spPr>
          <a:xfrm>
            <a:off x="4201647" y="1263897"/>
            <a:ext cx="4229140" cy="4330205"/>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DCB780F2-E07E-4C57-8FCC-26F2783035D1}"/>
              </a:ext>
            </a:extLst>
          </p:cNvPr>
          <p:cNvSpPr>
            <a:spLocks noGrp="1"/>
          </p:cNvSpPr>
          <p:nvPr>
            <p:ph type="title"/>
          </p:nvPr>
        </p:nvSpPr>
        <p:spPr>
          <a:xfrm>
            <a:off x="628650" y="365125"/>
            <a:ext cx="2400300" cy="1325563"/>
          </a:xfrm>
        </p:spPr>
        <p:txBody>
          <a:bodyPr>
            <a:normAutofit/>
          </a:bodyPr>
          <a:lstStyle/>
          <a:p>
            <a:r>
              <a:rPr lang="en-US" sz="2800" dirty="0">
                <a:solidFill>
                  <a:schemeClr val="tx1"/>
                </a:solidFill>
              </a:rPr>
              <a:t>BMAP Webpage Components</a:t>
            </a:r>
          </a:p>
        </p:txBody>
      </p:sp>
      <p:sp>
        <p:nvSpPr>
          <p:cNvPr id="3" name="Content Placeholder 2">
            <a:extLst>
              <a:ext uri="{FF2B5EF4-FFF2-40B4-BE49-F238E27FC236}">
                <a16:creationId xmlns:a16="http://schemas.microsoft.com/office/drawing/2014/main" id="{A35CDE31-B7CC-4FF5-9A58-B8CE404B47E3}"/>
              </a:ext>
            </a:extLst>
          </p:cNvPr>
          <p:cNvSpPr>
            <a:spLocks noGrp="1"/>
          </p:cNvSpPr>
          <p:nvPr>
            <p:ph idx="1"/>
          </p:nvPr>
        </p:nvSpPr>
        <p:spPr>
          <a:xfrm>
            <a:off x="628650" y="2500785"/>
            <a:ext cx="2597150" cy="4351338"/>
          </a:xfrm>
        </p:spPr>
        <p:txBody>
          <a:bodyPr>
            <a:normAutofit/>
          </a:bodyPr>
          <a:lstStyle/>
          <a:p>
            <a:pPr>
              <a:spcBef>
                <a:spcPts val="600"/>
              </a:spcBef>
            </a:pPr>
            <a:r>
              <a:rPr lang="en-US" sz="2000" dirty="0">
                <a:latin typeface="Arial" panose="020B0604020202020204" pitchFamily="34" charset="0"/>
                <a:cs typeface="Arial" panose="020B0604020202020204" pitchFamily="34" charset="0"/>
              </a:rPr>
              <a:t>BMAP Meeting Calendar</a:t>
            </a:r>
            <a:br>
              <a:rPr lang="en-US"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a:p>
            <a:pPr>
              <a:spcBef>
                <a:spcPts val="600"/>
              </a:spcBef>
            </a:pPr>
            <a:r>
              <a:rPr lang="en-US" sz="2000" dirty="0">
                <a:latin typeface="Arial" panose="020B0604020202020204" pitchFamily="34" charset="0"/>
                <a:cs typeface="Arial" panose="020B0604020202020204" pitchFamily="34" charset="0"/>
              </a:rPr>
              <a:t>BMAP Documents</a:t>
            </a:r>
            <a:br>
              <a:rPr lang="en-US"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a:p>
            <a:pPr>
              <a:spcBef>
                <a:spcPts val="600"/>
              </a:spcBef>
            </a:pPr>
            <a:r>
              <a:rPr lang="en-US" sz="2000" dirty="0">
                <a:latin typeface="Arial" panose="020B0604020202020204" pitchFamily="34" charset="0"/>
                <a:cs typeface="Arial" panose="020B0604020202020204" pitchFamily="34" charset="0"/>
              </a:rPr>
              <a:t>BMAP Story Maps</a:t>
            </a:r>
            <a:br>
              <a:rPr lang="en-US"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a:p>
            <a:pPr>
              <a:spcBef>
                <a:spcPts val="600"/>
              </a:spcBef>
            </a:pPr>
            <a:r>
              <a:rPr lang="en-US" sz="2000" dirty="0">
                <a:latin typeface="Arial" panose="020B0604020202020204" pitchFamily="34" charset="0"/>
                <a:cs typeface="Arial" panose="020B0604020202020204" pitchFamily="34" charset="0"/>
              </a:rPr>
              <a:t>Water Quality Assessments, TMDLs, and BMAPs </a:t>
            </a:r>
            <a:r>
              <a:rPr lang="en-US" sz="2000" u="sng" dirty="0">
                <a:latin typeface="Arial" panose="020B0604020202020204" pitchFamily="34" charset="0"/>
                <a:cs typeface="Arial" panose="020B0604020202020204" pitchFamily="34" charset="0"/>
              </a:rPr>
              <a:t>Interactive Map</a:t>
            </a:r>
          </a:p>
          <a:p>
            <a:endParaRPr lang="en-US" sz="20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6328F7D6-A897-422C-A1DB-9BCA9341EAF1}"/>
              </a:ext>
            </a:extLst>
          </p:cNvPr>
          <p:cNvSpPr>
            <a:spLocks noGrp="1"/>
          </p:cNvSpPr>
          <p:nvPr>
            <p:ph type="sldNum" sz="quarter" idx="12"/>
          </p:nvPr>
        </p:nvSpPr>
        <p:spPr>
          <a:xfrm>
            <a:off x="7796463" y="6356350"/>
            <a:ext cx="718887" cy="365125"/>
          </a:xfrm>
        </p:spPr>
        <p:txBody>
          <a:bodyPr>
            <a:normAutofit/>
          </a:bodyPr>
          <a:lstStyle/>
          <a:p>
            <a:pPr>
              <a:spcAft>
                <a:spcPts val="600"/>
              </a:spcAft>
            </a:pPr>
            <a:fld id="{77BC0C64-94FA-44B3-9573-88BE3BEAC041}" type="slidenum">
              <a:rPr lang="en-US" sz="1000">
                <a:solidFill>
                  <a:srgbClr val="898989"/>
                </a:solidFill>
                <a:latin typeface="Arial" panose="020B0604020202020204" pitchFamily="34" charset="0"/>
                <a:cs typeface="Arial" panose="020B0604020202020204" pitchFamily="34" charset="0"/>
              </a:rPr>
              <a:pPr>
                <a:spcAft>
                  <a:spcPts val="600"/>
                </a:spcAft>
              </a:pPr>
              <a:t>30</a:t>
            </a:fld>
            <a:endParaRPr lang="en-US" sz="1000" dirty="0">
              <a:solidFill>
                <a:srgbClr val="89898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2168961"/>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23AC064-BC96-4F32-8AE1-B2FD3875482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83551" y="4633546"/>
            <a:ext cx="8579094" cy="1844256"/>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7E7C77BC-7138-40B1-A15B-20F57A494629}"/>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57350" y="5738691"/>
            <a:ext cx="5829300" cy="0"/>
          </a:xfrm>
          <a:prstGeom prst="line">
            <a:avLst/>
          </a:prstGeom>
          <a:ln w="222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DB146403-F3D6-484B-B2ED-97F9565D0370}"/>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2000" y="477749"/>
            <a:ext cx="0" cy="3657600"/>
          </a:xfrm>
          <a:prstGeom prst="line">
            <a:avLst/>
          </a:prstGeom>
          <a:ln w="101600" cmpd="dbl">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6" name="Picture 5" descr="A screenshot of a cell phone&#10;&#10;Description generated with very high confidence">
            <a:extLst>
              <a:ext uri="{FF2B5EF4-FFF2-40B4-BE49-F238E27FC236}">
                <a16:creationId xmlns:a16="http://schemas.microsoft.com/office/drawing/2014/main" id="{47DD152D-1A50-42A6-9733-831787F0781B}"/>
              </a:ext>
            </a:extLst>
          </p:cNvPr>
          <p:cNvPicPr>
            <a:picLocks noChangeAspect="1"/>
          </p:cNvPicPr>
          <p:nvPr/>
        </p:nvPicPr>
        <p:blipFill rotWithShape="1">
          <a:blip r:embed="rId3"/>
          <a:srcRect l="24152" t="15327" r="9554" b="2653"/>
          <a:stretch/>
        </p:blipFill>
        <p:spPr>
          <a:xfrm>
            <a:off x="240030" y="420727"/>
            <a:ext cx="4091937" cy="3771645"/>
          </a:xfrm>
          <a:prstGeom prst="rect">
            <a:avLst/>
          </a:prstGeom>
          <a:ln>
            <a:noFill/>
          </a:ln>
          <a:effectLst>
            <a:outerShdw blurRad="292100" dist="139700" dir="2700000" algn="tl" rotWithShape="0">
              <a:srgbClr val="333333">
                <a:alpha val="65000"/>
              </a:srgbClr>
            </a:outerShdw>
          </a:effectLst>
        </p:spPr>
      </p:pic>
      <p:pic>
        <p:nvPicPr>
          <p:cNvPr id="7" name="Picture 6" descr="A screenshot of a cell phone&#10;&#10;Description generated with very high confidence">
            <a:extLst>
              <a:ext uri="{FF2B5EF4-FFF2-40B4-BE49-F238E27FC236}">
                <a16:creationId xmlns:a16="http://schemas.microsoft.com/office/drawing/2014/main" id="{97795F87-92AE-4682-A487-F386B6905555}"/>
              </a:ext>
            </a:extLst>
          </p:cNvPr>
          <p:cNvPicPr>
            <a:picLocks noChangeAspect="1"/>
          </p:cNvPicPr>
          <p:nvPr/>
        </p:nvPicPr>
        <p:blipFill rotWithShape="1">
          <a:blip r:embed="rId4"/>
          <a:srcRect l="24804" t="7969" r="10565" b="-411"/>
          <a:stretch/>
        </p:blipFill>
        <p:spPr>
          <a:xfrm>
            <a:off x="4956671" y="307731"/>
            <a:ext cx="3802660" cy="3997637"/>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5394CC09-585B-441F-A080-AC7807693458}"/>
              </a:ext>
            </a:extLst>
          </p:cNvPr>
          <p:cNvSpPr>
            <a:spLocks noGrp="1"/>
          </p:cNvSpPr>
          <p:nvPr>
            <p:ph type="title"/>
          </p:nvPr>
        </p:nvSpPr>
        <p:spPr>
          <a:xfrm>
            <a:off x="395653" y="4756638"/>
            <a:ext cx="8354891" cy="930447"/>
          </a:xfrm>
        </p:spPr>
        <p:txBody>
          <a:bodyPr vert="horz" lIns="91440" tIns="45720" rIns="91440" bIns="45720" rtlCol="0" anchor="b">
            <a:noAutofit/>
          </a:bodyPr>
          <a:lstStyle/>
          <a:p>
            <a:r>
              <a:rPr lang="en-US" sz="3600" b="0" dirty="0"/>
              <a:t>BMAP Documents and Story Maps</a:t>
            </a:r>
          </a:p>
        </p:txBody>
      </p:sp>
      <p:sp>
        <p:nvSpPr>
          <p:cNvPr id="4" name="Slide Number Placeholder 3">
            <a:extLst>
              <a:ext uri="{FF2B5EF4-FFF2-40B4-BE49-F238E27FC236}">
                <a16:creationId xmlns:a16="http://schemas.microsoft.com/office/drawing/2014/main" id="{1F1E773E-8B2F-49AC-AB78-51299F306BEA}"/>
              </a:ext>
            </a:extLst>
          </p:cNvPr>
          <p:cNvSpPr>
            <a:spLocks noGrp="1"/>
          </p:cNvSpPr>
          <p:nvPr>
            <p:ph type="sldNum" sz="quarter" idx="12"/>
          </p:nvPr>
        </p:nvSpPr>
        <p:spPr>
          <a:xfrm>
            <a:off x="6457950" y="6522430"/>
            <a:ext cx="2057400" cy="347472"/>
          </a:xfrm>
        </p:spPr>
        <p:txBody>
          <a:bodyPr vert="horz" lIns="91440" tIns="45720" rIns="91440" bIns="45720" rtlCol="0" anchor="ctr">
            <a:normAutofit/>
          </a:bodyPr>
          <a:lstStyle/>
          <a:p>
            <a:pPr>
              <a:spcAft>
                <a:spcPts val="600"/>
              </a:spcAft>
            </a:pPr>
            <a:fld id="{77BC0C64-94FA-44B3-9573-88BE3BEAC041}" type="slidenum">
              <a:rPr lang="en-US" sz="1000" smtClean="0">
                <a:solidFill>
                  <a:schemeClr val="bg1">
                    <a:lumMod val="65000"/>
                  </a:schemeClr>
                </a:solidFill>
                <a:latin typeface="Arial" panose="020B0604020202020204" pitchFamily="34" charset="0"/>
                <a:cs typeface="Arial" panose="020B0604020202020204" pitchFamily="34" charset="0"/>
              </a:rPr>
              <a:pPr>
                <a:spcAft>
                  <a:spcPts val="600"/>
                </a:spcAft>
              </a:pPr>
              <a:t>31</a:t>
            </a:fld>
            <a:endParaRPr lang="en-US" sz="1000" dirty="0">
              <a:solidFill>
                <a:schemeClr val="bg1">
                  <a:lumMod val="6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513695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4AF69-DA1E-4E77-A00C-27E01067739F}"/>
              </a:ext>
            </a:extLst>
          </p:cNvPr>
          <p:cNvSpPr>
            <a:spLocks noGrp="1"/>
          </p:cNvSpPr>
          <p:nvPr>
            <p:ph type="title"/>
          </p:nvPr>
        </p:nvSpPr>
        <p:spPr>
          <a:xfrm>
            <a:off x="855930" y="40788"/>
            <a:ext cx="8042570" cy="1068946"/>
          </a:xfrm>
        </p:spPr>
        <p:txBody>
          <a:bodyPr>
            <a:normAutofit/>
          </a:bodyPr>
          <a:lstStyle/>
          <a:p>
            <a:r>
              <a:rPr lang="en-US" sz="2400" dirty="0"/>
              <a:t>Water Quality Assessments, TMDLs, and BMAPs</a:t>
            </a:r>
            <a:br>
              <a:rPr lang="en-US" sz="1800" dirty="0"/>
            </a:br>
            <a:r>
              <a:rPr lang="en-US" sz="1600" dirty="0"/>
              <a:t> </a:t>
            </a:r>
            <a:r>
              <a:rPr lang="en-US" sz="3200" dirty="0"/>
              <a:t>Interactive Map</a:t>
            </a:r>
            <a:endParaRPr lang="en-US" sz="1800" dirty="0"/>
          </a:p>
        </p:txBody>
      </p:sp>
      <p:sp>
        <p:nvSpPr>
          <p:cNvPr id="4" name="Slide Number Placeholder 3">
            <a:extLst>
              <a:ext uri="{FF2B5EF4-FFF2-40B4-BE49-F238E27FC236}">
                <a16:creationId xmlns:a16="http://schemas.microsoft.com/office/drawing/2014/main" id="{B5DF8C70-7005-4619-8CE7-FD8C67164C74}"/>
              </a:ext>
            </a:extLst>
          </p:cNvPr>
          <p:cNvSpPr>
            <a:spLocks noGrp="1"/>
          </p:cNvSpPr>
          <p:nvPr>
            <p:ph type="sldNum" sz="quarter" idx="12"/>
          </p:nvPr>
        </p:nvSpPr>
        <p:spPr/>
        <p:txBody>
          <a:bodyPr/>
          <a:lstStyle/>
          <a:p>
            <a:fld id="{77BC0C64-94FA-44B3-9573-88BE3BEAC041}" type="slidenum">
              <a:rPr lang="en-US" sz="1000" smtClean="0">
                <a:latin typeface="Arial" panose="020B0604020202020204" pitchFamily="34" charset="0"/>
                <a:cs typeface="Arial" panose="020B0604020202020204" pitchFamily="34" charset="0"/>
              </a:rPr>
              <a:pPr/>
              <a:t>32</a:t>
            </a:fld>
            <a:endParaRPr lang="en-US" sz="1000" dirty="0">
              <a:latin typeface="Arial" panose="020B0604020202020204" pitchFamily="34" charset="0"/>
              <a:cs typeface="Arial" panose="020B0604020202020204" pitchFamily="34" charset="0"/>
            </a:endParaRPr>
          </a:p>
        </p:txBody>
      </p:sp>
      <p:pic>
        <p:nvPicPr>
          <p:cNvPr id="8" name="Content Placeholder 7">
            <a:extLst>
              <a:ext uri="{FF2B5EF4-FFF2-40B4-BE49-F238E27FC236}">
                <a16:creationId xmlns:a16="http://schemas.microsoft.com/office/drawing/2014/main" id="{843229B0-76ED-467A-B612-D5E5A16BAEA3}"/>
              </a:ext>
            </a:extLst>
          </p:cNvPr>
          <p:cNvPicPr>
            <a:picLocks noGrp="1" noChangeAspect="1"/>
          </p:cNvPicPr>
          <p:nvPr>
            <p:ph idx="1"/>
          </p:nvPr>
        </p:nvPicPr>
        <p:blipFill rotWithShape="1">
          <a:blip r:embed="rId3"/>
          <a:srcRect l="22625" t="19607" r="10704" b="9359"/>
          <a:stretch/>
        </p:blipFill>
        <p:spPr>
          <a:xfrm>
            <a:off x="5846590" y="1445498"/>
            <a:ext cx="2853869" cy="2267976"/>
          </a:xfrm>
          <a:prstGeom prst="rect">
            <a:avLst/>
          </a:prstGeom>
          <a:ln>
            <a:noFill/>
          </a:ln>
          <a:effectLst>
            <a:outerShdw blurRad="292100" dist="139700" dir="2700000" algn="tl" rotWithShape="0">
              <a:srgbClr val="333333">
                <a:alpha val="65000"/>
              </a:srgbClr>
            </a:outerShdw>
          </a:effectLst>
        </p:spPr>
      </p:pic>
      <p:sp>
        <p:nvSpPr>
          <p:cNvPr id="10" name="Rectangle 9">
            <a:extLst>
              <a:ext uri="{FF2B5EF4-FFF2-40B4-BE49-F238E27FC236}">
                <a16:creationId xmlns:a16="http://schemas.microsoft.com/office/drawing/2014/main" id="{A543743A-A340-48E3-9F8D-24E30750F6DD}"/>
              </a:ext>
            </a:extLst>
          </p:cNvPr>
          <p:cNvSpPr/>
          <p:nvPr/>
        </p:nvSpPr>
        <p:spPr>
          <a:xfrm>
            <a:off x="480642" y="5268177"/>
            <a:ext cx="4973279" cy="1107996"/>
          </a:xfrm>
          <a:prstGeom prst="rect">
            <a:avLst/>
          </a:prstGeom>
        </p:spPr>
        <p:txBody>
          <a:bodyPr wrap="square">
            <a:spAutoFit/>
          </a:bodyPr>
          <a:lstStyle/>
          <a:p>
            <a:pPr marL="342900" indent="-342900">
              <a:buFont typeface="Arial" panose="020B0604020202020204" pitchFamily="34" charset="0"/>
              <a:buChar char="•"/>
            </a:pPr>
            <a:r>
              <a:rPr lang="en-US" sz="2200" dirty="0">
                <a:latin typeface="Arial" panose="020B0604020202020204" pitchFamily="34" charset="0"/>
                <a:cs typeface="Arial" panose="020B0604020202020204" pitchFamily="34" charset="0"/>
              </a:rPr>
              <a:t>Displays the WBIDs that are not attaining standards, TMDLs, and BMAPs adopted and in progress</a:t>
            </a:r>
          </a:p>
        </p:txBody>
      </p:sp>
      <p:pic>
        <p:nvPicPr>
          <p:cNvPr id="11" name="Picture 10">
            <a:extLst>
              <a:ext uri="{FF2B5EF4-FFF2-40B4-BE49-F238E27FC236}">
                <a16:creationId xmlns:a16="http://schemas.microsoft.com/office/drawing/2014/main" id="{35153104-8C70-434B-AE32-BD3BB44B5D94}"/>
              </a:ext>
            </a:extLst>
          </p:cNvPr>
          <p:cNvPicPr>
            <a:picLocks noChangeAspect="1"/>
          </p:cNvPicPr>
          <p:nvPr/>
        </p:nvPicPr>
        <p:blipFill rotWithShape="1">
          <a:blip r:embed="rId4"/>
          <a:srcRect l="30628" t="20969" r="22168" b="9729"/>
          <a:stretch/>
        </p:blipFill>
        <p:spPr>
          <a:xfrm>
            <a:off x="583567" y="1156315"/>
            <a:ext cx="5000433" cy="3976421"/>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179F73DF-242A-4162-9BF8-63B09085F4BA}"/>
              </a:ext>
            </a:extLst>
          </p:cNvPr>
          <p:cNvPicPr>
            <a:picLocks noChangeAspect="1"/>
          </p:cNvPicPr>
          <p:nvPr/>
        </p:nvPicPr>
        <p:blipFill rotWithShape="1">
          <a:blip r:embed="rId5"/>
          <a:srcRect l="31184" t="7532" r="22198" b="24074"/>
          <a:stretch/>
        </p:blipFill>
        <p:spPr>
          <a:xfrm>
            <a:off x="5598244" y="3713474"/>
            <a:ext cx="3350562" cy="2662699"/>
          </a:xfrm>
          <a:prstGeom prst="rect">
            <a:avLst/>
          </a:prstGeom>
          <a:ln>
            <a:noFill/>
          </a:ln>
          <a:effectLst>
            <a:outerShdw blurRad="292100" dist="139700" dir="2700000" algn="tl" rotWithShape="0">
              <a:srgbClr val="333333">
                <a:alpha val="65000"/>
              </a:srgbClr>
            </a:outerShdw>
          </a:effectLst>
        </p:spPr>
      </p:pic>
      <p:sp>
        <p:nvSpPr>
          <p:cNvPr id="3" name="Rectangle 2">
            <a:extLst>
              <a:ext uri="{FF2B5EF4-FFF2-40B4-BE49-F238E27FC236}">
                <a16:creationId xmlns:a16="http://schemas.microsoft.com/office/drawing/2014/main" id="{202E78C2-7F80-4B79-A284-7E17B00BC6E2}"/>
              </a:ext>
            </a:extLst>
          </p:cNvPr>
          <p:cNvSpPr/>
          <p:nvPr/>
        </p:nvSpPr>
        <p:spPr>
          <a:xfrm>
            <a:off x="5898" y="1000169"/>
            <a:ext cx="9138102" cy="276999"/>
          </a:xfrm>
          <a:prstGeom prst="rect">
            <a:avLst/>
          </a:prstGeom>
        </p:spPr>
        <p:txBody>
          <a:bodyPr wrap="square">
            <a:spAutoFit/>
          </a:bodyPr>
          <a:lstStyle/>
          <a:p>
            <a:pPr algn="ctr"/>
            <a:r>
              <a:rPr lang="en-US" sz="1200" dirty="0">
                <a:latin typeface="Arial" panose="020B0604020202020204" pitchFamily="34" charset="0"/>
                <a:cs typeface="Arial" panose="020B0604020202020204" pitchFamily="34" charset="0"/>
                <a:hlinkClick r:id="rId6"/>
              </a:rPr>
              <a:t>https://floridadep.gov/dear/water-quality-restoration/content/impaired-waters-tmdls-and-basin-management-action-plans</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83404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7874185" y="1108953"/>
            <a:ext cx="1070428" cy="1103496"/>
          </a:xfrm>
          <a:prstGeom prst="rect">
            <a:avLst/>
          </a:prstGeom>
          <a:blipFill dpi="0" rotWithShape="1">
            <a:blip r:embed="rId3" cstate="print"/>
            <a:srcRect/>
            <a:stretch>
              <a:fillRect/>
            </a:stretch>
          </a:blip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3" name="object 3"/>
          <p:cNvSpPr txBox="1">
            <a:spLocks noGrp="1"/>
          </p:cNvSpPr>
          <p:nvPr>
            <p:ph type="title"/>
          </p:nvPr>
        </p:nvSpPr>
        <p:spPr>
          <a:xfrm>
            <a:off x="1071248" y="247207"/>
            <a:ext cx="7699266" cy="664797"/>
          </a:xfrm>
          <a:prstGeom prst="rect">
            <a:avLst/>
          </a:prstGeom>
        </p:spPr>
        <p:txBody>
          <a:bodyPr vert="horz" wrap="square" lIns="0" tIns="0" rIns="0" bIns="0" rtlCol="0">
            <a:spAutoFit/>
          </a:bodyPr>
          <a:lstStyle/>
          <a:p>
            <a:r>
              <a:rPr lang="en-US" sz="2400" dirty="0"/>
              <a:t>Watershed Information Network (WIN) and</a:t>
            </a:r>
            <a:br>
              <a:rPr lang="en-US" sz="2400" dirty="0"/>
            </a:br>
            <a:r>
              <a:rPr lang="en-US" sz="2400" dirty="0"/>
              <a:t> Florida Storage and Retrieval (STORET)</a:t>
            </a:r>
          </a:p>
        </p:txBody>
      </p:sp>
      <p:sp>
        <p:nvSpPr>
          <p:cNvPr id="4" name="object 4"/>
          <p:cNvSpPr txBox="1">
            <a:spLocks noGrp="1"/>
          </p:cNvSpPr>
          <p:nvPr>
            <p:ph type="body" idx="1"/>
          </p:nvPr>
        </p:nvSpPr>
        <p:spPr>
          <a:xfrm>
            <a:off x="628650" y="1788960"/>
            <a:ext cx="7969659" cy="4565352"/>
          </a:xfrm>
          <a:prstGeom prst="rect">
            <a:avLst/>
          </a:prstGeom>
        </p:spPr>
        <p:txBody>
          <a:bodyPr vert="horz" wrap="square" lIns="0" tIns="0" rIns="0" bIns="0" rtlCol="0">
            <a:spAutoFit/>
          </a:bodyPr>
          <a:lstStyle/>
          <a:p>
            <a:pPr marL="294640" marR="220345">
              <a:lnSpc>
                <a:spcPct val="100000"/>
              </a:lnSpc>
              <a:spcBef>
                <a:spcPts val="994"/>
              </a:spcBef>
              <a:buFont typeface="Arial"/>
              <a:buChar char="•"/>
              <a:tabLst>
                <a:tab pos="294640" algn="l"/>
              </a:tabLst>
            </a:pPr>
            <a:r>
              <a:rPr lang="en-US" sz="2000" b="1" dirty="0">
                <a:latin typeface="Arial" panose="020B0604020202020204" pitchFamily="34" charset="0"/>
                <a:cs typeface="Arial" panose="020B0604020202020204" pitchFamily="34" charset="0"/>
              </a:rPr>
              <a:t>WIN is live! </a:t>
            </a:r>
            <a:r>
              <a:rPr lang="en-US" sz="2000" dirty="0">
                <a:latin typeface="Arial" panose="020B0604020202020204" pitchFamily="34" charset="0"/>
                <a:cs typeface="Arial" panose="020B0604020202020204" pitchFamily="34" charset="0"/>
                <a:hlinkClick r:id="rId4"/>
              </a:rPr>
              <a:t>http://prodenv.dep.state.fl.us/DearWin/public/welcomeGeneralPublic?calledBy=GENERALPUBLIC </a:t>
            </a:r>
            <a:br>
              <a:rPr lang="en-US" sz="2000" b="1" dirty="0">
                <a:latin typeface="Arial" panose="020B0604020202020204" pitchFamily="34" charset="0"/>
                <a:cs typeface="Arial" panose="020B0604020202020204" pitchFamily="34" charset="0"/>
              </a:rPr>
            </a:br>
            <a:endParaRPr lang="en-US" sz="2000" b="1" dirty="0">
              <a:latin typeface="Arial" panose="020B0604020202020204" pitchFamily="34" charset="0"/>
              <a:cs typeface="Arial" panose="020B0604020202020204" pitchFamily="34" charset="0"/>
            </a:endParaRPr>
          </a:p>
          <a:p>
            <a:pPr marL="294640" marR="220345">
              <a:lnSpc>
                <a:spcPct val="100000"/>
              </a:lnSpc>
              <a:spcBef>
                <a:spcPts val="0"/>
              </a:spcBef>
              <a:buFont typeface="Arial"/>
              <a:buChar char="•"/>
              <a:tabLst>
                <a:tab pos="294640" algn="l"/>
              </a:tabLst>
            </a:pPr>
            <a:r>
              <a:rPr sz="2000" b="1" dirty="0">
                <a:latin typeface="Arial" panose="020B0604020202020204" pitchFamily="34" charset="0"/>
                <a:cs typeface="Arial" panose="020B0604020202020204" pitchFamily="34" charset="0"/>
              </a:rPr>
              <a:t>December 2017</a:t>
            </a:r>
            <a:r>
              <a:rPr sz="2000" b="0" dirty="0">
                <a:latin typeface="Arial" panose="020B0604020202020204" pitchFamily="34" charset="0"/>
                <a:cs typeface="Arial" panose="020B0604020202020204" pitchFamily="34" charset="0"/>
              </a:rPr>
              <a:t>, </a:t>
            </a:r>
            <a:r>
              <a:rPr sz="2000" b="0" spc="-5" dirty="0">
                <a:latin typeface="Arial" panose="020B0604020202020204" pitchFamily="34" charset="0"/>
                <a:cs typeface="Arial" panose="020B0604020202020204" pitchFamily="34" charset="0"/>
              </a:rPr>
              <a:t>Florida STORET </a:t>
            </a:r>
            <a:r>
              <a:rPr lang="en-US" sz="2000" b="0" dirty="0">
                <a:latin typeface="Arial" panose="020B0604020202020204" pitchFamily="34" charset="0"/>
                <a:cs typeface="Arial" panose="020B0604020202020204" pitchFamily="34" charset="0"/>
              </a:rPr>
              <a:t>was </a:t>
            </a:r>
            <a:r>
              <a:rPr sz="2000" b="0" dirty="0">
                <a:latin typeface="Arial" panose="020B0604020202020204" pitchFamily="34" charset="0"/>
                <a:cs typeface="Arial" panose="020B0604020202020204" pitchFamily="34" charset="0"/>
              </a:rPr>
              <a:t>closed</a:t>
            </a:r>
            <a:r>
              <a:rPr sz="2000" b="0" spc="-120" dirty="0">
                <a:latin typeface="Arial" panose="020B0604020202020204" pitchFamily="34" charset="0"/>
                <a:cs typeface="Arial" panose="020B0604020202020204" pitchFamily="34" charset="0"/>
              </a:rPr>
              <a:t> </a:t>
            </a:r>
            <a:r>
              <a:rPr sz="2000" b="0" dirty="0">
                <a:latin typeface="Arial" panose="020B0604020202020204" pitchFamily="34" charset="0"/>
                <a:cs typeface="Arial" panose="020B0604020202020204" pitchFamily="34" charset="0"/>
              </a:rPr>
              <a:t>to addition</a:t>
            </a:r>
            <a:r>
              <a:rPr lang="en-US" sz="2000" b="0" dirty="0">
                <a:latin typeface="Arial" panose="020B0604020202020204" pitchFamily="34" charset="0"/>
                <a:cs typeface="Arial" panose="020B0604020202020204" pitchFamily="34" charset="0"/>
              </a:rPr>
              <a:t>s</a:t>
            </a:r>
            <a:r>
              <a:rPr sz="2000" b="0" dirty="0">
                <a:latin typeface="Arial" panose="020B0604020202020204" pitchFamily="34" charset="0"/>
                <a:cs typeface="Arial" panose="020B0604020202020204" pitchFamily="34" charset="0"/>
              </a:rPr>
              <a:t> </a:t>
            </a:r>
            <a:r>
              <a:rPr sz="2000" b="0" spc="-5" dirty="0">
                <a:latin typeface="Arial" panose="020B0604020202020204" pitchFamily="34" charset="0"/>
                <a:cs typeface="Arial" panose="020B0604020202020204" pitchFamily="34" charset="0"/>
              </a:rPr>
              <a:t>of new data </a:t>
            </a:r>
            <a:r>
              <a:rPr sz="2000" b="0" dirty="0">
                <a:latin typeface="Arial" panose="020B0604020202020204" pitchFamily="34" charset="0"/>
                <a:cs typeface="Arial" panose="020B0604020202020204" pitchFamily="34" charset="0"/>
              </a:rPr>
              <a:t>and to correction</a:t>
            </a:r>
            <a:r>
              <a:rPr lang="en-US" sz="2000" b="0" dirty="0">
                <a:latin typeface="Arial" panose="020B0604020202020204" pitchFamily="34" charset="0"/>
                <a:cs typeface="Arial" panose="020B0604020202020204" pitchFamily="34" charset="0"/>
              </a:rPr>
              <a:t>s</a:t>
            </a:r>
            <a:r>
              <a:rPr sz="2000" b="0" dirty="0">
                <a:latin typeface="Arial" panose="020B0604020202020204" pitchFamily="34" charset="0"/>
                <a:cs typeface="Arial" panose="020B0604020202020204" pitchFamily="34" charset="0"/>
              </a:rPr>
              <a:t> </a:t>
            </a:r>
            <a:r>
              <a:rPr sz="2000" b="0" spc="-5" dirty="0">
                <a:latin typeface="Arial" panose="020B0604020202020204" pitchFamily="34" charset="0"/>
                <a:cs typeface="Arial" panose="020B0604020202020204" pitchFamily="34" charset="0"/>
              </a:rPr>
              <a:t>of </a:t>
            </a:r>
            <a:r>
              <a:rPr sz="2000" b="0" dirty="0">
                <a:latin typeface="Arial" panose="020B0604020202020204" pitchFamily="34" charset="0"/>
                <a:cs typeface="Arial" panose="020B0604020202020204" pitchFamily="34" charset="0"/>
              </a:rPr>
              <a:t>existing</a:t>
            </a:r>
            <a:r>
              <a:rPr sz="2000" b="0" spc="-75" dirty="0">
                <a:latin typeface="Arial" panose="020B0604020202020204" pitchFamily="34" charset="0"/>
                <a:cs typeface="Arial" panose="020B0604020202020204" pitchFamily="34" charset="0"/>
              </a:rPr>
              <a:t> </a:t>
            </a:r>
            <a:r>
              <a:rPr sz="2000" b="0" spc="-5" dirty="0">
                <a:latin typeface="Arial" panose="020B0604020202020204" pitchFamily="34" charset="0"/>
                <a:cs typeface="Arial" panose="020B0604020202020204" pitchFamily="34" charset="0"/>
              </a:rPr>
              <a:t>data</a:t>
            </a:r>
            <a:br>
              <a:rPr lang="en-US" sz="2000" kern="0" dirty="0">
                <a:solidFill>
                  <a:sysClr val="windowText" lastClr="000000"/>
                </a:solidFill>
                <a:latin typeface="Arial" panose="020B0604020202020204" pitchFamily="34" charset="0"/>
                <a:cs typeface="Arial" panose="020B0604020202020204" pitchFamily="34" charset="0"/>
              </a:rPr>
            </a:br>
            <a:endParaRPr lang="en-US" sz="2000" kern="0" dirty="0">
              <a:solidFill>
                <a:sysClr val="windowText" lastClr="000000"/>
              </a:solidFill>
              <a:latin typeface="Arial" panose="020B0604020202020204" pitchFamily="34" charset="0"/>
              <a:cs typeface="Arial" panose="020B0604020202020204" pitchFamily="34" charset="0"/>
            </a:endParaRPr>
          </a:p>
          <a:p>
            <a:pPr marL="294640" marR="220345">
              <a:lnSpc>
                <a:spcPct val="100000"/>
              </a:lnSpc>
              <a:spcBef>
                <a:spcPts val="0"/>
              </a:spcBef>
              <a:buFont typeface="Arial"/>
              <a:buChar char="•"/>
              <a:tabLst>
                <a:tab pos="294640" algn="l"/>
              </a:tabLst>
            </a:pPr>
            <a:r>
              <a:rPr lang="en-US" sz="2000" kern="0" dirty="0">
                <a:solidFill>
                  <a:sysClr val="windowText" lastClr="000000"/>
                </a:solidFill>
                <a:latin typeface="Arial" panose="020B0604020202020204" pitchFamily="34" charset="0"/>
                <a:cs typeface="Arial" panose="020B0604020202020204" pitchFamily="34" charset="0"/>
              </a:rPr>
              <a:t>DEP will accept migrations of data from Florida </a:t>
            </a:r>
            <a:r>
              <a:rPr lang="en-US" sz="2000" kern="0" spc="-10" dirty="0">
                <a:solidFill>
                  <a:sysClr val="windowText" lastClr="000000"/>
                </a:solidFill>
                <a:latin typeface="Arial" panose="020B0604020202020204" pitchFamily="34" charset="0"/>
                <a:cs typeface="Arial" panose="020B0604020202020204" pitchFamily="34" charset="0"/>
              </a:rPr>
              <a:t>STORET </a:t>
            </a:r>
            <a:r>
              <a:rPr lang="en-US" sz="2000" kern="0" dirty="0">
                <a:solidFill>
                  <a:sysClr val="windowText" lastClr="000000"/>
                </a:solidFill>
                <a:latin typeface="Arial" panose="020B0604020202020204" pitchFamily="34" charset="0"/>
                <a:cs typeface="Arial" panose="020B0604020202020204" pitchFamily="34" charset="0"/>
              </a:rPr>
              <a:t>to WIN any time after WIN comes</a:t>
            </a:r>
            <a:r>
              <a:rPr lang="en-US" sz="2000" kern="0" spc="-160" dirty="0">
                <a:solidFill>
                  <a:sysClr val="windowText" lastClr="000000"/>
                </a:solidFill>
                <a:latin typeface="Arial" panose="020B0604020202020204" pitchFamily="34" charset="0"/>
                <a:cs typeface="Arial" panose="020B0604020202020204" pitchFamily="34" charset="0"/>
              </a:rPr>
              <a:t> </a:t>
            </a:r>
            <a:r>
              <a:rPr lang="en-US" sz="2000" kern="0" dirty="0">
                <a:solidFill>
                  <a:sysClr val="windowText" lastClr="000000"/>
                </a:solidFill>
                <a:latin typeface="Arial" panose="020B0604020202020204" pitchFamily="34" charset="0"/>
                <a:cs typeface="Arial" panose="020B0604020202020204" pitchFamily="34" charset="0"/>
              </a:rPr>
              <a:t>on-line</a:t>
            </a:r>
            <a:br>
              <a:rPr lang="en-US" sz="2000" kern="0" dirty="0">
                <a:solidFill>
                  <a:sysClr val="windowText" lastClr="000000"/>
                </a:solidFill>
                <a:latin typeface="Arial" panose="020B0604020202020204" pitchFamily="34" charset="0"/>
                <a:cs typeface="Arial" panose="020B0604020202020204" pitchFamily="34" charset="0"/>
              </a:rPr>
            </a:br>
            <a:endParaRPr lang="en-US" sz="2000" kern="0" dirty="0">
              <a:solidFill>
                <a:sysClr val="windowText" lastClr="000000"/>
              </a:solidFill>
              <a:latin typeface="Arial" panose="020B0604020202020204" pitchFamily="34" charset="0"/>
              <a:cs typeface="Arial" panose="020B0604020202020204" pitchFamily="34" charset="0"/>
            </a:endParaRPr>
          </a:p>
          <a:p>
            <a:pPr marL="294640" marR="220345" indent="-228600">
              <a:lnSpc>
                <a:spcPct val="100000"/>
              </a:lnSpc>
              <a:spcBef>
                <a:spcPts val="0"/>
              </a:spcBef>
              <a:buFont typeface="Arial"/>
              <a:buChar char="•"/>
              <a:tabLst>
                <a:tab pos="294640" algn="l"/>
              </a:tabLst>
            </a:pPr>
            <a:r>
              <a:rPr lang="en-US" sz="2000" b="0" spc="-10" dirty="0">
                <a:latin typeface="Arial" panose="020B0604020202020204" pitchFamily="34" charset="0"/>
                <a:cs typeface="Arial" panose="020B0604020202020204" pitchFamily="34" charset="0"/>
              </a:rPr>
              <a:t>Florida STORET </a:t>
            </a:r>
            <a:r>
              <a:rPr sz="2000" b="0" dirty="0">
                <a:latin typeface="Arial" panose="020B0604020202020204" pitchFamily="34" charset="0"/>
                <a:cs typeface="Arial" panose="020B0604020202020204" pitchFamily="34" charset="0"/>
              </a:rPr>
              <a:t>will remain</a:t>
            </a:r>
            <a:r>
              <a:rPr sz="2000" b="0" spc="-135" dirty="0">
                <a:latin typeface="Arial" panose="020B0604020202020204" pitchFamily="34" charset="0"/>
                <a:cs typeface="Arial" panose="020B0604020202020204" pitchFamily="34" charset="0"/>
              </a:rPr>
              <a:t> </a:t>
            </a:r>
            <a:r>
              <a:rPr lang="en-US" sz="2000" b="0" dirty="0">
                <a:latin typeface="Arial" panose="020B0604020202020204" pitchFamily="34" charset="0"/>
                <a:cs typeface="Arial" panose="020B0604020202020204" pitchFamily="34" charset="0"/>
              </a:rPr>
              <a:t>available for data </a:t>
            </a:r>
            <a:r>
              <a:rPr lang="en-US" sz="2000" b="0" spc="-5" dirty="0">
                <a:latin typeface="Arial" panose="020B0604020202020204" pitchFamily="34" charset="0"/>
                <a:cs typeface="Arial" panose="020B0604020202020204" pitchFamily="34" charset="0"/>
              </a:rPr>
              <a:t>extractions </a:t>
            </a:r>
            <a:r>
              <a:rPr sz="2000" b="0" dirty="0">
                <a:latin typeface="Arial" panose="020B0604020202020204" pitchFamily="34" charset="0"/>
                <a:cs typeface="Arial" panose="020B0604020202020204" pitchFamily="34" charset="0"/>
              </a:rPr>
              <a:t>after December</a:t>
            </a:r>
            <a:r>
              <a:rPr sz="2000" b="0" spc="-95" dirty="0">
                <a:latin typeface="Arial" panose="020B0604020202020204" pitchFamily="34" charset="0"/>
                <a:cs typeface="Arial" panose="020B0604020202020204" pitchFamily="34" charset="0"/>
              </a:rPr>
              <a:t> </a:t>
            </a:r>
            <a:r>
              <a:rPr sz="2000" b="0" dirty="0">
                <a:latin typeface="Arial" panose="020B0604020202020204" pitchFamily="34" charset="0"/>
                <a:cs typeface="Arial" panose="020B0604020202020204" pitchFamily="34" charset="0"/>
              </a:rPr>
              <a:t>2017</a:t>
            </a:r>
            <a:r>
              <a:rPr lang="en-US" sz="2000" b="0" dirty="0">
                <a:latin typeface="Arial" panose="020B0604020202020204" pitchFamily="34" charset="0"/>
                <a:cs typeface="Arial" panose="020B0604020202020204" pitchFamily="34" charset="0"/>
              </a:rPr>
              <a:t> through STORET public access (SPA)</a:t>
            </a:r>
            <a:endParaRPr sz="2000" b="0" dirty="0">
              <a:latin typeface="Arial" panose="020B0604020202020204" pitchFamily="34" charset="0"/>
              <a:cs typeface="Arial" panose="020B0604020202020204" pitchFamily="34" charset="0"/>
            </a:endParaRPr>
          </a:p>
          <a:p>
            <a:pPr marL="751840" lvl="1" indent="-229235">
              <a:lnSpc>
                <a:spcPct val="100000"/>
              </a:lnSpc>
              <a:buFont typeface="Arial"/>
              <a:buChar char="•"/>
              <a:tabLst>
                <a:tab pos="751205" algn="l"/>
                <a:tab pos="751840" algn="l"/>
              </a:tabLst>
            </a:pPr>
            <a:r>
              <a:rPr sz="2000" spc="-45" dirty="0">
                <a:latin typeface="Arial" panose="020B0604020202020204" pitchFamily="34" charset="0"/>
                <a:cs typeface="Arial" panose="020B0604020202020204" pitchFamily="34" charset="0"/>
              </a:rPr>
              <a:t>SPA: </a:t>
            </a:r>
            <a:r>
              <a:rPr lang="en-US" sz="2000" u="sng" dirty="0">
                <a:latin typeface="Arial" panose="020B0604020202020204" pitchFamily="34" charset="0"/>
                <a:cs typeface="Arial" panose="020B0604020202020204" pitchFamily="34" charset="0"/>
                <a:hlinkClick r:id="rId5"/>
              </a:rPr>
              <a:t>http://prodenv.dep.state.fl.us/DearSpa/public/welcome</a:t>
            </a:r>
            <a:endParaRPr lang="en-US" sz="2000" u="sng" dirty="0">
              <a:latin typeface="Arial" panose="020B0604020202020204" pitchFamily="34" charset="0"/>
              <a:cs typeface="Arial" panose="020B0604020202020204" pitchFamily="34" charset="0"/>
            </a:endParaRPr>
          </a:p>
          <a:p>
            <a:pPr marL="751840" lvl="1" indent="-229235">
              <a:lnSpc>
                <a:spcPts val="2355"/>
              </a:lnSpc>
              <a:buFont typeface="Arial"/>
              <a:buChar char="•"/>
              <a:tabLst>
                <a:tab pos="751205" algn="l"/>
                <a:tab pos="751840" algn="l"/>
              </a:tabLst>
            </a:pPr>
            <a:endParaRPr sz="2000" dirty="0">
              <a:latin typeface="Arial" panose="020B0604020202020204" pitchFamily="34" charset="0"/>
              <a:cs typeface="Arial" panose="020B0604020202020204" pitchFamily="34" charset="0"/>
            </a:endParaRPr>
          </a:p>
        </p:txBody>
      </p:sp>
      <p:sp>
        <p:nvSpPr>
          <p:cNvPr id="7" name="Slide Number Placeholder 6"/>
          <p:cNvSpPr>
            <a:spLocks noGrp="1"/>
          </p:cNvSpPr>
          <p:nvPr>
            <p:ph type="sldNum" sz="quarter" idx="7"/>
          </p:nvPr>
        </p:nvSpPr>
        <p:spPr>
          <a:xfrm>
            <a:off x="8319260" y="6561614"/>
            <a:ext cx="279049" cy="218702"/>
          </a:xfrm>
        </p:spPr>
        <p:txBody>
          <a:bodyPr/>
          <a:lstStyle/>
          <a:p>
            <a:pPr marL="25400">
              <a:lnSpc>
                <a:spcPts val="1240"/>
              </a:lnSpc>
            </a:pPr>
            <a:endParaRPr lang="en-US" sz="1100" b="1" dirty="0">
              <a:latin typeface="Arial" panose="020B0604020202020204" pitchFamily="34" charset="0"/>
              <a:cs typeface="Arial" panose="020B0604020202020204" pitchFamily="34" charset="0"/>
            </a:endParaRPr>
          </a:p>
        </p:txBody>
      </p:sp>
      <p:pic>
        <p:nvPicPr>
          <p:cNvPr id="8" name="Picture 7" descr="A picture containing indoor&#10;&#10;Description generated with very high confidence">
            <a:extLst>
              <a:ext uri="{FF2B5EF4-FFF2-40B4-BE49-F238E27FC236}">
                <a16:creationId xmlns:a16="http://schemas.microsoft.com/office/drawing/2014/main" id="{56B93FC8-EAAF-4972-82AC-00664B0B2BF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5345" y="5600700"/>
            <a:ext cx="614985" cy="960914"/>
          </a:xfrm>
          <a:prstGeom prst="rect">
            <a:avLst/>
          </a:prstGeom>
        </p:spPr>
      </p:pic>
      <p:sp>
        <p:nvSpPr>
          <p:cNvPr id="9" name="Slide Number Placeholder 3">
            <a:extLst>
              <a:ext uri="{FF2B5EF4-FFF2-40B4-BE49-F238E27FC236}">
                <a16:creationId xmlns:a16="http://schemas.microsoft.com/office/drawing/2014/main" id="{2FDF685B-3FD7-4850-BFB9-60AF1097A49B}"/>
              </a:ext>
            </a:extLst>
          </p:cNvPr>
          <p:cNvSpPr>
            <a:spLocks noGrp="1"/>
          </p:cNvSpPr>
          <p:nvPr>
            <p:ph type="sldNum" sz="quarter" idx="12"/>
          </p:nvPr>
        </p:nvSpPr>
        <p:spPr>
          <a:xfrm>
            <a:off x="6457950" y="6495138"/>
            <a:ext cx="2057400" cy="365125"/>
          </a:xfrm>
        </p:spPr>
        <p:txBody>
          <a:bodyPr/>
          <a:lstStyle/>
          <a:p>
            <a:fld id="{77BC0C64-94FA-44B3-9573-88BE3BEAC041}" type="slidenum">
              <a:rPr lang="en-US" sz="1000" smtClean="0">
                <a:latin typeface="Arial" panose="020B0604020202020204" pitchFamily="34" charset="0"/>
                <a:cs typeface="Arial" panose="020B0604020202020204" pitchFamily="34" charset="0"/>
              </a:rPr>
              <a:pPr/>
              <a:t>33</a:t>
            </a:fld>
            <a:endParaRPr lang="en-US"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40247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5110" y="-14096"/>
            <a:ext cx="9134514" cy="6848514"/>
          </a:xfrm>
          <a:prstGeom prst="rect">
            <a:avLst/>
          </a:prstGeom>
          <a:blipFill>
            <a:blip r:embed="rId2" cstate="print"/>
            <a:stretch>
              <a:fillRect/>
            </a:stretch>
          </a:blip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3" name="object 3"/>
          <p:cNvSpPr/>
          <p:nvPr/>
        </p:nvSpPr>
        <p:spPr>
          <a:xfrm>
            <a:off x="761" y="761"/>
            <a:ext cx="914400" cy="0"/>
          </a:xfrm>
          <a:custGeom>
            <a:avLst/>
            <a:gdLst/>
            <a:ahLst/>
            <a:cxnLst/>
            <a:rect l="l" t="t" r="r" b="b"/>
            <a:pathLst>
              <a:path w="914400">
                <a:moveTo>
                  <a:pt x="0" y="0"/>
                </a:moveTo>
                <a:lnTo>
                  <a:pt x="914400" y="0"/>
                </a:lnTo>
              </a:path>
            </a:pathLst>
          </a:custGeom>
          <a:ln w="3175">
            <a:solidFill>
              <a:srgbClr val="FBFFFF"/>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4" name="object 4"/>
          <p:cNvSpPr txBox="1">
            <a:spLocks noGrp="1"/>
          </p:cNvSpPr>
          <p:nvPr>
            <p:ph type="title"/>
          </p:nvPr>
        </p:nvSpPr>
        <p:spPr>
          <a:xfrm>
            <a:off x="906236" y="217311"/>
            <a:ext cx="7412263" cy="615553"/>
          </a:xfrm>
          <a:prstGeom prst="rect">
            <a:avLst/>
          </a:prstGeom>
        </p:spPr>
        <p:txBody>
          <a:bodyPr vert="horz" wrap="square" lIns="0" tIns="0" rIns="0" bIns="0" rtlCol="0">
            <a:spAutoFit/>
          </a:bodyPr>
          <a:lstStyle/>
          <a:p>
            <a:pPr marL="290830">
              <a:lnSpc>
                <a:spcPct val="100000"/>
              </a:lnSpc>
            </a:pPr>
            <a:r>
              <a:rPr spc="-5" dirty="0"/>
              <a:t>WIN</a:t>
            </a:r>
            <a:r>
              <a:rPr spc="-55" dirty="0"/>
              <a:t> </a:t>
            </a:r>
            <a:r>
              <a:rPr spc="-10" dirty="0"/>
              <a:t>Contacts</a:t>
            </a:r>
          </a:p>
        </p:txBody>
      </p:sp>
      <p:sp>
        <p:nvSpPr>
          <p:cNvPr id="5" name="object 5"/>
          <p:cNvSpPr txBox="1"/>
          <p:nvPr/>
        </p:nvSpPr>
        <p:spPr>
          <a:xfrm>
            <a:off x="457961" y="1445818"/>
            <a:ext cx="8912869" cy="4078039"/>
          </a:xfrm>
          <a:prstGeom prst="rect">
            <a:avLst/>
          </a:prstGeom>
        </p:spPr>
        <p:txBody>
          <a:bodyPr vert="horz" wrap="square" lIns="0" tIns="0" rIns="0" bIns="0" rtlCol="0">
            <a:spAutoFit/>
          </a:bodyPr>
          <a:lstStyle/>
          <a:p>
            <a:pPr marL="241300" marR="949325" indent="-228600">
              <a:buFont typeface="Arial"/>
              <a:buChar char="•"/>
              <a:tabLst>
                <a:tab pos="241935" algn="l"/>
              </a:tabLst>
              <a:defRPr/>
            </a:pPr>
            <a:r>
              <a:rPr lang="en-US" sz="2000" kern="0" spc="-15" dirty="0">
                <a:solidFill>
                  <a:sysClr val="windowText" lastClr="000000"/>
                </a:solidFill>
                <a:latin typeface="Arial" panose="020B0604020202020204" pitchFamily="34" charset="0"/>
                <a:cs typeface="Arial" panose="020B0604020202020204" pitchFamily="34" charset="0"/>
              </a:rPr>
              <a:t>Information </a:t>
            </a:r>
            <a:r>
              <a:rPr lang="en-US" sz="2000" kern="0" spc="-10" dirty="0">
                <a:solidFill>
                  <a:sysClr val="windowText" lastClr="000000"/>
                </a:solidFill>
                <a:latin typeface="Arial" panose="020B0604020202020204" pitchFamily="34" charset="0"/>
                <a:cs typeface="Arial" panose="020B0604020202020204" pitchFamily="34" charset="0"/>
              </a:rPr>
              <a:t>on WIN </a:t>
            </a:r>
            <a:r>
              <a:rPr lang="en-US" sz="2000" dirty="0">
                <a:latin typeface="Arial" panose="020B0604020202020204" pitchFamily="34" charset="0"/>
                <a:cs typeface="Arial" panose="020B0604020202020204" pitchFamily="34" charset="0"/>
              </a:rPr>
              <a:t>(e.g., standards, frequently asked questions, example data templates) </a:t>
            </a:r>
            <a:r>
              <a:rPr lang="en-US" sz="2000" kern="0" spc="-10" dirty="0">
                <a:solidFill>
                  <a:sysClr val="windowText" lastClr="000000"/>
                </a:solidFill>
                <a:latin typeface="Arial" panose="020B0604020202020204" pitchFamily="34" charset="0"/>
                <a:cs typeface="Arial" panose="020B0604020202020204" pitchFamily="34" charset="0"/>
              </a:rPr>
              <a:t>is provided </a:t>
            </a:r>
            <a:r>
              <a:rPr lang="en-US" sz="2000" kern="0" spc="-15" dirty="0">
                <a:solidFill>
                  <a:sysClr val="windowText" lastClr="000000"/>
                </a:solidFill>
                <a:latin typeface="Arial" panose="020B0604020202020204" pitchFamily="34" charset="0"/>
                <a:cs typeface="Arial" panose="020B0604020202020204" pitchFamily="34" charset="0"/>
              </a:rPr>
              <a:t>at: </a:t>
            </a:r>
            <a:r>
              <a:rPr lang="en-US" sz="2000" kern="0" spc="-10" dirty="0">
                <a:latin typeface="Arial" panose="020B0604020202020204" pitchFamily="34" charset="0"/>
                <a:cs typeface="Arial" panose="020B0604020202020204" pitchFamily="34" charset="0"/>
                <a:hlinkClick r:id="rId3" invalidUrl="ftp://ftp.dep.state.fl.us/pub/outgoing/STORET/  WIN_Communication/"/>
              </a:rPr>
              <a:t>ftp://ftp.dep.state.fl.us/pub/outgoing/STORET/  </a:t>
            </a:r>
            <a:r>
              <a:rPr lang="en-US" sz="2000" kern="0" spc="-10" dirty="0" err="1">
                <a:latin typeface="Arial" panose="020B0604020202020204" pitchFamily="34" charset="0"/>
                <a:cs typeface="Arial" panose="020B0604020202020204" pitchFamily="34" charset="0"/>
                <a:hlinkClick r:id="rId4" invalidUrl="ftp://ftp.dep.state.fl.us/pub/outgoing/STORET/  WIN_Communication/"/>
              </a:rPr>
              <a:t>WIN_Communication</a:t>
            </a:r>
            <a:r>
              <a:rPr lang="en-US" sz="2000" kern="0" spc="-10" dirty="0">
                <a:latin typeface="Arial" panose="020B0604020202020204" pitchFamily="34" charset="0"/>
                <a:cs typeface="Arial" panose="020B0604020202020204" pitchFamily="34" charset="0"/>
                <a:hlinkClick r:id="rId5" invalidUrl="ftp://ftp.dep.state.fl.us/pub/outgoing/STORET/  WIN_Communication/"/>
              </a:rPr>
              <a:t>/</a:t>
            </a:r>
            <a:endParaRPr lang="en-US" sz="2000" kern="0" spc="-10" dirty="0">
              <a:latin typeface="Arial" panose="020B0604020202020204" pitchFamily="34" charset="0"/>
              <a:cs typeface="Arial" panose="020B0604020202020204" pitchFamily="34" charset="0"/>
            </a:endParaRPr>
          </a:p>
          <a:p>
            <a:pPr marL="241300" marR="949325" indent="-228600">
              <a:lnSpc>
                <a:spcPts val="3030"/>
              </a:lnSpc>
              <a:buFont typeface="Arial"/>
              <a:buChar char="•"/>
              <a:tabLst>
                <a:tab pos="241935" algn="l"/>
              </a:tabLst>
              <a:defRPr/>
            </a:pPr>
            <a:endParaRPr lang="en-US" sz="2000" kern="0" dirty="0">
              <a:latin typeface="Arial" panose="020B0604020202020204" pitchFamily="34" charset="0"/>
              <a:cs typeface="Arial" panose="020B0604020202020204" pitchFamily="34" charset="0"/>
            </a:endParaRPr>
          </a:p>
          <a:p>
            <a:pPr marL="698500" marR="949325" lvl="1" indent="-228600">
              <a:spcAft>
                <a:spcPts val="1200"/>
              </a:spcAft>
              <a:buFont typeface="Arial"/>
              <a:buChar char="•"/>
              <a:tabLst>
                <a:tab pos="241935" algn="l"/>
              </a:tabLst>
              <a:defRPr/>
            </a:pPr>
            <a:r>
              <a:rPr kumimoji="0" sz="2000" b="0" i="0" u="none" strike="noStrike" kern="0" cap="none" spc="-1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Denise </a:t>
            </a:r>
            <a:r>
              <a:rPr kumimoji="0" sz="2000" b="0" i="0" u="none" strike="noStrike" kern="0" cap="none" spc="-4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Miller, </a:t>
            </a:r>
            <a:r>
              <a:rPr kumimoji="0" sz="2000" b="0" i="0" u="none" strike="noStrike" kern="0" cap="none" spc="-2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Environmental Administrator</a:t>
            </a:r>
            <a:r>
              <a:rPr kumimoji="0" lang="en-US" sz="2000" b="0" i="0" u="none" strike="noStrike" kern="0" cap="none" spc="-2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a:t>
            </a:r>
            <a:r>
              <a:rPr kumimoji="0" sz="2000" b="0" i="0" u="none" strike="noStrike" kern="0" cap="none" spc="-2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2000" b="0" i="0" u="none" strike="noStrike" kern="0" cap="none" spc="-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850-245-8516,</a:t>
            </a:r>
            <a:r>
              <a:rPr kumimoji="0" sz="2000" b="0" i="0" u="none" strike="noStrike" kern="0" cap="none" spc="12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2000" b="0" i="0" u="heavy" strike="noStrike" kern="0" cap="none" spc="-15" normalizeH="0" baseline="0" noProof="0" dirty="0">
                <a:ln>
                  <a:noFill/>
                </a:ln>
                <a:solidFill>
                  <a:srgbClr val="0563C1"/>
                </a:solidFill>
                <a:effectLst/>
                <a:uLnTx/>
                <a:uFillTx/>
                <a:latin typeface="Arial" panose="020B0604020202020204" pitchFamily="34" charset="0"/>
                <a:cs typeface="Arial" panose="020B0604020202020204" pitchFamily="34" charset="0"/>
                <a:hlinkClick r:id="rId6"/>
              </a:rPr>
              <a:t>denise.miller@dep.state.fl.us</a:t>
            </a:r>
            <a:endParaRPr kumimoji="0" lang="en-US" sz="2000" b="0" i="0" u="heavy" strike="noStrike" kern="0" cap="none" spc="-15" normalizeH="0" baseline="0" noProof="0" dirty="0">
              <a:ln>
                <a:noFill/>
              </a:ln>
              <a:solidFill>
                <a:srgbClr val="0563C1"/>
              </a:solidFill>
              <a:effectLst/>
              <a:uLnTx/>
              <a:uFillTx/>
              <a:latin typeface="Arial" panose="020B0604020202020204" pitchFamily="34" charset="0"/>
              <a:cs typeface="Arial" panose="020B0604020202020204" pitchFamily="34" charset="0"/>
            </a:endParaRPr>
          </a:p>
          <a:p>
            <a:pPr marL="698500" lvl="1" indent="-228600">
              <a:spcBef>
                <a:spcPts val="625"/>
              </a:spcBef>
              <a:spcAft>
                <a:spcPts val="1200"/>
              </a:spcAft>
              <a:buFont typeface="Arial"/>
              <a:buChar char="•"/>
              <a:tabLst>
                <a:tab pos="241935" algn="l"/>
              </a:tabLst>
              <a:defRPr/>
            </a:pPr>
            <a:r>
              <a:rPr kumimoji="0" sz="2000" b="0" i="0" u="none" strike="noStrike" kern="0" cap="none" spc="-1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Julie Zimmerman, Business</a:t>
            </a:r>
            <a:r>
              <a:rPr kumimoji="0" sz="2000" b="0" i="0" u="none" strike="noStrike" kern="0" cap="none" spc="114"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2000" b="0" i="0" u="none" strike="noStrike" kern="0" cap="none" spc="-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Lead</a:t>
            </a:r>
            <a:r>
              <a:rPr lang="en-US" sz="2000" kern="0" dirty="0">
                <a:solidFill>
                  <a:sysClr val="windowText" lastClr="000000"/>
                </a:solidFill>
                <a:latin typeface="Arial" panose="020B0604020202020204" pitchFamily="34" charset="0"/>
                <a:cs typeface="Arial" panose="020B0604020202020204" pitchFamily="34" charset="0"/>
              </a:rPr>
              <a:t>, </a:t>
            </a:r>
            <a:r>
              <a:rPr kumimoji="0" sz="2000" b="0" i="0" u="none" strike="noStrike" kern="0" cap="none" spc="-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850-245-8508,</a:t>
            </a:r>
            <a:r>
              <a:rPr kumimoji="0" sz="2000" b="0" i="0" u="none" strike="noStrike" kern="0" cap="none" spc="3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2000" b="0" i="0" u="heavy" strike="noStrike" kern="0" cap="none" spc="-10" normalizeH="0" baseline="0" noProof="0" dirty="0">
                <a:ln>
                  <a:noFill/>
                </a:ln>
                <a:solidFill>
                  <a:srgbClr val="0563C1"/>
                </a:solidFill>
                <a:effectLst/>
                <a:uLnTx/>
                <a:uFillTx/>
                <a:latin typeface="Arial" panose="020B0604020202020204" pitchFamily="34" charset="0"/>
                <a:cs typeface="Arial" panose="020B0604020202020204" pitchFamily="34" charset="0"/>
                <a:hlinkClick r:id="rId7"/>
              </a:rPr>
              <a:t>julie.m.zimmerman@dep.state.fl.us</a:t>
            </a:r>
            <a:endParaRPr kumimoji="0" lang="en-US" sz="2000" b="0" i="0" u="heavy" strike="noStrike" kern="0" cap="none" spc="-10" normalizeH="0" baseline="0" noProof="0" dirty="0">
              <a:ln>
                <a:noFill/>
              </a:ln>
              <a:solidFill>
                <a:srgbClr val="0563C1"/>
              </a:solidFill>
              <a:effectLst/>
              <a:uLnTx/>
              <a:uFillTx/>
              <a:latin typeface="Arial" panose="020B0604020202020204" pitchFamily="34" charset="0"/>
              <a:cs typeface="Arial" panose="020B0604020202020204" pitchFamily="34" charset="0"/>
            </a:endParaRPr>
          </a:p>
          <a:p>
            <a:pPr marL="698500" lvl="1" indent="-228600">
              <a:spcBef>
                <a:spcPts val="655"/>
              </a:spcBef>
              <a:spcAft>
                <a:spcPts val="600"/>
              </a:spcAft>
              <a:buFont typeface="Arial"/>
              <a:buChar char="•"/>
              <a:tabLst>
                <a:tab pos="241935" algn="l"/>
              </a:tabLst>
              <a:defRPr/>
            </a:pPr>
            <a:r>
              <a:rPr kumimoji="0" lang="en-US" sz="2000" b="0" i="0" u="none" strike="noStrike" kern="0" cap="none" spc="-1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Justin Nelson,</a:t>
            </a:r>
            <a:r>
              <a:rPr lang="en-US" sz="2000" kern="0" spc="-30" dirty="0">
                <a:solidFill>
                  <a:sysClr val="windowText" lastClr="000000"/>
                </a:solidFill>
                <a:latin typeface="Arial" panose="020B0604020202020204" pitchFamily="34" charset="0"/>
                <a:cs typeface="Arial" panose="020B0604020202020204" pitchFamily="34" charset="0"/>
              </a:rPr>
              <a:t> Regional STORET/WIN</a:t>
            </a:r>
            <a:r>
              <a:rPr lang="en-US" sz="2000" kern="0" spc="-60" dirty="0">
                <a:solidFill>
                  <a:sysClr val="windowText" lastClr="000000"/>
                </a:solidFill>
                <a:latin typeface="Arial" panose="020B0604020202020204" pitchFamily="34" charset="0"/>
                <a:cs typeface="Arial" panose="020B0604020202020204" pitchFamily="34" charset="0"/>
              </a:rPr>
              <a:t> </a:t>
            </a:r>
            <a:r>
              <a:rPr lang="en-US" sz="2000" kern="0" spc="-15" dirty="0">
                <a:solidFill>
                  <a:sysClr val="windowText" lastClr="000000"/>
                </a:solidFill>
                <a:latin typeface="Arial" panose="020B0604020202020204" pitchFamily="34" charset="0"/>
                <a:cs typeface="Arial" panose="020B0604020202020204" pitchFamily="34" charset="0"/>
              </a:rPr>
              <a:t>Coordinator,  </a:t>
            </a:r>
            <a:r>
              <a:rPr lang="en-US" sz="2000" spc="-10" dirty="0">
                <a:latin typeface="Arial" panose="020B0604020202020204" pitchFamily="34" charset="0"/>
                <a:cs typeface="Arial" panose="020B0604020202020204" pitchFamily="34" charset="0"/>
                <a:hlinkClick r:id="rId8"/>
              </a:rPr>
              <a:t>justin.m.nelson@dep.state.fl.us</a:t>
            </a:r>
            <a:endParaRPr lang="en-US" sz="2000" dirty="0">
              <a:latin typeface="Arial" panose="020B0604020202020204" pitchFamily="34" charset="0"/>
              <a:cs typeface="Arial" panose="020B0604020202020204" pitchFamily="34" charset="0"/>
            </a:endParaRPr>
          </a:p>
          <a:p>
            <a:pPr marL="241300" marR="0" lvl="0" indent="-228600" defTabSz="914400" eaLnBrk="1" fontAlgn="auto" latinLnBrk="0" hangingPunct="1">
              <a:lnSpc>
                <a:spcPct val="100000"/>
              </a:lnSpc>
              <a:spcBef>
                <a:spcPts val="655"/>
              </a:spcBef>
              <a:spcAft>
                <a:spcPts val="0"/>
              </a:spcAft>
              <a:buClrTx/>
              <a:buSzTx/>
              <a:buFont typeface="Arial"/>
              <a:buChar char="•"/>
              <a:tabLst>
                <a:tab pos="241935" algn="l"/>
              </a:tabLst>
              <a:defRPr/>
            </a:pPr>
            <a:endParaRPr kumimoji="0" sz="2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
        <p:nvSpPr>
          <p:cNvPr id="9" name="Slide Number Placeholder 8"/>
          <p:cNvSpPr>
            <a:spLocks noGrp="1"/>
          </p:cNvSpPr>
          <p:nvPr>
            <p:ph type="sldNum" sz="quarter" idx="7"/>
          </p:nvPr>
        </p:nvSpPr>
        <p:spPr>
          <a:xfrm>
            <a:off x="8318499" y="6621344"/>
            <a:ext cx="293797" cy="284639"/>
          </a:xfrm>
        </p:spPr>
        <p:txBody>
          <a:bodyPr/>
          <a:lstStyle/>
          <a:p>
            <a:pPr marL="25400">
              <a:lnSpc>
                <a:spcPts val="1240"/>
              </a:lnSpc>
            </a:pPr>
            <a:endParaRPr lang="en-US" sz="1100" dirty="0">
              <a:solidFill>
                <a:schemeClr val="bg1"/>
              </a:solidFill>
              <a:latin typeface="Arial" panose="020B0604020202020204" pitchFamily="34" charset="0"/>
              <a:cs typeface="Arial" panose="020B0604020202020204" pitchFamily="34" charset="0"/>
            </a:endParaRPr>
          </a:p>
        </p:txBody>
      </p:sp>
      <p:sp>
        <p:nvSpPr>
          <p:cNvPr id="7" name="object 2">
            <a:extLst>
              <a:ext uri="{FF2B5EF4-FFF2-40B4-BE49-F238E27FC236}">
                <a16:creationId xmlns:a16="http://schemas.microsoft.com/office/drawing/2014/main" id="{DA81E155-E00B-44AA-93BF-D2AB7917273D}"/>
              </a:ext>
            </a:extLst>
          </p:cNvPr>
          <p:cNvSpPr/>
          <p:nvPr/>
        </p:nvSpPr>
        <p:spPr>
          <a:xfrm>
            <a:off x="7260002" y="4750124"/>
            <a:ext cx="1588928" cy="1602010"/>
          </a:xfrm>
          <a:prstGeom prst="rect">
            <a:avLst/>
          </a:prstGeom>
          <a:blipFill>
            <a:blip r:embed="rId9" cstate="print"/>
            <a:stretch>
              <a:fillRect/>
            </a:stretch>
          </a:blip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8" name="Slide Number Placeholder 3">
            <a:extLst>
              <a:ext uri="{FF2B5EF4-FFF2-40B4-BE49-F238E27FC236}">
                <a16:creationId xmlns:a16="http://schemas.microsoft.com/office/drawing/2014/main" id="{6FC163B2-73B8-45D2-A93D-997179609E33}"/>
              </a:ext>
            </a:extLst>
          </p:cNvPr>
          <p:cNvSpPr>
            <a:spLocks noGrp="1"/>
          </p:cNvSpPr>
          <p:nvPr>
            <p:ph type="sldNum" sz="quarter" idx="12"/>
          </p:nvPr>
        </p:nvSpPr>
        <p:spPr>
          <a:xfrm>
            <a:off x="6457950" y="6495138"/>
            <a:ext cx="2057400" cy="365125"/>
          </a:xfrm>
        </p:spPr>
        <p:txBody>
          <a:bodyPr/>
          <a:lstStyle/>
          <a:p>
            <a:fld id="{77BC0C64-94FA-44B3-9573-88BE3BEAC041}" type="slidenum">
              <a:rPr lang="en-US" sz="1000" smtClean="0">
                <a:latin typeface="Arial" panose="020B0604020202020204" pitchFamily="34" charset="0"/>
                <a:cs typeface="Arial" panose="020B0604020202020204" pitchFamily="34" charset="0"/>
              </a:rPr>
              <a:t>34</a:t>
            </a:fld>
            <a:endParaRPr lang="en-US"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047978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757" y="-147818"/>
            <a:ext cx="7609114" cy="1325563"/>
          </a:xfrm>
        </p:spPr>
        <p:txBody>
          <a:bodyPr>
            <a:normAutofit/>
          </a:bodyPr>
          <a:lstStyle/>
          <a:p>
            <a:r>
              <a:rPr lang="en-US" sz="3800" dirty="0">
                <a:effectLst>
                  <a:outerShdw blurRad="38100" dist="38100" dir="2700000" algn="tl">
                    <a:srgbClr val="000000">
                      <a:alpha val="43137"/>
                    </a:srgbClr>
                  </a:outerShdw>
                </a:effectLst>
              </a:rPr>
              <a:t>BMAP Annual Reporting</a:t>
            </a:r>
            <a:endParaRPr lang="en-US" sz="3800" i="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03129" y="1399759"/>
            <a:ext cx="6254822" cy="5095379"/>
          </a:xfrm>
        </p:spPr>
        <p:txBody>
          <a:bodyPr>
            <a:normAutofit/>
          </a:bodyPr>
          <a:lstStyle/>
          <a:p>
            <a:pPr lvl="1">
              <a:lnSpc>
                <a:spcPct val="100000"/>
              </a:lnSpc>
              <a:spcBef>
                <a:spcPts val="0"/>
              </a:spcBef>
              <a:defRPr/>
            </a:pPr>
            <a:r>
              <a:rPr lang="en-US" dirty="0">
                <a:latin typeface="Arial" panose="020B0604020202020204" pitchFamily="34" charset="0"/>
                <a:cs typeface="Arial" panose="020B0604020202020204" pitchFamily="34" charset="0"/>
              </a:rPr>
              <a:t>New statewide progress report</a:t>
            </a:r>
          </a:p>
          <a:p>
            <a:pPr lvl="1">
              <a:lnSpc>
                <a:spcPct val="100000"/>
              </a:lnSpc>
              <a:spcBef>
                <a:spcPts val="0"/>
              </a:spcBef>
              <a:defRPr/>
            </a:pPr>
            <a:endParaRPr lang="en-US" dirty="0">
              <a:latin typeface="Arial" panose="020B0604020202020204" pitchFamily="34" charset="0"/>
              <a:cs typeface="Arial" panose="020B0604020202020204" pitchFamily="34" charset="0"/>
            </a:endParaRPr>
          </a:p>
          <a:p>
            <a:pPr lvl="1">
              <a:lnSpc>
                <a:spcPct val="100000"/>
              </a:lnSpc>
              <a:spcBef>
                <a:spcPts val="0"/>
              </a:spcBef>
              <a:defRPr/>
            </a:pPr>
            <a:r>
              <a:rPr lang="en-US" dirty="0">
                <a:latin typeface="Arial" panose="020B0604020202020204" pitchFamily="34" charset="0"/>
                <a:cs typeface="Arial" panose="020B0604020202020204" pitchFamily="34" charset="0"/>
              </a:rPr>
              <a:t>New requirement under Florida Statutes (F.S.) to provide an annual update to the Governor and Legislature (see Section 403.0675, F.S.)</a:t>
            </a:r>
          </a:p>
          <a:p>
            <a:pPr lvl="1">
              <a:lnSpc>
                <a:spcPct val="100000"/>
              </a:lnSpc>
              <a:spcBef>
                <a:spcPts val="0"/>
              </a:spcBef>
              <a:defRPr/>
            </a:pPr>
            <a:endParaRPr lang="en-US" dirty="0">
              <a:latin typeface="Arial" panose="020B0604020202020204" pitchFamily="34" charset="0"/>
              <a:cs typeface="Arial" panose="020B0604020202020204" pitchFamily="34" charset="0"/>
            </a:endParaRPr>
          </a:p>
          <a:p>
            <a:pPr lvl="1"/>
            <a:r>
              <a:rPr lang="en-US" dirty="0">
                <a:latin typeface="Arial" panose="020B0604020202020204" pitchFamily="34" charset="0"/>
                <a:cs typeface="Arial" panose="020B0604020202020204" pitchFamily="34" charset="0"/>
              </a:rPr>
              <a:t>First report is due to the Governor and the Legislature by July 1, 2018</a:t>
            </a:r>
          </a:p>
          <a:p>
            <a:pPr lvl="1"/>
            <a:endParaRPr lang="en-US" dirty="0">
              <a:latin typeface="Arial" panose="020B0604020202020204" pitchFamily="34" charset="0"/>
              <a:cs typeface="Arial" panose="020B0604020202020204" pitchFamily="34" charset="0"/>
            </a:endParaRPr>
          </a:p>
          <a:p>
            <a:pPr lvl="1"/>
            <a:r>
              <a:rPr lang="en-US" dirty="0">
                <a:latin typeface="Arial" panose="020B0604020202020204" pitchFamily="34" charset="0"/>
                <a:cs typeface="Arial" panose="020B0604020202020204" pitchFamily="34" charset="0"/>
              </a:rPr>
              <a:t>DEP will submit subsequent reports by July 1st of each year</a:t>
            </a:r>
          </a:p>
          <a:p>
            <a:pPr marL="0" indent="0">
              <a:buNone/>
            </a:pPr>
            <a:endParaRPr lang="en-US" sz="3200" dirty="0"/>
          </a:p>
        </p:txBody>
      </p:sp>
      <p:sp>
        <p:nvSpPr>
          <p:cNvPr id="4" name="Slide Number Placeholder 3"/>
          <p:cNvSpPr>
            <a:spLocks noGrp="1"/>
          </p:cNvSpPr>
          <p:nvPr>
            <p:ph type="sldNum" sz="quarter" idx="12"/>
          </p:nvPr>
        </p:nvSpPr>
        <p:spPr/>
        <p:txBody>
          <a:bodyPr/>
          <a:lstStyle/>
          <a:p>
            <a:fld id="{77BC0C64-94FA-44B3-9573-88BE3BEAC041}" type="slidenum">
              <a:rPr lang="en-US" sz="1000" smtClean="0">
                <a:latin typeface="Arial" panose="020B0604020202020204" pitchFamily="34" charset="0"/>
                <a:cs typeface="Arial" panose="020B0604020202020204" pitchFamily="34" charset="0"/>
              </a:rPr>
              <a:t>35</a:t>
            </a:fld>
            <a:endParaRPr lang="en-US" sz="1000" dirty="0">
              <a:latin typeface="Arial" panose="020B0604020202020204" pitchFamily="34" charset="0"/>
              <a:cs typeface="Arial" panose="020B0604020202020204" pitchFamily="34" charset="0"/>
            </a:endParaRPr>
          </a:p>
        </p:txBody>
      </p:sp>
      <p:pic>
        <p:nvPicPr>
          <p:cNvPr id="6" name="Picture 5" descr="A close up of text on a black background&#10;&#10;Description generated with high confidence">
            <a:extLst>
              <a:ext uri="{FF2B5EF4-FFF2-40B4-BE49-F238E27FC236}">
                <a16:creationId xmlns:a16="http://schemas.microsoft.com/office/drawing/2014/main" id="{5DCC7765-2559-4C3B-8541-7F58CA99B5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1562" y="1399759"/>
            <a:ext cx="3667632" cy="5095379"/>
          </a:xfrm>
          <a:prstGeom prst="rect">
            <a:avLst/>
          </a:prstGeom>
        </p:spPr>
      </p:pic>
      <p:pic>
        <p:nvPicPr>
          <p:cNvPr id="7" name="Picture 6" descr="A picture containing indoor&#10;&#10;Description generated with very high confidence">
            <a:extLst>
              <a:ext uri="{FF2B5EF4-FFF2-40B4-BE49-F238E27FC236}">
                <a16:creationId xmlns:a16="http://schemas.microsoft.com/office/drawing/2014/main" id="{8897C643-78F3-48AB-B139-0A0A249A2A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30726" y="5025384"/>
            <a:ext cx="1115903" cy="1743598"/>
          </a:xfrm>
          <a:prstGeom prst="rect">
            <a:avLst/>
          </a:prstGeom>
        </p:spPr>
      </p:pic>
    </p:spTree>
    <p:extLst>
      <p:ext uri="{BB962C8B-B14F-4D97-AF65-F5344CB8AC3E}">
        <p14:creationId xmlns:p14="http://schemas.microsoft.com/office/powerpoint/2010/main" val="35434923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picture containing indoor, table&#10;&#10;Description generated with high confidence">
            <a:extLst>
              <a:ext uri="{FF2B5EF4-FFF2-40B4-BE49-F238E27FC236}">
                <a16:creationId xmlns:a16="http://schemas.microsoft.com/office/drawing/2014/main" id="{B643489A-0CC3-498E-97FC-EC53D0A042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20163" y="1935295"/>
            <a:ext cx="3894547" cy="2920910"/>
          </a:xfrm>
          <a:prstGeom prst="rect">
            <a:avLst/>
          </a:prstGeom>
        </p:spPr>
      </p:pic>
      <p:sp>
        <p:nvSpPr>
          <p:cNvPr id="2" name="Title 1">
            <a:extLst>
              <a:ext uri="{FF2B5EF4-FFF2-40B4-BE49-F238E27FC236}">
                <a16:creationId xmlns:a16="http://schemas.microsoft.com/office/drawing/2014/main" id="{34C9ADDB-40DB-4698-9F6D-0BD35BF7B9A3}"/>
              </a:ext>
            </a:extLst>
          </p:cNvPr>
          <p:cNvSpPr>
            <a:spLocks noGrp="1"/>
          </p:cNvSpPr>
          <p:nvPr>
            <p:ph type="title"/>
          </p:nvPr>
        </p:nvSpPr>
        <p:spPr>
          <a:xfrm>
            <a:off x="1086540" y="-143576"/>
            <a:ext cx="8057460" cy="1325563"/>
          </a:xfrm>
        </p:spPr>
        <p:txBody>
          <a:bodyPr>
            <a:normAutofit/>
          </a:bodyPr>
          <a:lstStyle/>
          <a:p>
            <a:r>
              <a:rPr lang="en-US" sz="3800" dirty="0">
                <a:effectLst>
                  <a:outerShdw blurRad="38100" dist="38100" dir="2700000" algn="tl">
                    <a:srgbClr val="000000">
                      <a:alpha val="43137"/>
                    </a:srgbClr>
                  </a:outerShdw>
                </a:effectLst>
              </a:rPr>
              <a:t>BMAP Annual Reporting</a:t>
            </a:r>
            <a:endParaRPr lang="en-US" sz="3800" dirty="0"/>
          </a:p>
        </p:txBody>
      </p:sp>
      <p:sp>
        <p:nvSpPr>
          <p:cNvPr id="4" name="Slide Number Placeholder 3">
            <a:extLst>
              <a:ext uri="{FF2B5EF4-FFF2-40B4-BE49-F238E27FC236}">
                <a16:creationId xmlns:a16="http://schemas.microsoft.com/office/drawing/2014/main" id="{6C8BFD5C-4A8C-4007-90D6-207E38E4E3D9}"/>
              </a:ext>
            </a:extLst>
          </p:cNvPr>
          <p:cNvSpPr>
            <a:spLocks noGrp="1"/>
          </p:cNvSpPr>
          <p:nvPr>
            <p:ph type="sldNum" sz="quarter" idx="12"/>
          </p:nvPr>
        </p:nvSpPr>
        <p:spPr/>
        <p:txBody>
          <a:bodyPr/>
          <a:lstStyle/>
          <a:p>
            <a:fld id="{77BC0C64-94FA-44B3-9573-88BE3BEAC041}" type="slidenum">
              <a:rPr lang="en-US" sz="1000" smtClean="0">
                <a:latin typeface="Arial" panose="020B0604020202020204" pitchFamily="34" charset="0"/>
                <a:cs typeface="Arial" panose="020B0604020202020204" pitchFamily="34" charset="0"/>
              </a:rPr>
              <a:t>36</a:t>
            </a:fld>
            <a:endParaRPr lang="en-US" sz="1000" dirty="0">
              <a:latin typeface="Arial" panose="020B0604020202020204" pitchFamily="34" charset="0"/>
              <a:cs typeface="Arial" panose="020B0604020202020204" pitchFamily="34" charset="0"/>
            </a:endParaRPr>
          </a:p>
        </p:txBody>
      </p:sp>
      <p:pic>
        <p:nvPicPr>
          <p:cNvPr id="14" name="Picture 13" descr="A close up of a sign&#10;&#10;Description generated with very high confidence">
            <a:extLst>
              <a:ext uri="{FF2B5EF4-FFF2-40B4-BE49-F238E27FC236}">
                <a16:creationId xmlns:a16="http://schemas.microsoft.com/office/drawing/2014/main" id="{0C06F422-FE1F-46F3-A90B-64C1FAA0644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89469">
            <a:off x="7998665" y="1931418"/>
            <a:ext cx="1053102" cy="992144"/>
          </a:xfrm>
          <a:prstGeom prst="rect">
            <a:avLst/>
          </a:prstGeom>
          <a:ln>
            <a:noFill/>
          </a:ln>
          <a:effectLst>
            <a:outerShdw blurRad="292100" dist="139700" dir="2700000" algn="tl" rotWithShape="0">
              <a:srgbClr val="333333">
                <a:alpha val="65000"/>
              </a:srgbClr>
            </a:outerShdw>
          </a:effectLst>
        </p:spPr>
      </p:pic>
      <p:sp>
        <p:nvSpPr>
          <p:cNvPr id="10" name="Content Placeholder 2">
            <a:extLst>
              <a:ext uri="{FF2B5EF4-FFF2-40B4-BE49-F238E27FC236}">
                <a16:creationId xmlns:a16="http://schemas.microsoft.com/office/drawing/2014/main" id="{33518571-6B95-4924-9570-ACDC3CA172A9}"/>
              </a:ext>
            </a:extLst>
          </p:cNvPr>
          <p:cNvSpPr>
            <a:spLocks noGrp="1"/>
          </p:cNvSpPr>
          <p:nvPr>
            <p:ph idx="1"/>
          </p:nvPr>
        </p:nvSpPr>
        <p:spPr>
          <a:xfrm>
            <a:off x="244201" y="1534845"/>
            <a:ext cx="5564172" cy="5142855"/>
          </a:xfrm>
        </p:spPr>
        <p:txBody>
          <a:bodyPr>
            <a:normAutofit fontScale="55000" lnSpcReduction="20000"/>
          </a:bodyPr>
          <a:lstStyle/>
          <a:p>
            <a:r>
              <a:rPr lang="en-US" sz="4000" b="1" dirty="0">
                <a:latin typeface="Arial" panose="020B0604020202020204" pitchFamily="34" charset="0"/>
                <a:cs typeface="Arial" panose="020B0604020202020204" pitchFamily="34" charset="0"/>
              </a:rPr>
              <a:t>Annual BMAP meetings</a:t>
            </a:r>
          </a:p>
          <a:p>
            <a:pPr lvl="1">
              <a:lnSpc>
                <a:spcPct val="120000"/>
              </a:lnSpc>
              <a:spcAft>
                <a:spcPts val="600"/>
              </a:spcAft>
            </a:pPr>
            <a:r>
              <a:rPr lang="en-US" sz="3200" dirty="0">
                <a:latin typeface="Arial" panose="020B0604020202020204" pitchFamily="34" charset="0"/>
                <a:cs typeface="Arial" panose="020B0604020202020204" pitchFamily="34" charset="0"/>
              </a:rPr>
              <a:t>Bayou Chico’s meeting may move to late spring</a:t>
            </a:r>
          </a:p>
          <a:p>
            <a:pPr lvl="1">
              <a:lnSpc>
                <a:spcPct val="120000"/>
              </a:lnSpc>
              <a:spcAft>
                <a:spcPts val="600"/>
              </a:spcAft>
            </a:pPr>
            <a:r>
              <a:rPr lang="en-US" sz="3200" dirty="0">
                <a:latin typeface="Arial" panose="020B0604020202020204" pitchFamily="34" charset="0"/>
                <a:cs typeface="Arial" panose="020B0604020202020204" pitchFamily="34" charset="0"/>
              </a:rPr>
              <a:t>Review significant source identification accomplishments</a:t>
            </a:r>
          </a:p>
          <a:p>
            <a:pPr lvl="1">
              <a:lnSpc>
                <a:spcPct val="120000"/>
              </a:lnSpc>
              <a:spcAft>
                <a:spcPts val="600"/>
              </a:spcAft>
            </a:pPr>
            <a:r>
              <a:rPr lang="en-US" sz="3200" dirty="0">
                <a:latin typeface="Arial" panose="020B0604020202020204" pitchFamily="34" charset="0"/>
                <a:cs typeface="Arial" panose="020B0604020202020204" pitchFamily="34" charset="0"/>
              </a:rPr>
              <a:t>Highlight restoration projects and management strategies</a:t>
            </a:r>
          </a:p>
          <a:p>
            <a:pPr lvl="1">
              <a:lnSpc>
                <a:spcPct val="120000"/>
              </a:lnSpc>
              <a:spcAft>
                <a:spcPts val="600"/>
              </a:spcAft>
            </a:pPr>
            <a:r>
              <a:rPr lang="en-US" sz="3200" dirty="0">
                <a:latin typeface="Arial" panose="020B0604020202020204" pitchFamily="34" charset="0"/>
                <a:cs typeface="Arial" panose="020B0604020202020204" pitchFamily="34" charset="0"/>
              </a:rPr>
              <a:t>Water quality information</a:t>
            </a:r>
          </a:p>
          <a:p>
            <a:r>
              <a:rPr lang="en-US" sz="4000" b="1" dirty="0">
                <a:latin typeface="Arial" panose="020B0604020202020204" pitchFamily="34" charset="0"/>
                <a:cs typeface="Arial" panose="020B0604020202020204" pitchFamily="34" charset="0"/>
              </a:rPr>
              <a:t>Reporting period</a:t>
            </a:r>
          </a:p>
          <a:p>
            <a:pPr lvl="1">
              <a:lnSpc>
                <a:spcPct val="120000"/>
              </a:lnSpc>
              <a:spcAft>
                <a:spcPts val="600"/>
              </a:spcAft>
            </a:pPr>
            <a:r>
              <a:rPr lang="en-US" sz="3300" dirty="0">
                <a:latin typeface="Arial" panose="020B0604020202020204" pitchFamily="34" charset="0"/>
                <a:cs typeface="Arial" panose="020B0604020202020204" pitchFamily="34" charset="0"/>
              </a:rPr>
              <a:t>Project collection will be initiated November of each year</a:t>
            </a:r>
          </a:p>
          <a:p>
            <a:pPr lvl="1">
              <a:lnSpc>
                <a:spcPct val="120000"/>
              </a:lnSpc>
              <a:spcAft>
                <a:spcPts val="600"/>
              </a:spcAft>
            </a:pPr>
            <a:r>
              <a:rPr lang="en-US" sz="3300" dirty="0">
                <a:latin typeface="Arial" panose="020B0604020202020204" pitchFamily="34" charset="0"/>
                <a:cs typeface="Arial" panose="020B0604020202020204" pitchFamily="34" charset="0"/>
              </a:rPr>
              <a:t>Report will contain projects completed the previous year (January through December) for all BMAPs statewide</a:t>
            </a:r>
          </a:p>
          <a:p>
            <a:pPr lvl="1"/>
            <a:endParaRPr lang="en-US" sz="3300" dirty="0">
              <a:latin typeface="Arial" panose="020B0604020202020204" pitchFamily="34" charset="0"/>
              <a:cs typeface="Arial" panose="020B0604020202020204" pitchFamily="34" charset="0"/>
            </a:endParaRPr>
          </a:p>
          <a:p>
            <a:pPr lvl="2"/>
            <a:endParaRPr lang="en-US" sz="1800" dirty="0"/>
          </a:p>
        </p:txBody>
      </p:sp>
    </p:spTree>
    <p:extLst>
      <p:ext uri="{BB962C8B-B14F-4D97-AF65-F5344CB8AC3E}">
        <p14:creationId xmlns:p14="http://schemas.microsoft.com/office/powerpoint/2010/main" val="24697042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Arrow Connector 9">
            <a:extLst>
              <a:ext uri="{FF2B5EF4-FFF2-40B4-BE49-F238E27FC236}">
                <a16:creationId xmlns:a16="http://schemas.microsoft.com/office/drawing/2014/main" id="{E4A809D5-3600-46D4-A466-67F2349A54F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490" y="2316480"/>
            <a:ext cx="370332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pic>
        <p:nvPicPr>
          <p:cNvPr id="5" name="Content Placeholder 4" descr="A close up of a tree&#10;&#10;Description generated with high confidence">
            <a:extLst>
              <a:ext uri="{FF2B5EF4-FFF2-40B4-BE49-F238E27FC236}">
                <a16:creationId xmlns:a16="http://schemas.microsoft.com/office/drawing/2014/main" id="{946EDDBB-6AA0-4114-BAE8-18047AD0C240}"/>
              </a:ext>
            </a:extLst>
          </p:cNvPr>
          <p:cNvPicPr>
            <a:picLocks noChangeAspect="1"/>
          </p:cNvPicPr>
          <p:nvPr/>
        </p:nvPicPr>
        <p:blipFill rotWithShape="1">
          <a:blip r:embed="rId3"/>
          <a:srcRect l="33384" r="14835"/>
          <a:stretch/>
        </p:blipFill>
        <p:spPr>
          <a:xfrm>
            <a:off x="4409136" y="10"/>
            <a:ext cx="4734863"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34C9ADDB-40DB-4698-9F6D-0BD35BF7B9A3}"/>
              </a:ext>
            </a:extLst>
          </p:cNvPr>
          <p:cNvSpPr>
            <a:spLocks noGrp="1"/>
          </p:cNvSpPr>
          <p:nvPr>
            <p:ph type="title"/>
          </p:nvPr>
        </p:nvSpPr>
        <p:spPr>
          <a:xfrm>
            <a:off x="491490" y="365125"/>
            <a:ext cx="3840085" cy="1692794"/>
          </a:xfrm>
        </p:spPr>
        <p:txBody>
          <a:bodyPr>
            <a:normAutofit fontScale="90000"/>
          </a:bodyPr>
          <a:lstStyle/>
          <a:p>
            <a:r>
              <a:rPr lang="en-US" dirty="0">
                <a:solidFill>
                  <a:schemeClr val="accent1">
                    <a:lumMod val="50000"/>
                  </a:schemeClr>
                </a:solidFill>
                <a:effectLst>
                  <a:outerShdw blurRad="38100" dist="38100" dir="2700000" algn="tl">
                    <a:srgbClr val="000000">
                      <a:alpha val="43137"/>
                    </a:srgbClr>
                  </a:outerShdw>
                </a:effectLst>
              </a:rPr>
              <a:t>Bayou Chico BMAP Annual Reporting</a:t>
            </a:r>
            <a:endParaRPr lang="en-US" dirty="0">
              <a:solidFill>
                <a:schemeClr val="accent1">
                  <a:lumMod val="50000"/>
                </a:schemeClr>
              </a:solidFill>
            </a:endParaRPr>
          </a:p>
        </p:txBody>
      </p:sp>
      <p:sp>
        <p:nvSpPr>
          <p:cNvPr id="4" name="Slide Number Placeholder 3">
            <a:extLst>
              <a:ext uri="{FF2B5EF4-FFF2-40B4-BE49-F238E27FC236}">
                <a16:creationId xmlns:a16="http://schemas.microsoft.com/office/drawing/2014/main" id="{6C8BFD5C-4A8C-4007-90D6-207E38E4E3D9}"/>
              </a:ext>
            </a:extLst>
          </p:cNvPr>
          <p:cNvSpPr>
            <a:spLocks noGrp="1"/>
          </p:cNvSpPr>
          <p:nvPr>
            <p:ph type="sldNum" sz="quarter" idx="12"/>
          </p:nvPr>
        </p:nvSpPr>
        <p:spPr>
          <a:xfrm>
            <a:off x="5206365" y="6356350"/>
            <a:ext cx="874395" cy="365125"/>
          </a:xfrm>
        </p:spPr>
        <p:txBody>
          <a:bodyPr>
            <a:normAutofit/>
          </a:bodyPr>
          <a:lstStyle/>
          <a:p>
            <a:pPr>
              <a:spcAft>
                <a:spcPts val="600"/>
              </a:spcAft>
            </a:pPr>
            <a:fld id="{77BC0C64-94FA-44B3-9573-88BE3BEAC041}" type="slidenum">
              <a:rPr lang="en-US" smtClean="0"/>
              <a:pPr>
                <a:spcAft>
                  <a:spcPts val="600"/>
                </a:spcAft>
              </a:pPr>
              <a:t>37</a:t>
            </a:fld>
            <a:endParaRPr lang="en-US"/>
          </a:p>
        </p:txBody>
      </p:sp>
      <p:sp>
        <p:nvSpPr>
          <p:cNvPr id="11" name="Content Placeholder 2">
            <a:extLst>
              <a:ext uri="{FF2B5EF4-FFF2-40B4-BE49-F238E27FC236}">
                <a16:creationId xmlns:a16="http://schemas.microsoft.com/office/drawing/2014/main" id="{A7D9B89D-C6BC-48D9-935A-0E4CFE9E73C7}"/>
              </a:ext>
            </a:extLst>
          </p:cNvPr>
          <p:cNvSpPr>
            <a:spLocks noGrp="1"/>
          </p:cNvSpPr>
          <p:nvPr>
            <p:ph idx="1"/>
          </p:nvPr>
        </p:nvSpPr>
        <p:spPr>
          <a:xfrm>
            <a:off x="301461" y="2575042"/>
            <a:ext cx="4349301" cy="4308929"/>
          </a:xfrm>
        </p:spPr>
        <p:txBody>
          <a:bodyPr>
            <a:normAutofit lnSpcReduction="10000"/>
          </a:bodyPr>
          <a:lstStyle/>
          <a:p>
            <a:r>
              <a:rPr lang="en-US" sz="2400" dirty="0">
                <a:latin typeface="Arial" panose="020B0604020202020204" pitchFamily="34" charset="0"/>
                <a:cs typeface="Arial" panose="020B0604020202020204" pitchFamily="34" charset="0"/>
              </a:rPr>
              <a:t>DEP will request updates from </a:t>
            </a:r>
            <a:r>
              <a:rPr lang="en-US" sz="2400" b="1" dirty="0">
                <a:latin typeface="Arial" panose="020B0604020202020204" pitchFamily="34" charset="0"/>
                <a:cs typeface="Arial" panose="020B0604020202020204" pitchFamily="34" charset="0"/>
              </a:rPr>
              <a:t>November 1, 2016 </a:t>
            </a:r>
            <a:r>
              <a:rPr lang="en-US" sz="2400" dirty="0">
                <a:latin typeface="Arial" panose="020B0604020202020204" pitchFamily="34" charset="0"/>
                <a:cs typeface="Arial" panose="020B0604020202020204" pitchFamily="34" charset="0"/>
              </a:rPr>
              <a:t>to </a:t>
            </a:r>
            <a:r>
              <a:rPr lang="en-US" sz="2400" b="1" dirty="0">
                <a:latin typeface="Arial" panose="020B0604020202020204" pitchFamily="34" charset="0"/>
                <a:cs typeface="Arial" panose="020B0604020202020204" pitchFamily="34" charset="0"/>
              </a:rPr>
              <a:t>December 31, 2018 </a:t>
            </a:r>
            <a:r>
              <a:rPr lang="en-US" sz="2400" dirty="0">
                <a:latin typeface="Arial" panose="020B0604020202020204" pitchFamily="34" charset="0"/>
                <a:cs typeface="Arial" panose="020B0604020202020204" pitchFamily="34" charset="0"/>
              </a:rPr>
              <a:t>via email with instructions </a:t>
            </a:r>
          </a:p>
          <a:p>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Will be included in the published 2019 statewide progress report</a:t>
            </a:r>
          </a:p>
          <a:p>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Focus will be given to source identification and elimination efforts</a:t>
            </a:r>
          </a:p>
          <a:p>
            <a:endParaRPr lang="en-US" dirty="0"/>
          </a:p>
        </p:txBody>
      </p:sp>
      <p:pic>
        <p:nvPicPr>
          <p:cNvPr id="7" name="Picture 6" descr="A picture containing indoor&#10;&#10;Description generated with very high confidence">
            <a:extLst>
              <a:ext uri="{FF2B5EF4-FFF2-40B4-BE49-F238E27FC236}">
                <a16:creationId xmlns:a16="http://schemas.microsoft.com/office/drawing/2014/main" id="{E75F5FD0-087F-4034-BB43-CD4AD10DEB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12388" y="3137304"/>
            <a:ext cx="638374" cy="997459"/>
          </a:xfrm>
          <a:prstGeom prst="rect">
            <a:avLst/>
          </a:prstGeom>
        </p:spPr>
      </p:pic>
      <p:sp>
        <p:nvSpPr>
          <p:cNvPr id="8" name="Slide Number Placeholder 3">
            <a:extLst>
              <a:ext uri="{FF2B5EF4-FFF2-40B4-BE49-F238E27FC236}">
                <a16:creationId xmlns:a16="http://schemas.microsoft.com/office/drawing/2014/main" id="{5E56F107-378C-4AAE-A659-E1F866B6EAC3}"/>
              </a:ext>
            </a:extLst>
          </p:cNvPr>
          <p:cNvSpPr txBox="1">
            <a:spLocks/>
          </p:cNvSpPr>
          <p:nvPr/>
        </p:nvSpPr>
        <p:spPr>
          <a:xfrm>
            <a:off x="6785139" y="6492865"/>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7BC0C64-94FA-44B3-9573-88BE3BEAC041}" type="slidenum">
              <a:rPr lang="en-US" sz="1000" smtClean="0">
                <a:latin typeface="Arial" panose="020B0604020202020204" pitchFamily="34" charset="0"/>
                <a:cs typeface="Arial" panose="020B0604020202020204" pitchFamily="34" charset="0"/>
              </a:rPr>
              <a:pPr/>
              <a:t>37</a:t>
            </a:fld>
            <a:endParaRPr lang="en-US"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754839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78329-F0D3-4FFB-B4FA-83C9966D0CDC}"/>
              </a:ext>
            </a:extLst>
          </p:cNvPr>
          <p:cNvSpPr>
            <a:spLocks noGrp="1"/>
          </p:cNvSpPr>
          <p:nvPr>
            <p:ph type="title"/>
          </p:nvPr>
        </p:nvSpPr>
        <p:spPr>
          <a:xfrm>
            <a:off x="1320800" y="139700"/>
            <a:ext cx="6792232" cy="741363"/>
          </a:xfrm>
        </p:spPr>
        <p:txBody>
          <a:bodyPr>
            <a:noAutofit/>
          </a:bodyPr>
          <a:lstStyle/>
          <a:p>
            <a:r>
              <a:rPr lang="en-US" sz="3200" dirty="0">
                <a:effectLst>
                  <a:outerShdw blurRad="38100" dist="38100" dir="2700000" algn="tl">
                    <a:srgbClr val="000000">
                      <a:alpha val="43137"/>
                    </a:srgbClr>
                  </a:outerShdw>
                </a:effectLst>
              </a:rPr>
              <a:t>Statewide Annual Report to the Governor and Legislature</a:t>
            </a:r>
            <a:endParaRPr lang="en-US" sz="3200" dirty="0"/>
          </a:p>
        </p:txBody>
      </p:sp>
      <p:sp>
        <p:nvSpPr>
          <p:cNvPr id="3" name="Content Placeholder 2">
            <a:extLst>
              <a:ext uri="{FF2B5EF4-FFF2-40B4-BE49-F238E27FC236}">
                <a16:creationId xmlns:a16="http://schemas.microsoft.com/office/drawing/2014/main" id="{7B143E2C-4A04-439A-B3E9-5751734FA64A}"/>
              </a:ext>
            </a:extLst>
          </p:cNvPr>
          <p:cNvSpPr>
            <a:spLocks noGrp="1"/>
          </p:cNvSpPr>
          <p:nvPr>
            <p:ph idx="1"/>
          </p:nvPr>
        </p:nvSpPr>
        <p:spPr>
          <a:xfrm>
            <a:off x="628650" y="1663700"/>
            <a:ext cx="7886700" cy="4513263"/>
          </a:xfrm>
        </p:spPr>
        <p:txBody>
          <a:bodyPr>
            <a:normAutofit/>
          </a:bodyPr>
          <a:lstStyle/>
          <a:p>
            <a:pPr>
              <a:spcAft>
                <a:spcPts val="600"/>
              </a:spcAft>
            </a:pPr>
            <a:r>
              <a:rPr lang="en-US" sz="2400" dirty="0">
                <a:latin typeface="Arial" panose="020B0604020202020204" pitchFamily="34" charset="0"/>
                <a:cs typeface="Arial" panose="020B0604020202020204" pitchFamily="34" charset="0"/>
              </a:rPr>
              <a:t>Content about projects pertinent to achieve BMAPs, Reasonable Assurance Plans (RAPs), and Minimum Flows and Levels (MFLs). </a:t>
            </a:r>
          </a:p>
          <a:p>
            <a:pPr lvl="1">
              <a:spcAft>
                <a:spcPts val="600"/>
              </a:spcAft>
            </a:pPr>
            <a:r>
              <a:rPr lang="en-US" dirty="0">
                <a:latin typeface="Arial" panose="020B0604020202020204" pitchFamily="34" charset="0"/>
                <a:cs typeface="Arial" panose="020B0604020202020204" pitchFamily="34" charset="0"/>
              </a:rPr>
              <a:t>Water quality projects</a:t>
            </a:r>
          </a:p>
          <a:p>
            <a:pPr lvl="1">
              <a:spcAft>
                <a:spcPts val="600"/>
              </a:spcAft>
            </a:pPr>
            <a:r>
              <a:rPr lang="en-US" dirty="0">
                <a:latin typeface="Arial" panose="020B0604020202020204" pitchFamily="34" charset="0"/>
                <a:cs typeface="Arial" panose="020B0604020202020204" pitchFamily="34" charset="0"/>
              </a:rPr>
              <a:t>Water quantity projects</a:t>
            </a:r>
          </a:p>
          <a:p>
            <a:pPr lvl="1">
              <a:spcAft>
                <a:spcPts val="600"/>
              </a:spcAft>
            </a:pPr>
            <a:r>
              <a:rPr lang="en-US" dirty="0">
                <a:latin typeface="Arial" panose="020B0604020202020204" pitchFamily="34" charset="0"/>
                <a:cs typeface="Arial" panose="020B0604020202020204" pitchFamily="34" charset="0"/>
              </a:rPr>
              <a:t>Proposed priority ranking for implementation </a:t>
            </a:r>
          </a:p>
          <a:p>
            <a:pPr lvl="1"/>
            <a:r>
              <a:rPr lang="en-US" dirty="0">
                <a:latin typeface="Arial" panose="020B0604020202020204" pitchFamily="34" charset="0"/>
                <a:cs typeface="Arial" panose="020B0604020202020204" pitchFamily="34" charset="0"/>
              </a:rPr>
              <a:t>Load reductions (nutrient BMAPs)</a:t>
            </a:r>
          </a:p>
          <a:p>
            <a:endParaRPr lang="en-US" dirty="0"/>
          </a:p>
        </p:txBody>
      </p:sp>
      <p:sp>
        <p:nvSpPr>
          <p:cNvPr id="4" name="Slide Number Placeholder 3">
            <a:extLst>
              <a:ext uri="{FF2B5EF4-FFF2-40B4-BE49-F238E27FC236}">
                <a16:creationId xmlns:a16="http://schemas.microsoft.com/office/drawing/2014/main" id="{25B4E97E-67C6-494F-B220-861B471ADD24}"/>
              </a:ext>
            </a:extLst>
          </p:cNvPr>
          <p:cNvSpPr>
            <a:spLocks noGrp="1"/>
          </p:cNvSpPr>
          <p:nvPr>
            <p:ph type="sldNum" sz="quarter" idx="12"/>
          </p:nvPr>
        </p:nvSpPr>
        <p:spPr/>
        <p:txBody>
          <a:bodyPr/>
          <a:lstStyle/>
          <a:p>
            <a:fld id="{77BC0C64-94FA-44B3-9573-88BE3BEAC041}" type="slidenum">
              <a:rPr lang="en-US" sz="1000" smtClean="0">
                <a:latin typeface="Arial" panose="020B0604020202020204" pitchFamily="34" charset="0"/>
                <a:cs typeface="Arial" panose="020B0604020202020204" pitchFamily="34" charset="0"/>
              </a:rPr>
              <a:pPr/>
              <a:t>38</a:t>
            </a:fld>
            <a:endParaRPr lang="en-US"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11554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4547" y="102941"/>
            <a:ext cx="6967470" cy="778675"/>
          </a:xfrm>
          <a:prstGeom prst="rect">
            <a:avLst/>
          </a:prstGeom>
        </p:spPr>
        <p:txBody>
          <a:bodyPr vert="horz" wrap="square" lIns="0" tIns="161544" rIns="0" bIns="0" rtlCol="0">
            <a:spAutoFit/>
          </a:bodyPr>
          <a:lstStyle/>
          <a:p>
            <a:pPr marL="2976245" algn="l">
              <a:lnSpc>
                <a:spcPct val="100000"/>
              </a:lnSpc>
            </a:pPr>
            <a:r>
              <a:rPr lang="en-US" spc="-5" dirty="0">
                <a:effectLst>
                  <a:outerShdw blurRad="38100" dist="38100" dir="2700000" algn="tl">
                    <a:srgbClr val="000000">
                      <a:alpha val="43137"/>
                    </a:srgbClr>
                  </a:outerShdw>
                </a:effectLst>
              </a:rPr>
              <a:t>DEP </a:t>
            </a:r>
            <a:r>
              <a:rPr spc="-5" dirty="0">
                <a:effectLst>
                  <a:outerShdw blurRad="38100" dist="38100" dir="2700000" algn="tl">
                    <a:srgbClr val="000000">
                      <a:alpha val="43137"/>
                    </a:srgbClr>
                  </a:outerShdw>
                </a:effectLst>
              </a:rPr>
              <a:t>C</a:t>
            </a:r>
            <a:r>
              <a:rPr spc="-20" dirty="0">
                <a:effectLst>
                  <a:outerShdw blurRad="38100" dist="38100" dir="2700000" algn="tl">
                    <a:srgbClr val="000000">
                      <a:alpha val="43137"/>
                    </a:srgbClr>
                  </a:outerShdw>
                </a:effectLst>
              </a:rPr>
              <a:t>o</a:t>
            </a:r>
            <a:r>
              <a:rPr spc="-5" dirty="0">
                <a:effectLst>
                  <a:outerShdw blurRad="38100" dist="38100" dir="2700000" algn="tl">
                    <a:srgbClr val="000000">
                      <a:alpha val="43137"/>
                    </a:srgbClr>
                  </a:outerShdw>
                </a:effectLst>
              </a:rPr>
              <a:t>nta</a:t>
            </a:r>
            <a:r>
              <a:rPr spc="-20" dirty="0">
                <a:effectLst>
                  <a:outerShdw blurRad="38100" dist="38100" dir="2700000" algn="tl">
                    <a:srgbClr val="000000">
                      <a:alpha val="43137"/>
                    </a:srgbClr>
                  </a:outerShdw>
                </a:effectLst>
              </a:rPr>
              <a:t>c</a:t>
            </a:r>
            <a:r>
              <a:rPr spc="-5" dirty="0">
                <a:effectLst>
                  <a:outerShdw blurRad="38100" dist="38100" dir="2700000" algn="tl">
                    <a:srgbClr val="000000">
                      <a:alpha val="43137"/>
                    </a:srgbClr>
                  </a:outerShdw>
                </a:effectLst>
              </a:rPr>
              <a:t>ts</a:t>
            </a:r>
          </a:p>
        </p:txBody>
      </p:sp>
      <p:sp>
        <p:nvSpPr>
          <p:cNvPr id="3" name="object 3"/>
          <p:cNvSpPr txBox="1"/>
          <p:nvPr/>
        </p:nvSpPr>
        <p:spPr>
          <a:xfrm>
            <a:off x="254382" y="1324303"/>
            <a:ext cx="5037465" cy="5788764"/>
          </a:xfrm>
          <a:prstGeom prst="rect">
            <a:avLst/>
          </a:prstGeom>
        </p:spPr>
        <p:txBody>
          <a:bodyPr vert="horz" wrap="square" lIns="0" tIns="0" rIns="0" bIns="0" rtlCol="0">
            <a:spAutoFit/>
          </a:bodyPr>
          <a:lstStyle/>
          <a:p>
            <a:pPr marL="355600" marR="46355" indent="-342900">
              <a:lnSpc>
                <a:spcPts val="2380"/>
              </a:lnSpc>
              <a:buFont typeface="Arial" panose="020B0604020202020204" pitchFamily="34" charset="0"/>
              <a:buChar char="•"/>
              <a:tabLst>
                <a:tab pos="241300" algn="l"/>
              </a:tabLst>
            </a:pPr>
            <a:r>
              <a:rPr sz="2400" spc="-85" dirty="0">
                <a:latin typeface="Arial"/>
                <a:cs typeface="Arial"/>
              </a:rPr>
              <a:t>Tom </a:t>
            </a:r>
            <a:r>
              <a:rPr sz="2400" dirty="0">
                <a:latin typeface="Arial"/>
                <a:cs typeface="Arial"/>
              </a:rPr>
              <a:t>Frick, Director</a:t>
            </a:r>
            <a:r>
              <a:rPr lang="en-US" sz="2400" dirty="0">
                <a:latin typeface="Arial"/>
                <a:cs typeface="Arial"/>
              </a:rPr>
              <a:t>,</a:t>
            </a:r>
            <a:r>
              <a:rPr sz="2400" dirty="0">
                <a:latin typeface="Arial"/>
                <a:cs typeface="Arial"/>
              </a:rPr>
              <a:t> </a:t>
            </a:r>
            <a:r>
              <a:rPr sz="2400" spc="-5" dirty="0">
                <a:latin typeface="Arial"/>
                <a:cs typeface="Arial"/>
              </a:rPr>
              <a:t>Division of Environmental </a:t>
            </a:r>
            <a:r>
              <a:rPr sz="2400" dirty="0">
                <a:latin typeface="Arial"/>
                <a:cs typeface="Arial"/>
              </a:rPr>
              <a:t>Assessment </a:t>
            </a:r>
            <a:r>
              <a:rPr sz="2400" spc="-5" dirty="0">
                <a:latin typeface="Arial"/>
                <a:cs typeface="Arial"/>
              </a:rPr>
              <a:t>and</a:t>
            </a:r>
            <a:r>
              <a:rPr lang="en-US" sz="2400" spc="-5" dirty="0">
                <a:latin typeface="Arial"/>
                <a:cs typeface="Arial"/>
              </a:rPr>
              <a:t> </a:t>
            </a:r>
            <a:r>
              <a:rPr sz="2400" spc="-5" dirty="0">
                <a:latin typeface="Arial"/>
                <a:cs typeface="Arial"/>
              </a:rPr>
              <a:t>Restoration,</a:t>
            </a:r>
            <a:r>
              <a:rPr sz="2400" spc="-40" dirty="0">
                <a:latin typeface="Arial"/>
                <a:cs typeface="Arial"/>
              </a:rPr>
              <a:t> </a:t>
            </a:r>
            <a:r>
              <a:rPr lang="en-US" sz="2400" u="heavy" dirty="0">
                <a:solidFill>
                  <a:srgbClr val="0462C1"/>
                </a:solidFill>
                <a:latin typeface="Arial"/>
                <a:cs typeface="Arial"/>
                <a:hlinkClick r:id="rId3"/>
              </a:rPr>
              <a:t>T</a:t>
            </a:r>
            <a:r>
              <a:rPr sz="2400" u="heavy" dirty="0">
                <a:solidFill>
                  <a:srgbClr val="0462C1"/>
                </a:solidFill>
                <a:latin typeface="Arial"/>
                <a:cs typeface="Arial"/>
                <a:hlinkClick r:id="rId3"/>
              </a:rPr>
              <a:t>homas</a:t>
            </a:r>
            <a:r>
              <a:rPr lang="en-US" sz="2400" u="heavy" dirty="0">
                <a:solidFill>
                  <a:srgbClr val="0462C1"/>
                </a:solidFill>
                <a:latin typeface="Arial"/>
                <a:cs typeface="Arial"/>
                <a:hlinkClick r:id="rId3"/>
              </a:rPr>
              <a:t>.F</a:t>
            </a:r>
            <a:r>
              <a:rPr sz="2400" u="heavy" dirty="0">
                <a:solidFill>
                  <a:srgbClr val="0462C1"/>
                </a:solidFill>
                <a:latin typeface="Arial"/>
                <a:cs typeface="Arial"/>
                <a:hlinkClick r:id="rId3"/>
              </a:rPr>
              <a:t>rick@dep</a:t>
            </a:r>
            <a:r>
              <a:rPr lang="en-US" sz="2400" u="heavy" dirty="0">
                <a:solidFill>
                  <a:srgbClr val="0462C1"/>
                </a:solidFill>
                <a:latin typeface="Arial"/>
                <a:cs typeface="Arial"/>
                <a:hlinkClick r:id="rId3"/>
              </a:rPr>
              <a:t>.</a:t>
            </a:r>
            <a:r>
              <a:rPr sz="2400" u="heavy" dirty="0">
                <a:solidFill>
                  <a:srgbClr val="0462C1"/>
                </a:solidFill>
                <a:latin typeface="Arial"/>
                <a:cs typeface="Arial"/>
                <a:hlinkClick r:id="rId3"/>
              </a:rPr>
              <a:t>state</a:t>
            </a:r>
            <a:r>
              <a:rPr lang="en-US" sz="2400" u="heavy" dirty="0">
                <a:solidFill>
                  <a:srgbClr val="0462C1"/>
                </a:solidFill>
                <a:latin typeface="Arial"/>
                <a:cs typeface="Arial"/>
                <a:hlinkClick r:id="rId3"/>
              </a:rPr>
              <a:t>.</a:t>
            </a:r>
            <a:r>
              <a:rPr sz="2400" u="heavy" dirty="0">
                <a:solidFill>
                  <a:srgbClr val="0462C1"/>
                </a:solidFill>
                <a:latin typeface="Arial"/>
                <a:cs typeface="Arial"/>
                <a:hlinkClick r:id="rId3"/>
              </a:rPr>
              <a:t>fl</a:t>
            </a:r>
            <a:r>
              <a:rPr lang="en-US" sz="2400" u="heavy" dirty="0">
                <a:solidFill>
                  <a:srgbClr val="0462C1"/>
                </a:solidFill>
                <a:latin typeface="Arial"/>
                <a:cs typeface="Arial"/>
                <a:hlinkClick r:id="rId3"/>
              </a:rPr>
              <a:t>.</a:t>
            </a:r>
            <a:r>
              <a:rPr sz="2400" u="heavy" dirty="0">
                <a:solidFill>
                  <a:srgbClr val="0462C1"/>
                </a:solidFill>
                <a:latin typeface="Arial"/>
                <a:cs typeface="Arial"/>
                <a:hlinkClick r:id="rId3"/>
              </a:rPr>
              <a:t>us</a:t>
            </a:r>
            <a:r>
              <a:rPr lang="en-US" sz="2400" dirty="0">
                <a:latin typeface="Arial"/>
                <a:cs typeface="Arial"/>
              </a:rPr>
              <a:t> </a:t>
            </a:r>
            <a:endParaRPr sz="2400" dirty="0">
              <a:latin typeface="Arial"/>
              <a:cs typeface="Arial"/>
            </a:endParaRPr>
          </a:p>
          <a:p>
            <a:pPr marL="355600" indent="-342900">
              <a:lnSpc>
                <a:spcPts val="2510"/>
              </a:lnSpc>
              <a:spcBef>
                <a:spcPts val="900"/>
              </a:spcBef>
              <a:buFont typeface="Arial" panose="020B0604020202020204" pitchFamily="34" charset="0"/>
              <a:buChar char="•"/>
              <a:tabLst>
                <a:tab pos="241300" algn="l"/>
              </a:tabLst>
            </a:pPr>
            <a:endParaRPr lang="en-US" sz="2400" spc="-5" dirty="0">
              <a:latin typeface="Arial"/>
              <a:cs typeface="Arial"/>
            </a:endParaRPr>
          </a:p>
          <a:p>
            <a:pPr marL="355600" indent="-342900">
              <a:lnSpc>
                <a:spcPts val="2510"/>
              </a:lnSpc>
              <a:spcBef>
                <a:spcPts val="900"/>
              </a:spcBef>
              <a:buFont typeface="Arial" panose="020B0604020202020204" pitchFamily="34" charset="0"/>
              <a:buChar char="•"/>
              <a:tabLst>
                <a:tab pos="241300" algn="l"/>
              </a:tabLst>
            </a:pPr>
            <a:r>
              <a:rPr sz="2400" spc="-5" dirty="0">
                <a:latin typeface="Arial"/>
                <a:cs typeface="Arial"/>
              </a:rPr>
              <a:t>Kevin Coyne,</a:t>
            </a:r>
            <a:r>
              <a:rPr lang="en-US" sz="2400" spc="-5" dirty="0">
                <a:latin typeface="Arial"/>
                <a:cs typeface="Arial"/>
              </a:rPr>
              <a:t> Program </a:t>
            </a:r>
            <a:r>
              <a:rPr sz="2400" spc="-5" dirty="0">
                <a:latin typeface="Arial"/>
                <a:cs typeface="Arial"/>
              </a:rPr>
              <a:t> Administrator</a:t>
            </a:r>
            <a:r>
              <a:rPr lang="en-US" sz="2400" spc="-5" dirty="0">
                <a:latin typeface="Arial"/>
                <a:cs typeface="Arial"/>
              </a:rPr>
              <a:t>, Water Quality </a:t>
            </a:r>
            <a:r>
              <a:rPr lang="en-US" sz="2400" spc="-5">
                <a:latin typeface="Arial"/>
                <a:cs typeface="Arial"/>
              </a:rPr>
              <a:t>Restoration Program,</a:t>
            </a:r>
            <a:r>
              <a:rPr sz="2400" spc="-5">
                <a:latin typeface="Arial"/>
                <a:cs typeface="Arial"/>
              </a:rPr>
              <a:t> </a:t>
            </a:r>
            <a:r>
              <a:rPr lang="en-US" sz="2400" u="heavy" dirty="0">
                <a:solidFill>
                  <a:srgbClr val="0462C1"/>
                </a:solidFill>
                <a:latin typeface="Arial"/>
                <a:cs typeface="Arial"/>
                <a:hlinkClick r:id="rId4"/>
              </a:rPr>
              <a:t>Ke</a:t>
            </a:r>
            <a:r>
              <a:rPr sz="2400" u="heavy" dirty="0">
                <a:solidFill>
                  <a:srgbClr val="0462C1"/>
                </a:solidFill>
                <a:latin typeface="Arial"/>
                <a:cs typeface="Arial"/>
                <a:hlinkClick r:id="rId4"/>
              </a:rPr>
              <a:t>vin</a:t>
            </a:r>
            <a:r>
              <a:rPr lang="en-US" sz="2400" u="heavy" dirty="0">
                <a:solidFill>
                  <a:srgbClr val="0462C1"/>
                </a:solidFill>
                <a:latin typeface="Arial"/>
                <a:cs typeface="Arial"/>
                <a:hlinkClick r:id="rId4"/>
              </a:rPr>
              <a:t>.C</a:t>
            </a:r>
            <a:r>
              <a:rPr sz="2400" u="heavy" dirty="0">
                <a:solidFill>
                  <a:srgbClr val="0462C1"/>
                </a:solidFill>
                <a:latin typeface="Arial"/>
                <a:cs typeface="Arial"/>
                <a:hlinkClick r:id="rId4"/>
              </a:rPr>
              <a:t>oyne@dep</a:t>
            </a:r>
            <a:r>
              <a:rPr lang="en-US" sz="2400" u="heavy" dirty="0">
                <a:solidFill>
                  <a:srgbClr val="0462C1"/>
                </a:solidFill>
                <a:latin typeface="Arial"/>
                <a:cs typeface="Arial"/>
                <a:hlinkClick r:id="rId4"/>
              </a:rPr>
              <a:t>.</a:t>
            </a:r>
            <a:r>
              <a:rPr sz="2400" u="heavy" dirty="0">
                <a:solidFill>
                  <a:srgbClr val="0462C1"/>
                </a:solidFill>
                <a:latin typeface="Arial"/>
                <a:cs typeface="Arial"/>
                <a:hlinkClick r:id="rId4"/>
              </a:rPr>
              <a:t>state</a:t>
            </a:r>
            <a:r>
              <a:rPr lang="en-US" sz="2400" u="heavy" dirty="0">
                <a:solidFill>
                  <a:srgbClr val="0462C1"/>
                </a:solidFill>
                <a:latin typeface="Arial"/>
                <a:cs typeface="Arial"/>
                <a:hlinkClick r:id="rId4"/>
              </a:rPr>
              <a:t>.</a:t>
            </a:r>
            <a:r>
              <a:rPr sz="2400" u="heavy" dirty="0">
                <a:solidFill>
                  <a:srgbClr val="0462C1"/>
                </a:solidFill>
                <a:latin typeface="Arial"/>
                <a:cs typeface="Arial"/>
                <a:hlinkClick r:id="rId4"/>
              </a:rPr>
              <a:t>fl</a:t>
            </a:r>
            <a:r>
              <a:rPr lang="en-US" sz="2400" u="heavy" dirty="0">
                <a:solidFill>
                  <a:srgbClr val="0462C1"/>
                </a:solidFill>
                <a:latin typeface="Arial"/>
                <a:cs typeface="Arial"/>
                <a:hlinkClick r:id="rId4"/>
              </a:rPr>
              <a:t>.</a:t>
            </a:r>
            <a:r>
              <a:rPr sz="2400" u="heavy" dirty="0">
                <a:solidFill>
                  <a:srgbClr val="0462C1"/>
                </a:solidFill>
                <a:latin typeface="Arial"/>
                <a:cs typeface="Arial"/>
                <a:hlinkClick r:id="rId4"/>
              </a:rPr>
              <a:t>us</a:t>
            </a:r>
            <a:r>
              <a:rPr lang="en-US" sz="2400" dirty="0">
                <a:latin typeface="Arial"/>
                <a:cs typeface="Arial"/>
              </a:rPr>
              <a:t> </a:t>
            </a:r>
          </a:p>
          <a:p>
            <a:pPr marL="355600" indent="-342900">
              <a:lnSpc>
                <a:spcPts val="2510"/>
              </a:lnSpc>
              <a:spcBef>
                <a:spcPts val="900"/>
              </a:spcBef>
              <a:buFont typeface="Arial" panose="020B0604020202020204" pitchFamily="34" charset="0"/>
              <a:buChar char="•"/>
              <a:tabLst>
                <a:tab pos="241300" algn="l"/>
              </a:tabLst>
            </a:pPr>
            <a:endParaRPr lang="en-US" sz="2400" dirty="0">
              <a:latin typeface="Arial"/>
              <a:cs typeface="Arial"/>
            </a:endParaRPr>
          </a:p>
          <a:p>
            <a:pPr marL="355600" indent="-342900">
              <a:lnSpc>
                <a:spcPts val="2510"/>
              </a:lnSpc>
              <a:spcBef>
                <a:spcPts val="900"/>
              </a:spcBef>
              <a:buFont typeface="Arial" panose="020B0604020202020204" pitchFamily="34" charset="0"/>
              <a:buChar char="•"/>
              <a:tabLst>
                <a:tab pos="241300" algn="l"/>
              </a:tabLst>
            </a:pPr>
            <a:r>
              <a:rPr lang="en-US" sz="2400" dirty="0">
                <a:latin typeface="Arial"/>
                <a:cs typeface="Arial"/>
              </a:rPr>
              <a:t>Anita Nash, Basin Coordinator, Watershed Planning and Coordination Section, </a:t>
            </a:r>
            <a:r>
              <a:rPr lang="en-US" sz="2400" dirty="0">
                <a:latin typeface="Arial"/>
                <a:cs typeface="Arial"/>
                <a:hlinkClick r:id="rId5"/>
              </a:rPr>
              <a:t>Anita.Nash@dep.state.fl.us</a:t>
            </a:r>
            <a:r>
              <a:rPr lang="en-US" sz="2400" dirty="0">
                <a:latin typeface="Arial"/>
                <a:cs typeface="Arial"/>
              </a:rPr>
              <a:t> </a:t>
            </a:r>
          </a:p>
          <a:p>
            <a:pPr marL="355600" indent="-342900">
              <a:lnSpc>
                <a:spcPts val="2510"/>
              </a:lnSpc>
              <a:spcBef>
                <a:spcPts val="900"/>
              </a:spcBef>
              <a:buFont typeface="Arial" panose="020B0604020202020204" pitchFamily="34" charset="0"/>
              <a:buChar char="•"/>
              <a:tabLst>
                <a:tab pos="241300" algn="l"/>
              </a:tabLst>
            </a:pPr>
            <a:endParaRPr lang="en-US" sz="2400" dirty="0">
              <a:latin typeface="Arial"/>
              <a:cs typeface="Arial"/>
            </a:endParaRPr>
          </a:p>
          <a:p>
            <a:pPr marL="241300" indent="-228600">
              <a:lnSpc>
                <a:spcPct val="100000"/>
              </a:lnSpc>
              <a:spcBef>
                <a:spcPts val="900"/>
              </a:spcBef>
              <a:buFont typeface="Arial"/>
              <a:buChar char="•"/>
              <a:tabLst>
                <a:tab pos="241300" algn="l"/>
              </a:tabLst>
            </a:pPr>
            <a:endParaRPr lang="en-US" sz="2200" spc="155" dirty="0">
              <a:latin typeface="Arial"/>
              <a:cs typeface="Arial"/>
            </a:endParaRPr>
          </a:p>
        </p:txBody>
      </p:sp>
      <p:sp>
        <p:nvSpPr>
          <p:cNvPr id="4" name="Slide Number Placeholder 3"/>
          <p:cNvSpPr>
            <a:spLocks noGrp="1"/>
          </p:cNvSpPr>
          <p:nvPr>
            <p:ph type="sldNum" sz="quarter" idx="12"/>
          </p:nvPr>
        </p:nvSpPr>
        <p:spPr>
          <a:xfrm>
            <a:off x="6521582" y="6509334"/>
            <a:ext cx="2057400" cy="365125"/>
          </a:xfrm>
        </p:spPr>
        <p:txBody>
          <a:bodyPr/>
          <a:lstStyle/>
          <a:p>
            <a:fld id="{77BC0C64-94FA-44B3-9573-88BE3BEAC041}" type="slidenum">
              <a:rPr lang="en-US" sz="1000" smtClean="0">
                <a:latin typeface="Arial" panose="020B0604020202020204" pitchFamily="34" charset="0"/>
                <a:cs typeface="Arial" panose="020B0604020202020204" pitchFamily="34" charset="0"/>
              </a:rPr>
              <a:pPr/>
              <a:t>39</a:t>
            </a:fld>
            <a:endParaRPr lang="en-US" sz="1000" dirty="0">
              <a:latin typeface="Arial" panose="020B0604020202020204" pitchFamily="34" charset="0"/>
              <a:cs typeface="Arial" panose="020B0604020202020204" pitchFamily="34" charset="0"/>
            </a:endParaRPr>
          </a:p>
        </p:txBody>
      </p:sp>
      <p:pic>
        <p:nvPicPr>
          <p:cNvPr id="7" name="Content Placeholder 13">
            <a:extLst>
              <a:ext uri="{FF2B5EF4-FFF2-40B4-BE49-F238E27FC236}">
                <a16:creationId xmlns:a16="http://schemas.microsoft.com/office/drawing/2014/main" id="{9F2C639F-55B5-4B38-8375-F08F0E9080E2}"/>
              </a:ext>
            </a:extLst>
          </p:cNvPr>
          <p:cNvPicPr>
            <a:picLocks noChangeAspect="1"/>
          </p:cNvPicPr>
          <p:nvPr/>
        </p:nvPicPr>
        <p:blipFill>
          <a:blip r:embed="rId6"/>
          <a:stretch>
            <a:fillRect/>
          </a:stretch>
        </p:blipFill>
        <p:spPr>
          <a:xfrm>
            <a:off x="5110776" y="1126595"/>
            <a:ext cx="3667631" cy="514413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849262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unset_path_17796">
            <a:hlinkClick r:id="" action="ppaction://media"/>
            <a:extLst>
              <a:ext uri="{FF2B5EF4-FFF2-40B4-BE49-F238E27FC236}">
                <a16:creationId xmlns:a16="http://schemas.microsoft.com/office/drawing/2014/main" id="{6EB6CE07-2CDB-44EB-A3F3-D51928A3707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077649"/>
            <a:ext cx="9144000" cy="5561141"/>
          </a:xfrm>
          <a:prstGeom prst="rect">
            <a:avLst/>
          </a:prstGeom>
        </p:spPr>
      </p:pic>
      <p:sp>
        <p:nvSpPr>
          <p:cNvPr id="2" name="Title 1"/>
          <p:cNvSpPr>
            <a:spLocks noGrp="1"/>
          </p:cNvSpPr>
          <p:nvPr>
            <p:ph type="title"/>
          </p:nvPr>
        </p:nvSpPr>
        <p:spPr>
          <a:xfrm>
            <a:off x="1035024" y="0"/>
            <a:ext cx="8237764" cy="1194065"/>
          </a:xfrm>
        </p:spPr>
        <p:txBody>
          <a:bodyPr/>
          <a:lstStyle/>
          <a:p>
            <a:r>
              <a:rPr lang="en-US" dirty="0"/>
              <a:t>Public Comments and Wrap Up</a:t>
            </a:r>
          </a:p>
        </p:txBody>
      </p:sp>
      <p:sp>
        <p:nvSpPr>
          <p:cNvPr id="3" name="Content Placeholder 2"/>
          <p:cNvSpPr>
            <a:spLocks noGrp="1"/>
          </p:cNvSpPr>
          <p:nvPr>
            <p:ph idx="1"/>
          </p:nvPr>
        </p:nvSpPr>
        <p:spPr>
          <a:xfrm>
            <a:off x="1368984" y="3653685"/>
            <a:ext cx="7569843" cy="3024015"/>
          </a:xfrm>
        </p:spPr>
        <p:txBody>
          <a:bodyPr>
            <a:normAutofit/>
          </a:bodyPr>
          <a:lstStyle/>
          <a:p>
            <a:r>
              <a:rPr lang="en-US" b="1" dirty="0">
                <a:solidFill>
                  <a:schemeClr val="bg1"/>
                </a:solidFill>
                <a:latin typeface="Arial" panose="020B0604020202020204" pitchFamily="34" charset="0"/>
                <a:cs typeface="Arial" panose="020B0604020202020204" pitchFamily="34" charset="0"/>
              </a:rPr>
              <a:t>Meeting materials are posted to:</a:t>
            </a:r>
          </a:p>
          <a:p>
            <a:pPr lvl="1"/>
            <a:r>
              <a:rPr lang="en-US" b="1" dirty="0">
                <a:solidFill>
                  <a:schemeClr val="bg1"/>
                </a:solidFill>
                <a:latin typeface="Arial" panose="020B0604020202020204" pitchFamily="34" charset="0"/>
                <a:cs typeface="Arial" panose="020B0604020202020204" pitchFamily="34" charset="0"/>
              </a:rPr>
              <a:t>http://publicfiles.dep.state.fl.us/DEAR/BMAP/PensacolaBasin/BayouChico/ </a:t>
            </a:r>
          </a:p>
          <a:p>
            <a:pPr marL="457200" lvl="1" indent="0">
              <a:buNone/>
            </a:pPr>
            <a:endParaRPr lang="en-US" b="1" dirty="0">
              <a:solidFill>
                <a:schemeClr val="bg1"/>
              </a:solidFill>
              <a:latin typeface="Arial" panose="020B0604020202020204" pitchFamily="34" charset="0"/>
              <a:cs typeface="Arial" panose="020B0604020202020204" pitchFamily="34" charset="0"/>
            </a:endParaRPr>
          </a:p>
          <a:p>
            <a:r>
              <a:rPr lang="en-US" b="1" dirty="0">
                <a:solidFill>
                  <a:schemeClr val="bg1"/>
                </a:solidFill>
                <a:latin typeface="Arial" panose="020B0604020202020204" pitchFamily="34" charset="0"/>
                <a:cs typeface="Arial" panose="020B0604020202020204" pitchFamily="34" charset="0"/>
              </a:rPr>
              <a:t>For questions contact Anita Nash:</a:t>
            </a:r>
          </a:p>
          <a:p>
            <a:pPr lvl="1"/>
            <a:r>
              <a:rPr lang="en-US" b="1" dirty="0">
                <a:solidFill>
                  <a:schemeClr val="bg1"/>
                </a:solidFill>
                <a:latin typeface="Arial" panose="020B0604020202020204" pitchFamily="34" charset="0"/>
                <a:cs typeface="Arial" panose="020B0604020202020204" pitchFamily="34" charset="0"/>
              </a:rPr>
              <a:t>Anita.Nash@dep.state.fl.us</a:t>
            </a:r>
          </a:p>
          <a:p>
            <a:pPr lvl="1"/>
            <a:r>
              <a:rPr lang="en-US" b="1" dirty="0">
                <a:solidFill>
                  <a:schemeClr val="bg1"/>
                </a:solidFill>
                <a:latin typeface="Arial" panose="020B0604020202020204" pitchFamily="34" charset="0"/>
                <a:cs typeface="Arial" panose="020B0604020202020204" pitchFamily="34" charset="0"/>
              </a:rPr>
              <a:t>850-245-8545</a:t>
            </a:r>
          </a:p>
        </p:txBody>
      </p:sp>
      <p:sp>
        <p:nvSpPr>
          <p:cNvPr id="4" name="Slide Number Placeholder 3"/>
          <p:cNvSpPr>
            <a:spLocks noGrp="1"/>
          </p:cNvSpPr>
          <p:nvPr>
            <p:ph type="sldNum" sz="quarter" idx="12"/>
          </p:nvPr>
        </p:nvSpPr>
        <p:spPr/>
        <p:txBody>
          <a:bodyPr/>
          <a:lstStyle/>
          <a:p>
            <a:fld id="{77BC0C64-94FA-44B3-9573-88BE3BEAC041}" type="slidenum">
              <a:rPr lang="en-US" sz="1000" smtClean="0">
                <a:latin typeface="Arial" panose="020B0604020202020204" pitchFamily="34" charset="0"/>
                <a:cs typeface="Arial" panose="020B0604020202020204" pitchFamily="34" charset="0"/>
              </a:rPr>
              <a:pPr/>
              <a:t>40</a:t>
            </a:fld>
            <a:endParaRPr lang="en-US"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481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33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B0237-5EC9-445A-853F-DFE9A8DDACF5}"/>
              </a:ext>
            </a:extLst>
          </p:cNvPr>
          <p:cNvSpPr>
            <a:spLocks noGrp="1"/>
          </p:cNvSpPr>
          <p:nvPr>
            <p:ph type="title"/>
          </p:nvPr>
        </p:nvSpPr>
        <p:spPr/>
        <p:txBody>
          <a:bodyPr/>
          <a:lstStyle/>
          <a:p>
            <a:r>
              <a:rPr lang="en-US" dirty="0"/>
              <a:t>The End</a:t>
            </a:r>
          </a:p>
        </p:txBody>
      </p:sp>
      <p:sp>
        <p:nvSpPr>
          <p:cNvPr id="3" name="Content Placeholder 2">
            <a:extLst>
              <a:ext uri="{FF2B5EF4-FFF2-40B4-BE49-F238E27FC236}">
                <a16:creationId xmlns:a16="http://schemas.microsoft.com/office/drawing/2014/main" id="{67C08C2C-BFFB-4E16-B6AA-BF531438CBF1}"/>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A19101C0-4FB8-4F37-AC43-0C883935FC54}"/>
              </a:ext>
            </a:extLst>
          </p:cNvPr>
          <p:cNvSpPr>
            <a:spLocks noGrp="1"/>
          </p:cNvSpPr>
          <p:nvPr>
            <p:ph type="sldNum" sz="quarter" idx="12"/>
          </p:nvPr>
        </p:nvSpPr>
        <p:spPr/>
        <p:txBody>
          <a:bodyPr/>
          <a:lstStyle/>
          <a:p>
            <a:fld id="{77BC0C64-94FA-44B3-9573-88BE3BEAC041}" type="slidenum">
              <a:rPr lang="en-US" smtClean="0"/>
              <a:pPr/>
              <a:t>41</a:t>
            </a:fld>
            <a:endParaRPr lang="en-US"/>
          </a:p>
        </p:txBody>
      </p:sp>
    </p:spTree>
    <p:extLst>
      <p:ext uri="{BB962C8B-B14F-4D97-AF65-F5344CB8AC3E}">
        <p14:creationId xmlns:p14="http://schemas.microsoft.com/office/powerpoint/2010/main" val="24663697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chemeClr val="tx1">
                <a:lumMod val="95000"/>
                <a:lumOff val="5000"/>
              </a:schemeClr>
            </a:gs>
            <a:gs pos="50000">
              <a:srgbClr val="70A149"/>
            </a:gs>
            <a:gs pos="100000">
              <a:schemeClr val="tx1"/>
            </a:gs>
          </a:gsLst>
          <a:lin ang="0" scaled="0"/>
        </a:gradFill>
        <a:effectLst/>
      </p:bgPr>
    </p:bg>
    <p:spTree>
      <p:nvGrpSpPr>
        <p:cNvPr id="1" name=""/>
        <p:cNvGrpSpPr/>
        <p:nvPr/>
      </p:nvGrpSpPr>
      <p:grpSpPr>
        <a:xfrm>
          <a:off x="0" y="0"/>
          <a:ext cx="0" cy="0"/>
          <a:chOff x="0" y="0"/>
          <a:chExt cx="0" cy="0"/>
        </a:xfrm>
      </p:grpSpPr>
      <p:sp>
        <p:nvSpPr>
          <p:cNvPr id="24" name="Rectangle 23"/>
          <p:cNvSpPr/>
          <p:nvPr/>
        </p:nvSpPr>
        <p:spPr>
          <a:xfrm>
            <a:off x="0" y="-76200"/>
            <a:ext cx="1724722" cy="6994656"/>
          </a:xfrm>
          <a:prstGeom prst="rect">
            <a:avLst/>
          </a:prstGeom>
          <a:gradFill>
            <a:gsLst>
              <a:gs pos="0">
                <a:schemeClr val="bg1">
                  <a:lumMod val="95000"/>
                  <a:alpha val="0"/>
                </a:schemeClr>
              </a:gs>
              <a:gs pos="100000">
                <a:srgbClr val="F0F0F0">
                  <a:alpha val="0"/>
                </a:srgbClr>
              </a:gs>
              <a:gs pos="50000">
                <a:schemeClr val="bg1">
                  <a:lumMod val="85000"/>
                  <a:alpha val="50000"/>
                </a:schemeClr>
              </a:gs>
            </a:gsLst>
            <a:lin ang="5400000" scaled="0"/>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22"/>
          <p:cNvSpPr/>
          <p:nvPr/>
        </p:nvSpPr>
        <p:spPr>
          <a:xfrm>
            <a:off x="6892891" y="-228601"/>
            <a:ext cx="2397647" cy="2682744"/>
          </a:xfrm>
          <a:prstGeom prst="rect">
            <a:avLst/>
          </a:prstGeom>
          <a:gradFill>
            <a:gsLst>
              <a:gs pos="0">
                <a:schemeClr val="bg1">
                  <a:lumMod val="95000"/>
                  <a:alpha val="0"/>
                </a:schemeClr>
              </a:gs>
              <a:gs pos="100000">
                <a:srgbClr val="F0F0F0">
                  <a:alpha val="0"/>
                </a:srgbClr>
              </a:gs>
              <a:gs pos="50000">
                <a:schemeClr val="bg1">
                  <a:lumMod val="75000"/>
                </a:schemeClr>
              </a:gs>
            </a:gsLst>
            <a:lin ang="5400000" scaled="0"/>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21"/>
          <p:cNvSpPr/>
          <p:nvPr/>
        </p:nvSpPr>
        <p:spPr>
          <a:xfrm>
            <a:off x="4287831" y="-228601"/>
            <a:ext cx="2091498" cy="7162800"/>
          </a:xfrm>
          <a:prstGeom prst="rect">
            <a:avLst/>
          </a:prstGeom>
          <a:gradFill>
            <a:gsLst>
              <a:gs pos="0">
                <a:schemeClr val="bg1">
                  <a:lumMod val="95000"/>
                  <a:alpha val="0"/>
                </a:schemeClr>
              </a:gs>
              <a:gs pos="100000">
                <a:srgbClr val="F0F0F0">
                  <a:alpha val="0"/>
                </a:srgbClr>
              </a:gs>
              <a:gs pos="50000">
                <a:schemeClr val="bg1">
                  <a:lumMod val="75000"/>
                </a:schemeClr>
              </a:gs>
            </a:gsLst>
            <a:lin ang="5400000" scaled="0"/>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20"/>
          <p:cNvSpPr/>
          <p:nvPr/>
        </p:nvSpPr>
        <p:spPr>
          <a:xfrm>
            <a:off x="2132160" y="-160272"/>
            <a:ext cx="1714092" cy="7162800"/>
          </a:xfrm>
          <a:prstGeom prst="rect">
            <a:avLst/>
          </a:prstGeom>
          <a:gradFill>
            <a:gsLst>
              <a:gs pos="0">
                <a:schemeClr val="bg1">
                  <a:lumMod val="95000"/>
                  <a:alpha val="0"/>
                </a:schemeClr>
              </a:gs>
              <a:gs pos="100000">
                <a:srgbClr val="F0F0F0">
                  <a:alpha val="0"/>
                </a:srgbClr>
              </a:gs>
              <a:gs pos="50000">
                <a:schemeClr val="bg1">
                  <a:lumMod val="85000"/>
                  <a:alpha val="50000"/>
                </a:schemeClr>
              </a:gs>
            </a:gsLst>
            <a:lin ang="5400000" scaled="0"/>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Subtitle 2"/>
          <p:cNvSpPr>
            <a:spLocks noGrp="1"/>
          </p:cNvSpPr>
          <p:nvPr>
            <p:ph type="subTitle" idx="1"/>
          </p:nvPr>
        </p:nvSpPr>
        <p:spPr>
          <a:xfrm>
            <a:off x="213731" y="762000"/>
            <a:ext cx="6400800" cy="457200"/>
          </a:xfrm>
        </p:spPr>
        <p:txBody>
          <a:bodyPr>
            <a:normAutofit/>
          </a:bodyPr>
          <a:lstStyle/>
          <a:p>
            <a:pPr algn="l"/>
            <a:r>
              <a:rPr lang="en-US" sz="2400" dirty="0">
                <a:solidFill>
                  <a:schemeClr val="bg1">
                    <a:lumMod val="85000"/>
                  </a:schemeClr>
                </a:solidFill>
                <a:effectLst>
                  <a:outerShdw blurRad="38100" dist="38100" dir="2700000" algn="tl">
                    <a:srgbClr val="000000">
                      <a:alpha val="43137"/>
                    </a:srgbClr>
                  </a:outerShdw>
                </a:effectLst>
              </a:rPr>
              <a:t>Progress Summary</a:t>
            </a:r>
          </a:p>
        </p:txBody>
      </p:sp>
      <p:sp>
        <p:nvSpPr>
          <p:cNvPr id="5" name="Rectangle 4"/>
          <p:cNvSpPr/>
          <p:nvPr/>
        </p:nvSpPr>
        <p:spPr>
          <a:xfrm>
            <a:off x="-76200" y="3741625"/>
            <a:ext cx="1905000" cy="278227"/>
          </a:xfrm>
          <a:prstGeom prst="rect">
            <a:avLst/>
          </a:prstGeom>
          <a:gradFill>
            <a:gsLst>
              <a:gs pos="0">
                <a:schemeClr val="accent1">
                  <a:lumMod val="50000"/>
                </a:schemeClr>
              </a:gs>
              <a:gs pos="50000">
                <a:schemeClr val="accent1">
                  <a:lumMod val="75000"/>
                </a:schemeClr>
              </a:gs>
              <a:gs pos="100000">
                <a:schemeClr val="accent1">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6" name="Rectangle 5"/>
          <p:cNvSpPr/>
          <p:nvPr/>
        </p:nvSpPr>
        <p:spPr>
          <a:xfrm>
            <a:off x="1828800" y="3236745"/>
            <a:ext cx="304800" cy="783107"/>
          </a:xfrm>
          <a:custGeom>
            <a:avLst/>
            <a:gdLst>
              <a:gd name="connsiteX0" fmla="*/ 0 w 408878"/>
              <a:gd name="connsiteY0" fmla="*/ 0 h 381000"/>
              <a:gd name="connsiteX1" fmla="*/ 408878 w 408878"/>
              <a:gd name="connsiteY1" fmla="*/ 0 h 381000"/>
              <a:gd name="connsiteX2" fmla="*/ 408878 w 408878"/>
              <a:gd name="connsiteY2" fmla="*/ 381000 h 381000"/>
              <a:gd name="connsiteX3" fmla="*/ 0 w 408878"/>
              <a:gd name="connsiteY3" fmla="*/ 381000 h 381000"/>
              <a:gd name="connsiteX4" fmla="*/ 0 w 408878"/>
              <a:gd name="connsiteY4" fmla="*/ 0 h 381000"/>
              <a:gd name="connsiteX0" fmla="*/ 0 w 408878"/>
              <a:gd name="connsiteY0" fmla="*/ 691376 h 1072376"/>
              <a:gd name="connsiteX1" fmla="*/ 408878 w 408878"/>
              <a:gd name="connsiteY1" fmla="*/ 0 h 1072376"/>
              <a:gd name="connsiteX2" fmla="*/ 408878 w 408878"/>
              <a:gd name="connsiteY2" fmla="*/ 1072376 h 1072376"/>
              <a:gd name="connsiteX3" fmla="*/ 0 w 408878"/>
              <a:gd name="connsiteY3" fmla="*/ 1072376 h 1072376"/>
              <a:gd name="connsiteX4" fmla="*/ 0 w 408878"/>
              <a:gd name="connsiteY4" fmla="*/ 691376 h 1072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78" h="1072376">
                <a:moveTo>
                  <a:pt x="0" y="691376"/>
                </a:moveTo>
                <a:lnTo>
                  <a:pt x="408878" y="0"/>
                </a:lnTo>
                <a:lnTo>
                  <a:pt x="408878" y="1072376"/>
                </a:lnTo>
                <a:lnTo>
                  <a:pt x="0" y="1072376"/>
                </a:lnTo>
                <a:lnTo>
                  <a:pt x="0" y="691376"/>
                </a:lnTo>
                <a:close/>
              </a:path>
            </a:pathLst>
          </a:custGeom>
          <a:gradFill>
            <a:gsLst>
              <a:gs pos="0">
                <a:schemeClr val="accent1">
                  <a:lumMod val="50000"/>
                </a:schemeClr>
              </a:gs>
              <a:gs pos="50000">
                <a:schemeClr val="accent1">
                  <a:lumMod val="75000"/>
                </a:schemeClr>
              </a:gs>
              <a:gs pos="100000">
                <a:schemeClr val="accent1">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7" name="Rectangle 6"/>
          <p:cNvSpPr/>
          <p:nvPr/>
        </p:nvSpPr>
        <p:spPr>
          <a:xfrm>
            <a:off x="2133600" y="3240817"/>
            <a:ext cx="1676400" cy="779035"/>
          </a:xfrm>
          <a:prstGeom prst="rect">
            <a:avLst/>
          </a:prstGeom>
          <a:gradFill>
            <a:gsLst>
              <a:gs pos="0">
                <a:schemeClr val="accent1">
                  <a:lumMod val="50000"/>
                </a:schemeClr>
              </a:gs>
              <a:gs pos="50000">
                <a:schemeClr val="accent1">
                  <a:lumMod val="75000"/>
                </a:schemeClr>
              </a:gs>
              <a:gs pos="100000">
                <a:schemeClr val="accent1">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8" name="Rectangle 5"/>
          <p:cNvSpPr/>
          <p:nvPr/>
        </p:nvSpPr>
        <p:spPr>
          <a:xfrm>
            <a:off x="3810000" y="2735937"/>
            <a:ext cx="457200" cy="1283915"/>
          </a:xfrm>
          <a:custGeom>
            <a:avLst/>
            <a:gdLst>
              <a:gd name="connsiteX0" fmla="*/ 0 w 408878"/>
              <a:gd name="connsiteY0" fmla="*/ 0 h 381000"/>
              <a:gd name="connsiteX1" fmla="*/ 408878 w 408878"/>
              <a:gd name="connsiteY1" fmla="*/ 0 h 381000"/>
              <a:gd name="connsiteX2" fmla="*/ 408878 w 408878"/>
              <a:gd name="connsiteY2" fmla="*/ 381000 h 381000"/>
              <a:gd name="connsiteX3" fmla="*/ 0 w 408878"/>
              <a:gd name="connsiteY3" fmla="*/ 381000 h 381000"/>
              <a:gd name="connsiteX4" fmla="*/ 0 w 408878"/>
              <a:gd name="connsiteY4" fmla="*/ 0 h 381000"/>
              <a:gd name="connsiteX0" fmla="*/ 0 w 408878"/>
              <a:gd name="connsiteY0" fmla="*/ 691376 h 1072376"/>
              <a:gd name="connsiteX1" fmla="*/ 408878 w 408878"/>
              <a:gd name="connsiteY1" fmla="*/ 0 h 1072376"/>
              <a:gd name="connsiteX2" fmla="*/ 408878 w 408878"/>
              <a:gd name="connsiteY2" fmla="*/ 1072376 h 1072376"/>
              <a:gd name="connsiteX3" fmla="*/ 0 w 408878"/>
              <a:gd name="connsiteY3" fmla="*/ 1072376 h 1072376"/>
              <a:gd name="connsiteX4" fmla="*/ 0 w 408878"/>
              <a:gd name="connsiteY4" fmla="*/ 691376 h 1072376"/>
              <a:gd name="connsiteX0" fmla="*/ 0 w 408878"/>
              <a:gd name="connsiteY0" fmla="*/ 270135 h 651135"/>
              <a:gd name="connsiteX1" fmla="*/ 408878 w 408878"/>
              <a:gd name="connsiteY1" fmla="*/ 0 h 651135"/>
              <a:gd name="connsiteX2" fmla="*/ 408878 w 408878"/>
              <a:gd name="connsiteY2" fmla="*/ 651135 h 651135"/>
              <a:gd name="connsiteX3" fmla="*/ 0 w 408878"/>
              <a:gd name="connsiteY3" fmla="*/ 651135 h 651135"/>
              <a:gd name="connsiteX4" fmla="*/ 0 w 408878"/>
              <a:gd name="connsiteY4" fmla="*/ 270135 h 651135"/>
              <a:gd name="connsiteX0" fmla="*/ 0 w 408878"/>
              <a:gd name="connsiteY0" fmla="*/ 256369 h 651135"/>
              <a:gd name="connsiteX1" fmla="*/ 408878 w 408878"/>
              <a:gd name="connsiteY1" fmla="*/ 0 h 651135"/>
              <a:gd name="connsiteX2" fmla="*/ 408878 w 408878"/>
              <a:gd name="connsiteY2" fmla="*/ 651135 h 651135"/>
              <a:gd name="connsiteX3" fmla="*/ 0 w 408878"/>
              <a:gd name="connsiteY3" fmla="*/ 651135 h 651135"/>
              <a:gd name="connsiteX4" fmla="*/ 0 w 408878"/>
              <a:gd name="connsiteY4" fmla="*/ 256369 h 651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78" h="651135">
                <a:moveTo>
                  <a:pt x="0" y="256369"/>
                </a:moveTo>
                <a:lnTo>
                  <a:pt x="408878" y="0"/>
                </a:lnTo>
                <a:lnTo>
                  <a:pt x="408878" y="651135"/>
                </a:lnTo>
                <a:lnTo>
                  <a:pt x="0" y="651135"/>
                </a:lnTo>
                <a:lnTo>
                  <a:pt x="0" y="256369"/>
                </a:lnTo>
                <a:close/>
              </a:path>
            </a:pathLst>
          </a:custGeom>
          <a:gradFill>
            <a:gsLst>
              <a:gs pos="0">
                <a:schemeClr val="accent1">
                  <a:lumMod val="50000"/>
                </a:schemeClr>
              </a:gs>
              <a:gs pos="50000">
                <a:schemeClr val="accent1">
                  <a:lumMod val="75000"/>
                </a:schemeClr>
              </a:gs>
              <a:gs pos="100000">
                <a:schemeClr val="accent1">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9" name="Rectangle 8"/>
          <p:cNvSpPr/>
          <p:nvPr/>
        </p:nvSpPr>
        <p:spPr>
          <a:xfrm>
            <a:off x="4267200" y="2740009"/>
            <a:ext cx="2346579" cy="1279843"/>
          </a:xfrm>
          <a:prstGeom prst="rect">
            <a:avLst/>
          </a:prstGeom>
          <a:gradFill>
            <a:gsLst>
              <a:gs pos="0">
                <a:schemeClr val="accent1">
                  <a:lumMod val="50000"/>
                </a:schemeClr>
              </a:gs>
              <a:gs pos="50000">
                <a:schemeClr val="accent1">
                  <a:lumMod val="75000"/>
                </a:schemeClr>
              </a:gs>
              <a:gs pos="100000">
                <a:schemeClr val="accent1">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4" name="Rectangle 13"/>
          <p:cNvSpPr/>
          <p:nvPr/>
        </p:nvSpPr>
        <p:spPr>
          <a:xfrm flipV="1">
            <a:off x="-76200" y="4019852"/>
            <a:ext cx="1905000" cy="278611"/>
          </a:xfrm>
          <a:prstGeom prst="rect">
            <a:avLst/>
          </a:prstGeom>
          <a:gradFill>
            <a:gsLst>
              <a:gs pos="0">
                <a:schemeClr val="tx1">
                  <a:lumMod val="95000"/>
                  <a:lumOff val="5000"/>
                </a:schemeClr>
              </a:gs>
              <a:gs pos="50000">
                <a:schemeClr val="tx1">
                  <a:lumMod val="75000"/>
                  <a:lumOff val="25000"/>
                </a:schemeClr>
              </a:gs>
              <a:gs pos="100000">
                <a:schemeClr val="tx1">
                  <a:lumMod val="65000"/>
                  <a:lumOff val="35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5" name="Rectangle 5"/>
          <p:cNvSpPr/>
          <p:nvPr/>
        </p:nvSpPr>
        <p:spPr>
          <a:xfrm flipV="1">
            <a:off x="1828800" y="4019851"/>
            <a:ext cx="304800" cy="784187"/>
          </a:xfrm>
          <a:custGeom>
            <a:avLst/>
            <a:gdLst>
              <a:gd name="connsiteX0" fmla="*/ 0 w 408878"/>
              <a:gd name="connsiteY0" fmla="*/ 0 h 381000"/>
              <a:gd name="connsiteX1" fmla="*/ 408878 w 408878"/>
              <a:gd name="connsiteY1" fmla="*/ 0 h 381000"/>
              <a:gd name="connsiteX2" fmla="*/ 408878 w 408878"/>
              <a:gd name="connsiteY2" fmla="*/ 381000 h 381000"/>
              <a:gd name="connsiteX3" fmla="*/ 0 w 408878"/>
              <a:gd name="connsiteY3" fmla="*/ 381000 h 381000"/>
              <a:gd name="connsiteX4" fmla="*/ 0 w 408878"/>
              <a:gd name="connsiteY4" fmla="*/ 0 h 381000"/>
              <a:gd name="connsiteX0" fmla="*/ 0 w 408878"/>
              <a:gd name="connsiteY0" fmla="*/ 691376 h 1072376"/>
              <a:gd name="connsiteX1" fmla="*/ 408878 w 408878"/>
              <a:gd name="connsiteY1" fmla="*/ 0 h 1072376"/>
              <a:gd name="connsiteX2" fmla="*/ 408878 w 408878"/>
              <a:gd name="connsiteY2" fmla="*/ 1072376 h 1072376"/>
              <a:gd name="connsiteX3" fmla="*/ 0 w 408878"/>
              <a:gd name="connsiteY3" fmla="*/ 1072376 h 1072376"/>
              <a:gd name="connsiteX4" fmla="*/ 0 w 408878"/>
              <a:gd name="connsiteY4" fmla="*/ 691376 h 1072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78" h="1072376">
                <a:moveTo>
                  <a:pt x="0" y="691376"/>
                </a:moveTo>
                <a:lnTo>
                  <a:pt x="408878" y="0"/>
                </a:lnTo>
                <a:lnTo>
                  <a:pt x="408878" y="1072376"/>
                </a:lnTo>
                <a:lnTo>
                  <a:pt x="0" y="1072376"/>
                </a:lnTo>
                <a:lnTo>
                  <a:pt x="0" y="691376"/>
                </a:lnTo>
                <a:close/>
              </a:path>
            </a:pathLst>
          </a:custGeom>
          <a:gradFill>
            <a:gsLst>
              <a:gs pos="0">
                <a:schemeClr val="tx1">
                  <a:lumMod val="95000"/>
                  <a:lumOff val="5000"/>
                </a:schemeClr>
              </a:gs>
              <a:gs pos="50000">
                <a:schemeClr val="tx1">
                  <a:lumMod val="75000"/>
                  <a:lumOff val="25000"/>
                </a:schemeClr>
              </a:gs>
              <a:gs pos="100000">
                <a:schemeClr val="tx1">
                  <a:lumMod val="65000"/>
                  <a:lumOff val="35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6" name="Rectangle 15"/>
          <p:cNvSpPr/>
          <p:nvPr/>
        </p:nvSpPr>
        <p:spPr>
          <a:xfrm flipV="1">
            <a:off x="2133600" y="4019851"/>
            <a:ext cx="1676400" cy="780109"/>
          </a:xfrm>
          <a:prstGeom prst="rect">
            <a:avLst/>
          </a:prstGeom>
          <a:gradFill>
            <a:gsLst>
              <a:gs pos="0">
                <a:schemeClr val="tx1">
                  <a:lumMod val="95000"/>
                  <a:lumOff val="5000"/>
                </a:schemeClr>
              </a:gs>
              <a:gs pos="50000">
                <a:schemeClr val="tx1">
                  <a:lumMod val="75000"/>
                  <a:lumOff val="25000"/>
                </a:schemeClr>
              </a:gs>
              <a:gs pos="100000">
                <a:schemeClr val="tx1">
                  <a:lumMod val="65000"/>
                  <a:lumOff val="35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7" name="Rectangle 5"/>
          <p:cNvSpPr/>
          <p:nvPr/>
        </p:nvSpPr>
        <p:spPr>
          <a:xfrm flipV="1">
            <a:off x="3810000" y="4019852"/>
            <a:ext cx="457200" cy="1285686"/>
          </a:xfrm>
          <a:custGeom>
            <a:avLst/>
            <a:gdLst>
              <a:gd name="connsiteX0" fmla="*/ 0 w 408878"/>
              <a:gd name="connsiteY0" fmla="*/ 0 h 381000"/>
              <a:gd name="connsiteX1" fmla="*/ 408878 w 408878"/>
              <a:gd name="connsiteY1" fmla="*/ 0 h 381000"/>
              <a:gd name="connsiteX2" fmla="*/ 408878 w 408878"/>
              <a:gd name="connsiteY2" fmla="*/ 381000 h 381000"/>
              <a:gd name="connsiteX3" fmla="*/ 0 w 408878"/>
              <a:gd name="connsiteY3" fmla="*/ 381000 h 381000"/>
              <a:gd name="connsiteX4" fmla="*/ 0 w 408878"/>
              <a:gd name="connsiteY4" fmla="*/ 0 h 381000"/>
              <a:gd name="connsiteX0" fmla="*/ 0 w 408878"/>
              <a:gd name="connsiteY0" fmla="*/ 691376 h 1072376"/>
              <a:gd name="connsiteX1" fmla="*/ 408878 w 408878"/>
              <a:gd name="connsiteY1" fmla="*/ 0 h 1072376"/>
              <a:gd name="connsiteX2" fmla="*/ 408878 w 408878"/>
              <a:gd name="connsiteY2" fmla="*/ 1072376 h 1072376"/>
              <a:gd name="connsiteX3" fmla="*/ 0 w 408878"/>
              <a:gd name="connsiteY3" fmla="*/ 1072376 h 1072376"/>
              <a:gd name="connsiteX4" fmla="*/ 0 w 408878"/>
              <a:gd name="connsiteY4" fmla="*/ 691376 h 1072376"/>
              <a:gd name="connsiteX0" fmla="*/ 0 w 408878"/>
              <a:gd name="connsiteY0" fmla="*/ 270135 h 651135"/>
              <a:gd name="connsiteX1" fmla="*/ 408878 w 408878"/>
              <a:gd name="connsiteY1" fmla="*/ 0 h 651135"/>
              <a:gd name="connsiteX2" fmla="*/ 408878 w 408878"/>
              <a:gd name="connsiteY2" fmla="*/ 651135 h 651135"/>
              <a:gd name="connsiteX3" fmla="*/ 0 w 408878"/>
              <a:gd name="connsiteY3" fmla="*/ 651135 h 651135"/>
              <a:gd name="connsiteX4" fmla="*/ 0 w 408878"/>
              <a:gd name="connsiteY4" fmla="*/ 270135 h 651135"/>
              <a:gd name="connsiteX0" fmla="*/ 0 w 408878"/>
              <a:gd name="connsiteY0" fmla="*/ 256369 h 651135"/>
              <a:gd name="connsiteX1" fmla="*/ 408878 w 408878"/>
              <a:gd name="connsiteY1" fmla="*/ 0 h 651135"/>
              <a:gd name="connsiteX2" fmla="*/ 408878 w 408878"/>
              <a:gd name="connsiteY2" fmla="*/ 651135 h 651135"/>
              <a:gd name="connsiteX3" fmla="*/ 0 w 408878"/>
              <a:gd name="connsiteY3" fmla="*/ 651135 h 651135"/>
              <a:gd name="connsiteX4" fmla="*/ 0 w 408878"/>
              <a:gd name="connsiteY4" fmla="*/ 256369 h 651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878" h="651135">
                <a:moveTo>
                  <a:pt x="0" y="256369"/>
                </a:moveTo>
                <a:lnTo>
                  <a:pt x="408878" y="0"/>
                </a:lnTo>
                <a:lnTo>
                  <a:pt x="408878" y="651135"/>
                </a:lnTo>
                <a:lnTo>
                  <a:pt x="0" y="651135"/>
                </a:lnTo>
                <a:lnTo>
                  <a:pt x="0" y="256369"/>
                </a:lnTo>
                <a:close/>
              </a:path>
            </a:pathLst>
          </a:custGeom>
          <a:gradFill>
            <a:gsLst>
              <a:gs pos="0">
                <a:schemeClr val="tx1">
                  <a:lumMod val="95000"/>
                  <a:lumOff val="5000"/>
                </a:schemeClr>
              </a:gs>
              <a:gs pos="50000">
                <a:schemeClr val="tx1">
                  <a:lumMod val="75000"/>
                  <a:lumOff val="25000"/>
                </a:schemeClr>
              </a:gs>
              <a:gs pos="100000">
                <a:schemeClr val="tx1">
                  <a:lumMod val="65000"/>
                  <a:lumOff val="35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8" name="Rectangle 17"/>
          <p:cNvSpPr/>
          <p:nvPr/>
        </p:nvSpPr>
        <p:spPr>
          <a:xfrm flipV="1">
            <a:off x="4267200" y="4019851"/>
            <a:ext cx="2743200" cy="1281608"/>
          </a:xfrm>
          <a:prstGeom prst="rect">
            <a:avLst/>
          </a:prstGeom>
          <a:gradFill>
            <a:gsLst>
              <a:gs pos="0">
                <a:schemeClr val="tx1">
                  <a:lumMod val="95000"/>
                  <a:lumOff val="5000"/>
                </a:schemeClr>
              </a:gs>
              <a:gs pos="50000">
                <a:schemeClr val="tx1">
                  <a:lumMod val="75000"/>
                  <a:lumOff val="25000"/>
                </a:schemeClr>
              </a:gs>
              <a:gs pos="100000">
                <a:schemeClr val="tx1">
                  <a:lumMod val="65000"/>
                  <a:lumOff val="35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51" name="Rectangle 50"/>
          <p:cNvSpPr/>
          <p:nvPr/>
        </p:nvSpPr>
        <p:spPr>
          <a:xfrm flipV="1">
            <a:off x="-76200" y="4298079"/>
            <a:ext cx="1905000" cy="278046"/>
          </a:xfrm>
          <a:prstGeom prst="rect">
            <a:avLst/>
          </a:prstGeom>
          <a:gradFill>
            <a:gsLst>
              <a:gs pos="0">
                <a:schemeClr val="accent5">
                  <a:lumMod val="47000"/>
                </a:schemeClr>
              </a:gs>
              <a:gs pos="50000">
                <a:schemeClr val="accent5">
                  <a:lumMod val="75000"/>
                </a:schemeClr>
              </a:gs>
              <a:gs pos="100000">
                <a:schemeClr val="accent5">
                  <a:lumMod val="99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52" name="Rectangle 5"/>
          <p:cNvSpPr/>
          <p:nvPr/>
        </p:nvSpPr>
        <p:spPr>
          <a:xfrm flipV="1">
            <a:off x="1821242" y="4298078"/>
            <a:ext cx="312357" cy="1229317"/>
          </a:xfrm>
          <a:custGeom>
            <a:avLst/>
            <a:gdLst>
              <a:gd name="connsiteX0" fmla="*/ 0 w 408878"/>
              <a:gd name="connsiteY0" fmla="*/ 0 h 381000"/>
              <a:gd name="connsiteX1" fmla="*/ 408878 w 408878"/>
              <a:gd name="connsiteY1" fmla="*/ 0 h 381000"/>
              <a:gd name="connsiteX2" fmla="*/ 408878 w 408878"/>
              <a:gd name="connsiteY2" fmla="*/ 381000 h 381000"/>
              <a:gd name="connsiteX3" fmla="*/ 0 w 408878"/>
              <a:gd name="connsiteY3" fmla="*/ 381000 h 381000"/>
              <a:gd name="connsiteX4" fmla="*/ 0 w 408878"/>
              <a:gd name="connsiteY4" fmla="*/ 0 h 381000"/>
              <a:gd name="connsiteX0" fmla="*/ 0 w 408878"/>
              <a:gd name="connsiteY0" fmla="*/ 691376 h 1072376"/>
              <a:gd name="connsiteX1" fmla="*/ 408878 w 408878"/>
              <a:gd name="connsiteY1" fmla="*/ 0 h 1072376"/>
              <a:gd name="connsiteX2" fmla="*/ 408878 w 408878"/>
              <a:gd name="connsiteY2" fmla="*/ 1072376 h 1072376"/>
              <a:gd name="connsiteX3" fmla="*/ 0 w 408878"/>
              <a:gd name="connsiteY3" fmla="*/ 1072376 h 1072376"/>
              <a:gd name="connsiteX4" fmla="*/ 0 w 408878"/>
              <a:gd name="connsiteY4" fmla="*/ 691376 h 1072376"/>
              <a:gd name="connsiteX0" fmla="*/ 0 w 408878"/>
              <a:gd name="connsiteY0" fmla="*/ 1424407 h 1805407"/>
              <a:gd name="connsiteX1" fmla="*/ 408878 w 408878"/>
              <a:gd name="connsiteY1" fmla="*/ 0 h 1805407"/>
              <a:gd name="connsiteX2" fmla="*/ 408878 w 408878"/>
              <a:gd name="connsiteY2" fmla="*/ 1805407 h 1805407"/>
              <a:gd name="connsiteX3" fmla="*/ 0 w 408878"/>
              <a:gd name="connsiteY3" fmla="*/ 1805407 h 1805407"/>
              <a:gd name="connsiteX4" fmla="*/ 0 w 408878"/>
              <a:gd name="connsiteY4" fmla="*/ 1424407 h 1805407"/>
              <a:gd name="connsiteX0" fmla="*/ 10137 w 408878"/>
              <a:gd name="connsiteY0" fmla="*/ 646033 h 1805407"/>
              <a:gd name="connsiteX1" fmla="*/ 408878 w 408878"/>
              <a:gd name="connsiteY1" fmla="*/ 0 h 1805407"/>
              <a:gd name="connsiteX2" fmla="*/ 408878 w 408878"/>
              <a:gd name="connsiteY2" fmla="*/ 1805407 h 1805407"/>
              <a:gd name="connsiteX3" fmla="*/ 0 w 408878"/>
              <a:gd name="connsiteY3" fmla="*/ 1805407 h 1805407"/>
              <a:gd name="connsiteX4" fmla="*/ 10137 w 408878"/>
              <a:gd name="connsiteY4" fmla="*/ 646033 h 1805407"/>
              <a:gd name="connsiteX0" fmla="*/ 10137 w 408878"/>
              <a:gd name="connsiteY0" fmla="*/ 676261 h 1805407"/>
              <a:gd name="connsiteX1" fmla="*/ 408878 w 408878"/>
              <a:gd name="connsiteY1" fmla="*/ 0 h 1805407"/>
              <a:gd name="connsiteX2" fmla="*/ 408878 w 408878"/>
              <a:gd name="connsiteY2" fmla="*/ 1805407 h 1805407"/>
              <a:gd name="connsiteX3" fmla="*/ 0 w 408878"/>
              <a:gd name="connsiteY3" fmla="*/ 1805407 h 1805407"/>
              <a:gd name="connsiteX4" fmla="*/ 10137 w 408878"/>
              <a:gd name="connsiteY4" fmla="*/ 676261 h 1805407"/>
              <a:gd name="connsiteX0" fmla="*/ 10137 w 408878"/>
              <a:gd name="connsiteY0" fmla="*/ 676261 h 1805407"/>
              <a:gd name="connsiteX1" fmla="*/ 408878 w 408878"/>
              <a:gd name="connsiteY1" fmla="*/ 0 h 1805407"/>
              <a:gd name="connsiteX2" fmla="*/ 408878 w 408878"/>
              <a:gd name="connsiteY2" fmla="*/ 1132832 h 1805407"/>
              <a:gd name="connsiteX3" fmla="*/ 0 w 408878"/>
              <a:gd name="connsiteY3" fmla="*/ 1805407 h 1805407"/>
              <a:gd name="connsiteX4" fmla="*/ 10137 w 408878"/>
              <a:gd name="connsiteY4" fmla="*/ 676261 h 1805407"/>
              <a:gd name="connsiteX0" fmla="*/ 0 w 419015"/>
              <a:gd name="connsiteY0" fmla="*/ 1424406 h 1805407"/>
              <a:gd name="connsiteX1" fmla="*/ 419015 w 419015"/>
              <a:gd name="connsiteY1" fmla="*/ 0 h 1805407"/>
              <a:gd name="connsiteX2" fmla="*/ 419015 w 419015"/>
              <a:gd name="connsiteY2" fmla="*/ 1132832 h 1805407"/>
              <a:gd name="connsiteX3" fmla="*/ 10137 w 419015"/>
              <a:gd name="connsiteY3" fmla="*/ 1805407 h 1805407"/>
              <a:gd name="connsiteX4" fmla="*/ 0 w 419015"/>
              <a:gd name="connsiteY4" fmla="*/ 1424406 h 1805407"/>
              <a:gd name="connsiteX0" fmla="*/ 0 w 419015"/>
              <a:gd name="connsiteY0" fmla="*/ 1295937 h 1676938"/>
              <a:gd name="connsiteX1" fmla="*/ 408878 w 419015"/>
              <a:gd name="connsiteY1" fmla="*/ 0 h 1676938"/>
              <a:gd name="connsiteX2" fmla="*/ 419015 w 419015"/>
              <a:gd name="connsiteY2" fmla="*/ 1004363 h 1676938"/>
              <a:gd name="connsiteX3" fmla="*/ 10137 w 419015"/>
              <a:gd name="connsiteY3" fmla="*/ 1676938 h 1676938"/>
              <a:gd name="connsiteX4" fmla="*/ 0 w 419015"/>
              <a:gd name="connsiteY4" fmla="*/ 1295937 h 1676938"/>
              <a:gd name="connsiteX0" fmla="*/ 0 w 419015"/>
              <a:gd name="connsiteY0" fmla="*/ 1303494 h 1684495"/>
              <a:gd name="connsiteX1" fmla="*/ 408878 w 419015"/>
              <a:gd name="connsiteY1" fmla="*/ 0 h 1684495"/>
              <a:gd name="connsiteX2" fmla="*/ 419015 w 419015"/>
              <a:gd name="connsiteY2" fmla="*/ 1011920 h 1684495"/>
              <a:gd name="connsiteX3" fmla="*/ 10137 w 419015"/>
              <a:gd name="connsiteY3" fmla="*/ 1684495 h 1684495"/>
              <a:gd name="connsiteX4" fmla="*/ 0 w 419015"/>
              <a:gd name="connsiteY4" fmla="*/ 1303494 h 1684495"/>
              <a:gd name="connsiteX0" fmla="*/ 0 w 419015"/>
              <a:gd name="connsiteY0" fmla="*/ 1303494 h 1684495"/>
              <a:gd name="connsiteX1" fmla="*/ 418614 w 419015"/>
              <a:gd name="connsiteY1" fmla="*/ 0 h 1684495"/>
              <a:gd name="connsiteX2" fmla="*/ 419015 w 419015"/>
              <a:gd name="connsiteY2" fmla="*/ 1011920 h 1684495"/>
              <a:gd name="connsiteX3" fmla="*/ 10137 w 419015"/>
              <a:gd name="connsiteY3" fmla="*/ 1684495 h 1684495"/>
              <a:gd name="connsiteX4" fmla="*/ 0 w 419015"/>
              <a:gd name="connsiteY4" fmla="*/ 1303494 h 1684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015" h="1684495">
                <a:moveTo>
                  <a:pt x="0" y="1303494"/>
                </a:moveTo>
                <a:lnTo>
                  <a:pt x="418614" y="0"/>
                </a:lnTo>
                <a:cubicBezTo>
                  <a:pt x="418748" y="337307"/>
                  <a:pt x="418881" y="674613"/>
                  <a:pt x="419015" y="1011920"/>
                </a:cubicBezTo>
                <a:lnTo>
                  <a:pt x="10137" y="1684495"/>
                </a:lnTo>
                <a:lnTo>
                  <a:pt x="0" y="1303494"/>
                </a:lnTo>
                <a:close/>
              </a:path>
            </a:pathLst>
          </a:custGeom>
          <a:gradFill>
            <a:gsLst>
              <a:gs pos="0">
                <a:schemeClr val="accent5">
                  <a:lumMod val="47000"/>
                </a:schemeClr>
              </a:gs>
              <a:gs pos="50000">
                <a:schemeClr val="accent5">
                  <a:lumMod val="75000"/>
                </a:schemeClr>
              </a:gs>
              <a:gs pos="100000">
                <a:schemeClr val="accent5">
                  <a:lumMod val="99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53" name="Rectangle 52"/>
          <p:cNvSpPr/>
          <p:nvPr/>
        </p:nvSpPr>
        <p:spPr>
          <a:xfrm flipV="1">
            <a:off x="2133600" y="4794427"/>
            <a:ext cx="1676400" cy="727059"/>
          </a:xfrm>
          <a:prstGeom prst="rect">
            <a:avLst/>
          </a:prstGeom>
          <a:gradFill>
            <a:gsLst>
              <a:gs pos="0">
                <a:schemeClr val="accent5">
                  <a:lumMod val="47000"/>
                </a:schemeClr>
              </a:gs>
              <a:gs pos="50000">
                <a:schemeClr val="accent5">
                  <a:lumMod val="75000"/>
                </a:schemeClr>
              </a:gs>
              <a:gs pos="100000">
                <a:schemeClr val="accent5">
                  <a:lumMod val="99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54" name="Rectangle 5"/>
          <p:cNvSpPr/>
          <p:nvPr/>
        </p:nvSpPr>
        <p:spPr>
          <a:xfrm flipV="1">
            <a:off x="3810000" y="4790961"/>
            <a:ext cx="472314" cy="1314136"/>
          </a:xfrm>
          <a:custGeom>
            <a:avLst/>
            <a:gdLst>
              <a:gd name="connsiteX0" fmla="*/ 0 w 408878"/>
              <a:gd name="connsiteY0" fmla="*/ 0 h 381000"/>
              <a:gd name="connsiteX1" fmla="*/ 408878 w 408878"/>
              <a:gd name="connsiteY1" fmla="*/ 0 h 381000"/>
              <a:gd name="connsiteX2" fmla="*/ 408878 w 408878"/>
              <a:gd name="connsiteY2" fmla="*/ 381000 h 381000"/>
              <a:gd name="connsiteX3" fmla="*/ 0 w 408878"/>
              <a:gd name="connsiteY3" fmla="*/ 381000 h 381000"/>
              <a:gd name="connsiteX4" fmla="*/ 0 w 408878"/>
              <a:gd name="connsiteY4" fmla="*/ 0 h 381000"/>
              <a:gd name="connsiteX0" fmla="*/ 0 w 408878"/>
              <a:gd name="connsiteY0" fmla="*/ 691376 h 1072376"/>
              <a:gd name="connsiteX1" fmla="*/ 408878 w 408878"/>
              <a:gd name="connsiteY1" fmla="*/ 0 h 1072376"/>
              <a:gd name="connsiteX2" fmla="*/ 408878 w 408878"/>
              <a:gd name="connsiteY2" fmla="*/ 1072376 h 1072376"/>
              <a:gd name="connsiteX3" fmla="*/ 0 w 408878"/>
              <a:gd name="connsiteY3" fmla="*/ 1072376 h 1072376"/>
              <a:gd name="connsiteX4" fmla="*/ 0 w 408878"/>
              <a:gd name="connsiteY4" fmla="*/ 691376 h 1072376"/>
              <a:gd name="connsiteX0" fmla="*/ 0 w 408878"/>
              <a:gd name="connsiteY0" fmla="*/ 270135 h 651135"/>
              <a:gd name="connsiteX1" fmla="*/ 408878 w 408878"/>
              <a:gd name="connsiteY1" fmla="*/ 0 h 651135"/>
              <a:gd name="connsiteX2" fmla="*/ 408878 w 408878"/>
              <a:gd name="connsiteY2" fmla="*/ 651135 h 651135"/>
              <a:gd name="connsiteX3" fmla="*/ 0 w 408878"/>
              <a:gd name="connsiteY3" fmla="*/ 651135 h 651135"/>
              <a:gd name="connsiteX4" fmla="*/ 0 w 408878"/>
              <a:gd name="connsiteY4" fmla="*/ 270135 h 651135"/>
              <a:gd name="connsiteX0" fmla="*/ 0 w 408878"/>
              <a:gd name="connsiteY0" fmla="*/ 256369 h 651135"/>
              <a:gd name="connsiteX1" fmla="*/ 408878 w 408878"/>
              <a:gd name="connsiteY1" fmla="*/ 0 h 651135"/>
              <a:gd name="connsiteX2" fmla="*/ 408878 w 408878"/>
              <a:gd name="connsiteY2" fmla="*/ 651135 h 651135"/>
              <a:gd name="connsiteX3" fmla="*/ 0 w 408878"/>
              <a:gd name="connsiteY3" fmla="*/ 651135 h 651135"/>
              <a:gd name="connsiteX4" fmla="*/ 0 w 408878"/>
              <a:gd name="connsiteY4" fmla="*/ 256369 h 651135"/>
              <a:gd name="connsiteX0" fmla="*/ 0 w 408878"/>
              <a:gd name="connsiteY0" fmla="*/ 0 h 671839"/>
              <a:gd name="connsiteX1" fmla="*/ 408878 w 408878"/>
              <a:gd name="connsiteY1" fmla="*/ 20704 h 671839"/>
              <a:gd name="connsiteX2" fmla="*/ 408878 w 408878"/>
              <a:gd name="connsiteY2" fmla="*/ 671839 h 671839"/>
              <a:gd name="connsiteX3" fmla="*/ 0 w 408878"/>
              <a:gd name="connsiteY3" fmla="*/ 671839 h 671839"/>
              <a:gd name="connsiteX4" fmla="*/ 0 w 408878"/>
              <a:gd name="connsiteY4" fmla="*/ 0 h 671839"/>
              <a:gd name="connsiteX0" fmla="*/ 0 w 408878"/>
              <a:gd name="connsiteY0" fmla="*/ 242376 h 914215"/>
              <a:gd name="connsiteX1" fmla="*/ 408878 w 408878"/>
              <a:gd name="connsiteY1" fmla="*/ 0 h 914215"/>
              <a:gd name="connsiteX2" fmla="*/ 408878 w 408878"/>
              <a:gd name="connsiteY2" fmla="*/ 914215 h 914215"/>
              <a:gd name="connsiteX3" fmla="*/ 0 w 408878"/>
              <a:gd name="connsiteY3" fmla="*/ 914215 h 914215"/>
              <a:gd name="connsiteX4" fmla="*/ 0 w 408878"/>
              <a:gd name="connsiteY4" fmla="*/ 242376 h 914215"/>
              <a:gd name="connsiteX0" fmla="*/ 0 w 415636"/>
              <a:gd name="connsiteY0" fmla="*/ 242376 h 914215"/>
              <a:gd name="connsiteX1" fmla="*/ 408878 w 415636"/>
              <a:gd name="connsiteY1" fmla="*/ 0 h 914215"/>
              <a:gd name="connsiteX2" fmla="*/ 415636 w 415636"/>
              <a:gd name="connsiteY2" fmla="*/ 404848 h 914215"/>
              <a:gd name="connsiteX3" fmla="*/ 0 w 415636"/>
              <a:gd name="connsiteY3" fmla="*/ 914215 h 914215"/>
              <a:gd name="connsiteX4" fmla="*/ 0 w 415636"/>
              <a:gd name="connsiteY4" fmla="*/ 242376 h 914215"/>
              <a:gd name="connsiteX0" fmla="*/ 6758 w 422394"/>
              <a:gd name="connsiteY0" fmla="*/ 242376 h 662330"/>
              <a:gd name="connsiteX1" fmla="*/ 415636 w 422394"/>
              <a:gd name="connsiteY1" fmla="*/ 0 h 662330"/>
              <a:gd name="connsiteX2" fmla="*/ 422394 w 422394"/>
              <a:gd name="connsiteY2" fmla="*/ 404848 h 662330"/>
              <a:gd name="connsiteX3" fmla="*/ 0 w 422394"/>
              <a:gd name="connsiteY3" fmla="*/ 662330 h 662330"/>
              <a:gd name="connsiteX4" fmla="*/ 6758 w 422394"/>
              <a:gd name="connsiteY4" fmla="*/ 242376 h 662330"/>
              <a:gd name="connsiteX0" fmla="*/ 6758 w 422394"/>
              <a:gd name="connsiteY0" fmla="*/ 287155 h 662330"/>
              <a:gd name="connsiteX1" fmla="*/ 415636 w 422394"/>
              <a:gd name="connsiteY1" fmla="*/ 0 h 662330"/>
              <a:gd name="connsiteX2" fmla="*/ 422394 w 422394"/>
              <a:gd name="connsiteY2" fmla="*/ 404848 h 662330"/>
              <a:gd name="connsiteX3" fmla="*/ 0 w 422394"/>
              <a:gd name="connsiteY3" fmla="*/ 662330 h 662330"/>
              <a:gd name="connsiteX4" fmla="*/ 6758 w 422394"/>
              <a:gd name="connsiteY4" fmla="*/ 287155 h 662330"/>
              <a:gd name="connsiteX0" fmla="*/ 0 w 415636"/>
              <a:gd name="connsiteY0" fmla="*/ 287155 h 659531"/>
              <a:gd name="connsiteX1" fmla="*/ 408878 w 415636"/>
              <a:gd name="connsiteY1" fmla="*/ 0 h 659531"/>
              <a:gd name="connsiteX2" fmla="*/ 415636 w 415636"/>
              <a:gd name="connsiteY2" fmla="*/ 404848 h 659531"/>
              <a:gd name="connsiteX3" fmla="*/ 0 w 415636"/>
              <a:gd name="connsiteY3" fmla="*/ 659531 h 659531"/>
              <a:gd name="connsiteX4" fmla="*/ 0 w 415636"/>
              <a:gd name="connsiteY4" fmla="*/ 287155 h 659531"/>
              <a:gd name="connsiteX0" fmla="*/ 0 w 415636"/>
              <a:gd name="connsiteY0" fmla="*/ 287155 h 659531"/>
              <a:gd name="connsiteX1" fmla="*/ 408878 w 415636"/>
              <a:gd name="connsiteY1" fmla="*/ 0 h 659531"/>
              <a:gd name="connsiteX2" fmla="*/ 415636 w 415636"/>
              <a:gd name="connsiteY2" fmla="*/ 410449 h 659531"/>
              <a:gd name="connsiteX3" fmla="*/ 0 w 415636"/>
              <a:gd name="connsiteY3" fmla="*/ 659531 h 659531"/>
              <a:gd name="connsiteX4" fmla="*/ 0 w 415636"/>
              <a:gd name="connsiteY4" fmla="*/ 287155 h 659531"/>
              <a:gd name="connsiteX0" fmla="*/ 0 w 429153"/>
              <a:gd name="connsiteY0" fmla="*/ 289956 h 662332"/>
              <a:gd name="connsiteX1" fmla="*/ 429153 w 429153"/>
              <a:gd name="connsiteY1" fmla="*/ 0 h 662332"/>
              <a:gd name="connsiteX2" fmla="*/ 415636 w 429153"/>
              <a:gd name="connsiteY2" fmla="*/ 413250 h 662332"/>
              <a:gd name="connsiteX3" fmla="*/ 0 w 429153"/>
              <a:gd name="connsiteY3" fmla="*/ 662332 h 662332"/>
              <a:gd name="connsiteX4" fmla="*/ 0 w 429153"/>
              <a:gd name="connsiteY4" fmla="*/ 289956 h 662332"/>
              <a:gd name="connsiteX0" fmla="*/ 0 w 422395"/>
              <a:gd name="connsiteY0" fmla="*/ 289956 h 662332"/>
              <a:gd name="connsiteX1" fmla="*/ 422395 w 422395"/>
              <a:gd name="connsiteY1" fmla="*/ 0 h 662332"/>
              <a:gd name="connsiteX2" fmla="*/ 415636 w 422395"/>
              <a:gd name="connsiteY2" fmla="*/ 413250 h 662332"/>
              <a:gd name="connsiteX3" fmla="*/ 0 w 422395"/>
              <a:gd name="connsiteY3" fmla="*/ 662332 h 662332"/>
              <a:gd name="connsiteX4" fmla="*/ 0 w 422395"/>
              <a:gd name="connsiteY4" fmla="*/ 289956 h 662332"/>
              <a:gd name="connsiteX0" fmla="*/ 0 w 422395"/>
              <a:gd name="connsiteY0" fmla="*/ 289956 h 666891"/>
              <a:gd name="connsiteX1" fmla="*/ 422395 w 422395"/>
              <a:gd name="connsiteY1" fmla="*/ 0 h 666891"/>
              <a:gd name="connsiteX2" fmla="*/ 415636 w 422395"/>
              <a:gd name="connsiteY2" fmla="*/ 413250 h 666891"/>
              <a:gd name="connsiteX3" fmla="*/ 0 w 422395"/>
              <a:gd name="connsiteY3" fmla="*/ 666891 h 666891"/>
              <a:gd name="connsiteX4" fmla="*/ 0 w 422395"/>
              <a:gd name="connsiteY4" fmla="*/ 289956 h 6668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2395" h="666891">
                <a:moveTo>
                  <a:pt x="0" y="289956"/>
                </a:moveTo>
                <a:lnTo>
                  <a:pt x="422395" y="0"/>
                </a:lnTo>
                <a:lnTo>
                  <a:pt x="415636" y="413250"/>
                </a:lnTo>
                <a:lnTo>
                  <a:pt x="0" y="666891"/>
                </a:lnTo>
                <a:lnTo>
                  <a:pt x="0" y="289956"/>
                </a:lnTo>
                <a:close/>
              </a:path>
            </a:pathLst>
          </a:custGeom>
          <a:gradFill>
            <a:gsLst>
              <a:gs pos="0">
                <a:schemeClr val="accent5">
                  <a:lumMod val="47000"/>
                </a:schemeClr>
              </a:gs>
              <a:gs pos="50000">
                <a:schemeClr val="accent5">
                  <a:lumMod val="75000"/>
                </a:schemeClr>
              </a:gs>
              <a:gs pos="100000">
                <a:schemeClr val="accent5">
                  <a:lumMod val="99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55" name="Rectangle 54"/>
          <p:cNvSpPr/>
          <p:nvPr/>
        </p:nvSpPr>
        <p:spPr>
          <a:xfrm flipV="1">
            <a:off x="4274757" y="5290777"/>
            <a:ext cx="2103863" cy="822785"/>
          </a:xfrm>
          <a:prstGeom prst="rect">
            <a:avLst/>
          </a:prstGeom>
          <a:gradFill>
            <a:gsLst>
              <a:gs pos="0">
                <a:schemeClr val="accent5">
                  <a:lumMod val="47000"/>
                </a:schemeClr>
              </a:gs>
              <a:gs pos="50000">
                <a:schemeClr val="accent5">
                  <a:lumMod val="75000"/>
                </a:schemeClr>
              </a:gs>
              <a:gs pos="100000">
                <a:schemeClr val="accent5">
                  <a:lumMod val="99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40" name="Rectangle 39"/>
          <p:cNvSpPr/>
          <p:nvPr/>
        </p:nvSpPr>
        <p:spPr>
          <a:xfrm>
            <a:off x="-76200" y="3463399"/>
            <a:ext cx="1905000" cy="278225"/>
          </a:xfrm>
          <a:prstGeom prst="rect">
            <a:avLst/>
          </a:prstGeom>
          <a:gradFill>
            <a:gsLst>
              <a:gs pos="0">
                <a:schemeClr val="bg2">
                  <a:lumMod val="25000"/>
                </a:schemeClr>
              </a:gs>
              <a:gs pos="50000">
                <a:schemeClr val="bg2">
                  <a:lumMod val="62000"/>
                </a:schemeClr>
              </a:gs>
              <a:gs pos="100000">
                <a:schemeClr val="bg2">
                  <a:lumMod val="9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41" name="Rectangle 5"/>
          <p:cNvSpPr/>
          <p:nvPr/>
        </p:nvSpPr>
        <p:spPr>
          <a:xfrm>
            <a:off x="1821242" y="2511516"/>
            <a:ext cx="312357" cy="1230109"/>
          </a:xfrm>
          <a:custGeom>
            <a:avLst/>
            <a:gdLst>
              <a:gd name="connsiteX0" fmla="*/ 0 w 408878"/>
              <a:gd name="connsiteY0" fmla="*/ 0 h 381000"/>
              <a:gd name="connsiteX1" fmla="*/ 408878 w 408878"/>
              <a:gd name="connsiteY1" fmla="*/ 0 h 381000"/>
              <a:gd name="connsiteX2" fmla="*/ 408878 w 408878"/>
              <a:gd name="connsiteY2" fmla="*/ 381000 h 381000"/>
              <a:gd name="connsiteX3" fmla="*/ 0 w 408878"/>
              <a:gd name="connsiteY3" fmla="*/ 381000 h 381000"/>
              <a:gd name="connsiteX4" fmla="*/ 0 w 408878"/>
              <a:gd name="connsiteY4" fmla="*/ 0 h 381000"/>
              <a:gd name="connsiteX0" fmla="*/ 0 w 408878"/>
              <a:gd name="connsiteY0" fmla="*/ 691376 h 1072376"/>
              <a:gd name="connsiteX1" fmla="*/ 408878 w 408878"/>
              <a:gd name="connsiteY1" fmla="*/ 0 h 1072376"/>
              <a:gd name="connsiteX2" fmla="*/ 408878 w 408878"/>
              <a:gd name="connsiteY2" fmla="*/ 1072376 h 1072376"/>
              <a:gd name="connsiteX3" fmla="*/ 0 w 408878"/>
              <a:gd name="connsiteY3" fmla="*/ 1072376 h 1072376"/>
              <a:gd name="connsiteX4" fmla="*/ 0 w 408878"/>
              <a:gd name="connsiteY4" fmla="*/ 691376 h 1072376"/>
              <a:gd name="connsiteX0" fmla="*/ 0 w 408878"/>
              <a:gd name="connsiteY0" fmla="*/ 1424407 h 1805407"/>
              <a:gd name="connsiteX1" fmla="*/ 408878 w 408878"/>
              <a:gd name="connsiteY1" fmla="*/ 0 h 1805407"/>
              <a:gd name="connsiteX2" fmla="*/ 408878 w 408878"/>
              <a:gd name="connsiteY2" fmla="*/ 1805407 h 1805407"/>
              <a:gd name="connsiteX3" fmla="*/ 0 w 408878"/>
              <a:gd name="connsiteY3" fmla="*/ 1805407 h 1805407"/>
              <a:gd name="connsiteX4" fmla="*/ 0 w 408878"/>
              <a:gd name="connsiteY4" fmla="*/ 1424407 h 1805407"/>
              <a:gd name="connsiteX0" fmla="*/ 10137 w 408878"/>
              <a:gd name="connsiteY0" fmla="*/ 646033 h 1805407"/>
              <a:gd name="connsiteX1" fmla="*/ 408878 w 408878"/>
              <a:gd name="connsiteY1" fmla="*/ 0 h 1805407"/>
              <a:gd name="connsiteX2" fmla="*/ 408878 w 408878"/>
              <a:gd name="connsiteY2" fmla="*/ 1805407 h 1805407"/>
              <a:gd name="connsiteX3" fmla="*/ 0 w 408878"/>
              <a:gd name="connsiteY3" fmla="*/ 1805407 h 1805407"/>
              <a:gd name="connsiteX4" fmla="*/ 10137 w 408878"/>
              <a:gd name="connsiteY4" fmla="*/ 646033 h 1805407"/>
              <a:gd name="connsiteX0" fmla="*/ 10137 w 408878"/>
              <a:gd name="connsiteY0" fmla="*/ 676261 h 1805407"/>
              <a:gd name="connsiteX1" fmla="*/ 408878 w 408878"/>
              <a:gd name="connsiteY1" fmla="*/ 0 h 1805407"/>
              <a:gd name="connsiteX2" fmla="*/ 408878 w 408878"/>
              <a:gd name="connsiteY2" fmla="*/ 1805407 h 1805407"/>
              <a:gd name="connsiteX3" fmla="*/ 0 w 408878"/>
              <a:gd name="connsiteY3" fmla="*/ 1805407 h 1805407"/>
              <a:gd name="connsiteX4" fmla="*/ 10137 w 408878"/>
              <a:gd name="connsiteY4" fmla="*/ 676261 h 1805407"/>
              <a:gd name="connsiteX0" fmla="*/ 10137 w 408878"/>
              <a:gd name="connsiteY0" fmla="*/ 676261 h 1805407"/>
              <a:gd name="connsiteX1" fmla="*/ 408878 w 408878"/>
              <a:gd name="connsiteY1" fmla="*/ 0 h 1805407"/>
              <a:gd name="connsiteX2" fmla="*/ 408878 w 408878"/>
              <a:gd name="connsiteY2" fmla="*/ 1132832 h 1805407"/>
              <a:gd name="connsiteX3" fmla="*/ 0 w 408878"/>
              <a:gd name="connsiteY3" fmla="*/ 1805407 h 1805407"/>
              <a:gd name="connsiteX4" fmla="*/ 10137 w 408878"/>
              <a:gd name="connsiteY4" fmla="*/ 676261 h 1805407"/>
              <a:gd name="connsiteX0" fmla="*/ 0 w 419015"/>
              <a:gd name="connsiteY0" fmla="*/ 1424406 h 1805407"/>
              <a:gd name="connsiteX1" fmla="*/ 419015 w 419015"/>
              <a:gd name="connsiteY1" fmla="*/ 0 h 1805407"/>
              <a:gd name="connsiteX2" fmla="*/ 419015 w 419015"/>
              <a:gd name="connsiteY2" fmla="*/ 1132832 h 1805407"/>
              <a:gd name="connsiteX3" fmla="*/ 10137 w 419015"/>
              <a:gd name="connsiteY3" fmla="*/ 1805407 h 1805407"/>
              <a:gd name="connsiteX4" fmla="*/ 0 w 419015"/>
              <a:gd name="connsiteY4" fmla="*/ 1424406 h 1805407"/>
              <a:gd name="connsiteX0" fmla="*/ 0 w 419015"/>
              <a:gd name="connsiteY0" fmla="*/ 1295937 h 1676938"/>
              <a:gd name="connsiteX1" fmla="*/ 408878 w 419015"/>
              <a:gd name="connsiteY1" fmla="*/ 0 h 1676938"/>
              <a:gd name="connsiteX2" fmla="*/ 419015 w 419015"/>
              <a:gd name="connsiteY2" fmla="*/ 1004363 h 1676938"/>
              <a:gd name="connsiteX3" fmla="*/ 10137 w 419015"/>
              <a:gd name="connsiteY3" fmla="*/ 1676938 h 1676938"/>
              <a:gd name="connsiteX4" fmla="*/ 0 w 419015"/>
              <a:gd name="connsiteY4" fmla="*/ 1295937 h 1676938"/>
              <a:gd name="connsiteX0" fmla="*/ 0 w 419015"/>
              <a:gd name="connsiteY0" fmla="*/ 1303494 h 1684495"/>
              <a:gd name="connsiteX1" fmla="*/ 408878 w 419015"/>
              <a:gd name="connsiteY1" fmla="*/ 0 h 1684495"/>
              <a:gd name="connsiteX2" fmla="*/ 419015 w 419015"/>
              <a:gd name="connsiteY2" fmla="*/ 1011920 h 1684495"/>
              <a:gd name="connsiteX3" fmla="*/ 10137 w 419015"/>
              <a:gd name="connsiteY3" fmla="*/ 1684495 h 1684495"/>
              <a:gd name="connsiteX4" fmla="*/ 0 w 419015"/>
              <a:gd name="connsiteY4" fmla="*/ 1303494 h 1684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015" h="1684495">
                <a:moveTo>
                  <a:pt x="0" y="1303494"/>
                </a:moveTo>
                <a:lnTo>
                  <a:pt x="408878" y="0"/>
                </a:lnTo>
                <a:lnTo>
                  <a:pt x="419015" y="1011920"/>
                </a:lnTo>
                <a:lnTo>
                  <a:pt x="10137" y="1684495"/>
                </a:lnTo>
                <a:lnTo>
                  <a:pt x="0" y="1303494"/>
                </a:lnTo>
                <a:close/>
              </a:path>
            </a:pathLst>
          </a:custGeom>
          <a:gradFill>
            <a:gsLst>
              <a:gs pos="0">
                <a:schemeClr val="bg2">
                  <a:lumMod val="25000"/>
                </a:schemeClr>
              </a:gs>
              <a:gs pos="50000">
                <a:schemeClr val="bg2">
                  <a:lumMod val="62000"/>
                </a:schemeClr>
              </a:gs>
              <a:gs pos="100000">
                <a:schemeClr val="bg2">
                  <a:lumMod val="9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42" name="Rectangle 41"/>
          <p:cNvSpPr/>
          <p:nvPr/>
        </p:nvSpPr>
        <p:spPr>
          <a:xfrm>
            <a:off x="2133600" y="2517428"/>
            <a:ext cx="1676400" cy="727527"/>
          </a:xfrm>
          <a:prstGeom prst="rect">
            <a:avLst/>
          </a:prstGeom>
          <a:gradFill>
            <a:gsLst>
              <a:gs pos="0">
                <a:schemeClr val="bg2">
                  <a:lumMod val="25000"/>
                </a:schemeClr>
              </a:gs>
              <a:gs pos="50000">
                <a:schemeClr val="bg2">
                  <a:lumMod val="62000"/>
                </a:schemeClr>
              </a:gs>
              <a:gs pos="100000">
                <a:schemeClr val="bg2">
                  <a:lumMod val="9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43" name="Rectangle 5"/>
          <p:cNvSpPr/>
          <p:nvPr/>
        </p:nvSpPr>
        <p:spPr>
          <a:xfrm>
            <a:off x="3810000" y="1938966"/>
            <a:ext cx="464757" cy="1300470"/>
          </a:xfrm>
          <a:custGeom>
            <a:avLst/>
            <a:gdLst>
              <a:gd name="connsiteX0" fmla="*/ 0 w 408878"/>
              <a:gd name="connsiteY0" fmla="*/ 0 h 381000"/>
              <a:gd name="connsiteX1" fmla="*/ 408878 w 408878"/>
              <a:gd name="connsiteY1" fmla="*/ 0 h 381000"/>
              <a:gd name="connsiteX2" fmla="*/ 408878 w 408878"/>
              <a:gd name="connsiteY2" fmla="*/ 381000 h 381000"/>
              <a:gd name="connsiteX3" fmla="*/ 0 w 408878"/>
              <a:gd name="connsiteY3" fmla="*/ 381000 h 381000"/>
              <a:gd name="connsiteX4" fmla="*/ 0 w 408878"/>
              <a:gd name="connsiteY4" fmla="*/ 0 h 381000"/>
              <a:gd name="connsiteX0" fmla="*/ 0 w 408878"/>
              <a:gd name="connsiteY0" fmla="*/ 691376 h 1072376"/>
              <a:gd name="connsiteX1" fmla="*/ 408878 w 408878"/>
              <a:gd name="connsiteY1" fmla="*/ 0 h 1072376"/>
              <a:gd name="connsiteX2" fmla="*/ 408878 w 408878"/>
              <a:gd name="connsiteY2" fmla="*/ 1072376 h 1072376"/>
              <a:gd name="connsiteX3" fmla="*/ 0 w 408878"/>
              <a:gd name="connsiteY3" fmla="*/ 1072376 h 1072376"/>
              <a:gd name="connsiteX4" fmla="*/ 0 w 408878"/>
              <a:gd name="connsiteY4" fmla="*/ 691376 h 1072376"/>
              <a:gd name="connsiteX0" fmla="*/ 0 w 408878"/>
              <a:gd name="connsiteY0" fmla="*/ 270135 h 651135"/>
              <a:gd name="connsiteX1" fmla="*/ 408878 w 408878"/>
              <a:gd name="connsiteY1" fmla="*/ 0 h 651135"/>
              <a:gd name="connsiteX2" fmla="*/ 408878 w 408878"/>
              <a:gd name="connsiteY2" fmla="*/ 651135 h 651135"/>
              <a:gd name="connsiteX3" fmla="*/ 0 w 408878"/>
              <a:gd name="connsiteY3" fmla="*/ 651135 h 651135"/>
              <a:gd name="connsiteX4" fmla="*/ 0 w 408878"/>
              <a:gd name="connsiteY4" fmla="*/ 270135 h 651135"/>
              <a:gd name="connsiteX0" fmla="*/ 0 w 408878"/>
              <a:gd name="connsiteY0" fmla="*/ 256369 h 651135"/>
              <a:gd name="connsiteX1" fmla="*/ 408878 w 408878"/>
              <a:gd name="connsiteY1" fmla="*/ 0 h 651135"/>
              <a:gd name="connsiteX2" fmla="*/ 408878 w 408878"/>
              <a:gd name="connsiteY2" fmla="*/ 651135 h 651135"/>
              <a:gd name="connsiteX3" fmla="*/ 0 w 408878"/>
              <a:gd name="connsiteY3" fmla="*/ 651135 h 651135"/>
              <a:gd name="connsiteX4" fmla="*/ 0 w 408878"/>
              <a:gd name="connsiteY4" fmla="*/ 256369 h 651135"/>
              <a:gd name="connsiteX0" fmla="*/ 0 w 408878"/>
              <a:gd name="connsiteY0" fmla="*/ 0 h 671839"/>
              <a:gd name="connsiteX1" fmla="*/ 408878 w 408878"/>
              <a:gd name="connsiteY1" fmla="*/ 20704 h 671839"/>
              <a:gd name="connsiteX2" fmla="*/ 408878 w 408878"/>
              <a:gd name="connsiteY2" fmla="*/ 671839 h 671839"/>
              <a:gd name="connsiteX3" fmla="*/ 0 w 408878"/>
              <a:gd name="connsiteY3" fmla="*/ 671839 h 671839"/>
              <a:gd name="connsiteX4" fmla="*/ 0 w 408878"/>
              <a:gd name="connsiteY4" fmla="*/ 0 h 671839"/>
              <a:gd name="connsiteX0" fmla="*/ 0 w 408878"/>
              <a:gd name="connsiteY0" fmla="*/ 242376 h 914215"/>
              <a:gd name="connsiteX1" fmla="*/ 408878 w 408878"/>
              <a:gd name="connsiteY1" fmla="*/ 0 h 914215"/>
              <a:gd name="connsiteX2" fmla="*/ 408878 w 408878"/>
              <a:gd name="connsiteY2" fmla="*/ 914215 h 914215"/>
              <a:gd name="connsiteX3" fmla="*/ 0 w 408878"/>
              <a:gd name="connsiteY3" fmla="*/ 914215 h 914215"/>
              <a:gd name="connsiteX4" fmla="*/ 0 w 408878"/>
              <a:gd name="connsiteY4" fmla="*/ 242376 h 914215"/>
              <a:gd name="connsiteX0" fmla="*/ 0 w 415636"/>
              <a:gd name="connsiteY0" fmla="*/ 242376 h 914215"/>
              <a:gd name="connsiteX1" fmla="*/ 408878 w 415636"/>
              <a:gd name="connsiteY1" fmla="*/ 0 h 914215"/>
              <a:gd name="connsiteX2" fmla="*/ 415636 w 415636"/>
              <a:gd name="connsiteY2" fmla="*/ 404848 h 914215"/>
              <a:gd name="connsiteX3" fmla="*/ 0 w 415636"/>
              <a:gd name="connsiteY3" fmla="*/ 914215 h 914215"/>
              <a:gd name="connsiteX4" fmla="*/ 0 w 415636"/>
              <a:gd name="connsiteY4" fmla="*/ 242376 h 914215"/>
              <a:gd name="connsiteX0" fmla="*/ 6758 w 422394"/>
              <a:gd name="connsiteY0" fmla="*/ 242376 h 662330"/>
              <a:gd name="connsiteX1" fmla="*/ 415636 w 422394"/>
              <a:gd name="connsiteY1" fmla="*/ 0 h 662330"/>
              <a:gd name="connsiteX2" fmla="*/ 422394 w 422394"/>
              <a:gd name="connsiteY2" fmla="*/ 404848 h 662330"/>
              <a:gd name="connsiteX3" fmla="*/ 0 w 422394"/>
              <a:gd name="connsiteY3" fmla="*/ 662330 h 662330"/>
              <a:gd name="connsiteX4" fmla="*/ 6758 w 422394"/>
              <a:gd name="connsiteY4" fmla="*/ 242376 h 662330"/>
              <a:gd name="connsiteX0" fmla="*/ 6758 w 422394"/>
              <a:gd name="connsiteY0" fmla="*/ 287155 h 662330"/>
              <a:gd name="connsiteX1" fmla="*/ 415636 w 422394"/>
              <a:gd name="connsiteY1" fmla="*/ 0 h 662330"/>
              <a:gd name="connsiteX2" fmla="*/ 422394 w 422394"/>
              <a:gd name="connsiteY2" fmla="*/ 404848 h 662330"/>
              <a:gd name="connsiteX3" fmla="*/ 0 w 422394"/>
              <a:gd name="connsiteY3" fmla="*/ 662330 h 662330"/>
              <a:gd name="connsiteX4" fmla="*/ 6758 w 422394"/>
              <a:gd name="connsiteY4" fmla="*/ 287155 h 662330"/>
              <a:gd name="connsiteX0" fmla="*/ 0 w 415636"/>
              <a:gd name="connsiteY0" fmla="*/ 287155 h 659531"/>
              <a:gd name="connsiteX1" fmla="*/ 408878 w 415636"/>
              <a:gd name="connsiteY1" fmla="*/ 0 h 659531"/>
              <a:gd name="connsiteX2" fmla="*/ 415636 w 415636"/>
              <a:gd name="connsiteY2" fmla="*/ 404848 h 659531"/>
              <a:gd name="connsiteX3" fmla="*/ 0 w 415636"/>
              <a:gd name="connsiteY3" fmla="*/ 659531 h 659531"/>
              <a:gd name="connsiteX4" fmla="*/ 0 w 415636"/>
              <a:gd name="connsiteY4" fmla="*/ 287155 h 659531"/>
              <a:gd name="connsiteX0" fmla="*/ 0 w 415636"/>
              <a:gd name="connsiteY0" fmla="*/ 287155 h 659531"/>
              <a:gd name="connsiteX1" fmla="*/ 408878 w 415636"/>
              <a:gd name="connsiteY1" fmla="*/ 0 h 659531"/>
              <a:gd name="connsiteX2" fmla="*/ 415636 w 415636"/>
              <a:gd name="connsiteY2" fmla="*/ 406367 h 659531"/>
              <a:gd name="connsiteX3" fmla="*/ 0 w 415636"/>
              <a:gd name="connsiteY3" fmla="*/ 659531 h 659531"/>
              <a:gd name="connsiteX4" fmla="*/ 0 w 415636"/>
              <a:gd name="connsiteY4" fmla="*/ 287155 h 659531"/>
              <a:gd name="connsiteX0" fmla="*/ 0 w 415636"/>
              <a:gd name="connsiteY0" fmla="*/ 287155 h 659531"/>
              <a:gd name="connsiteX1" fmla="*/ 408878 w 415636"/>
              <a:gd name="connsiteY1" fmla="*/ 0 h 659531"/>
              <a:gd name="connsiteX2" fmla="*/ 415636 w 415636"/>
              <a:gd name="connsiteY2" fmla="*/ 410923 h 659531"/>
              <a:gd name="connsiteX3" fmla="*/ 0 w 415636"/>
              <a:gd name="connsiteY3" fmla="*/ 659531 h 659531"/>
              <a:gd name="connsiteX4" fmla="*/ 0 w 415636"/>
              <a:gd name="connsiteY4" fmla="*/ 287155 h 6595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5636" h="659531">
                <a:moveTo>
                  <a:pt x="0" y="287155"/>
                </a:moveTo>
                <a:lnTo>
                  <a:pt x="408878" y="0"/>
                </a:lnTo>
                <a:lnTo>
                  <a:pt x="415636" y="410923"/>
                </a:lnTo>
                <a:lnTo>
                  <a:pt x="0" y="659531"/>
                </a:lnTo>
                <a:lnTo>
                  <a:pt x="0" y="287155"/>
                </a:lnTo>
                <a:close/>
              </a:path>
            </a:pathLst>
          </a:custGeom>
          <a:gradFill>
            <a:gsLst>
              <a:gs pos="0">
                <a:schemeClr val="bg2">
                  <a:lumMod val="25000"/>
                </a:schemeClr>
              </a:gs>
              <a:gs pos="50000">
                <a:schemeClr val="bg2">
                  <a:lumMod val="62000"/>
                </a:schemeClr>
              </a:gs>
              <a:gs pos="100000">
                <a:schemeClr val="bg2">
                  <a:lumMod val="9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44" name="Rectangle 43"/>
          <p:cNvSpPr/>
          <p:nvPr/>
        </p:nvSpPr>
        <p:spPr>
          <a:xfrm>
            <a:off x="4274757" y="1924972"/>
            <a:ext cx="3040443" cy="823314"/>
          </a:xfrm>
          <a:prstGeom prst="rect">
            <a:avLst/>
          </a:prstGeom>
          <a:gradFill>
            <a:gsLst>
              <a:gs pos="0">
                <a:schemeClr val="bg2">
                  <a:lumMod val="25000"/>
                </a:schemeClr>
              </a:gs>
              <a:gs pos="50000">
                <a:schemeClr val="bg2">
                  <a:lumMod val="62000"/>
                </a:schemeClr>
              </a:gs>
              <a:gs pos="100000">
                <a:schemeClr val="bg2">
                  <a:lumMod val="9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93" name="Rectangle 92"/>
          <p:cNvSpPr/>
          <p:nvPr/>
        </p:nvSpPr>
        <p:spPr>
          <a:xfrm flipV="1">
            <a:off x="2133600" y="5510824"/>
            <a:ext cx="762000" cy="728654"/>
          </a:xfrm>
          <a:prstGeom prst="rect">
            <a:avLst/>
          </a:prstGeom>
          <a:gradFill>
            <a:gsLst>
              <a:gs pos="0">
                <a:schemeClr val="accent6">
                  <a:lumMod val="50000"/>
                </a:schemeClr>
              </a:gs>
              <a:gs pos="50000">
                <a:schemeClr val="accent6">
                  <a:lumMod val="65000"/>
                </a:schemeClr>
              </a:gs>
              <a:gs pos="100000">
                <a:schemeClr val="accent6">
                  <a:lumMod val="87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0" name="Rectangle 99"/>
          <p:cNvSpPr/>
          <p:nvPr/>
        </p:nvSpPr>
        <p:spPr>
          <a:xfrm>
            <a:off x="-83757" y="3187385"/>
            <a:ext cx="1905000" cy="278512"/>
          </a:xfrm>
          <a:prstGeom prst="rect">
            <a:avLst/>
          </a:prstGeom>
          <a:gradFill>
            <a:gsLst>
              <a:gs pos="0">
                <a:schemeClr val="tx2">
                  <a:lumMod val="75000"/>
                </a:schemeClr>
              </a:gs>
              <a:gs pos="50000">
                <a:schemeClr val="bg1">
                  <a:lumMod val="85000"/>
                </a:schemeClr>
              </a:gs>
              <a:gs pos="100000">
                <a:schemeClr val="tx2">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01" name="Rectangle 5"/>
          <p:cNvSpPr/>
          <p:nvPr/>
        </p:nvSpPr>
        <p:spPr>
          <a:xfrm>
            <a:off x="1813513" y="1786230"/>
            <a:ext cx="328160" cy="1688506"/>
          </a:xfrm>
          <a:custGeom>
            <a:avLst/>
            <a:gdLst>
              <a:gd name="connsiteX0" fmla="*/ 0 w 408878"/>
              <a:gd name="connsiteY0" fmla="*/ 0 h 381000"/>
              <a:gd name="connsiteX1" fmla="*/ 408878 w 408878"/>
              <a:gd name="connsiteY1" fmla="*/ 0 h 381000"/>
              <a:gd name="connsiteX2" fmla="*/ 408878 w 408878"/>
              <a:gd name="connsiteY2" fmla="*/ 381000 h 381000"/>
              <a:gd name="connsiteX3" fmla="*/ 0 w 408878"/>
              <a:gd name="connsiteY3" fmla="*/ 381000 h 381000"/>
              <a:gd name="connsiteX4" fmla="*/ 0 w 408878"/>
              <a:gd name="connsiteY4" fmla="*/ 0 h 381000"/>
              <a:gd name="connsiteX0" fmla="*/ 0 w 408878"/>
              <a:gd name="connsiteY0" fmla="*/ 691376 h 1072376"/>
              <a:gd name="connsiteX1" fmla="*/ 408878 w 408878"/>
              <a:gd name="connsiteY1" fmla="*/ 0 h 1072376"/>
              <a:gd name="connsiteX2" fmla="*/ 408878 w 408878"/>
              <a:gd name="connsiteY2" fmla="*/ 1072376 h 1072376"/>
              <a:gd name="connsiteX3" fmla="*/ 0 w 408878"/>
              <a:gd name="connsiteY3" fmla="*/ 1072376 h 1072376"/>
              <a:gd name="connsiteX4" fmla="*/ 0 w 408878"/>
              <a:gd name="connsiteY4" fmla="*/ 691376 h 1072376"/>
              <a:gd name="connsiteX0" fmla="*/ 0 w 408878"/>
              <a:gd name="connsiteY0" fmla="*/ 1424407 h 1805407"/>
              <a:gd name="connsiteX1" fmla="*/ 408878 w 408878"/>
              <a:gd name="connsiteY1" fmla="*/ 0 h 1805407"/>
              <a:gd name="connsiteX2" fmla="*/ 408878 w 408878"/>
              <a:gd name="connsiteY2" fmla="*/ 1805407 h 1805407"/>
              <a:gd name="connsiteX3" fmla="*/ 0 w 408878"/>
              <a:gd name="connsiteY3" fmla="*/ 1805407 h 1805407"/>
              <a:gd name="connsiteX4" fmla="*/ 0 w 408878"/>
              <a:gd name="connsiteY4" fmla="*/ 1424407 h 1805407"/>
              <a:gd name="connsiteX0" fmla="*/ 10137 w 408878"/>
              <a:gd name="connsiteY0" fmla="*/ 646033 h 1805407"/>
              <a:gd name="connsiteX1" fmla="*/ 408878 w 408878"/>
              <a:gd name="connsiteY1" fmla="*/ 0 h 1805407"/>
              <a:gd name="connsiteX2" fmla="*/ 408878 w 408878"/>
              <a:gd name="connsiteY2" fmla="*/ 1805407 h 1805407"/>
              <a:gd name="connsiteX3" fmla="*/ 0 w 408878"/>
              <a:gd name="connsiteY3" fmla="*/ 1805407 h 1805407"/>
              <a:gd name="connsiteX4" fmla="*/ 10137 w 408878"/>
              <a:gd name="connsiteY4" fmla="*/ 646033 h 1805407"/>
              <a:gd name="connsiteX0" fmla="*/ 10137 w 408878"/>
              <a:gd name="connsiteY0" fmla="*/ 676261 h 1805407"/>
              <a:gd name="connsiteX1" fmla="*/ 408878 w 408878"/>
              <a:gd name="connsiteY1" fmla="*/ 0 h 1805407"/>
              <a:gd name="connsiteX2" fmla="*/ 408878 w 408878"/>
              <a:gd name="connsiteY2" fmla="*/ 1805407 h 1805407"/>
              <a:gd name="connsiteX3" fmla="*/ 0 w 408878"/>
              <a:gd name="connsiteY3" fmla="*/ 1805407 h 1805407"/>
              <a:gd name="connsiteX4" fmla="*/ 10137 w 408878"/>
              <a:gd name="connsiteY4" fmla="*/ 676261 h 1805407"/>
              <a:gd name="connsiteX0" fmla="*/ 10137 w 408878"/>
              <a:gd name="connsiteY0" fmla="*/ 676261 h 1805407"/>
              <a:gd name="connsiteX1" fmla="*/ 408878 w 408878"/>
              <a:gd name="connsiteY1" fmla="*/ 0 h 1805407"/>
              <a:gd name="connsiteX2" fmla="*/ 408878 w 408878"/>
              <a:gd name="connsiteY2" fmla="*/ 1132832 h 1805407"/>
              <a:gd name="connsiteX3" fmla="*/ 0 w 408878"/>
              <a:gd name="connsiteY3" fmla="*/ 1805407 h 1805407"/>
              <a:gd name="connsiteX4" fmla="*/ 10137 w 408878"/>
              <a:gd name="connsiteY4" fmla="*/ 676261 h 1805407"/>
              <a:gd name="connsiteX0" fmla="*/ 0 w 419015"/>
              <a:gd name="connsiteY0" fmla="*/ 1424406 h 1805407"/>
              <a:gd name="connsiteX1" fmla="*/ 419015 w 419015"/>
              <a:gd name="connsiteY1" fmla="*/ 0 h 1805407"/>
              <a:gd name="connsiteX2" fmla="*/ 419015 w 419015"/>
              <a:gd name="connsiteY2" fmla="*/ 1132832 h 1805407"/>
              <a:gd name="connsiteX3" fmla="*/ 10137 w 419015"/>
              <a:gd name="connsiteY3" fmla="*/ 1805407 h 1805407"/>
              <a:gd name="connsiteX4" fmla="*/ 0 w 419015"/>
              <a:gd name="connsiteY4" fmla="*/ 1424406 h 1805407"/>
              <a:gd name="connsiteX0" fmla="*/ 0 w 419015"/>
              <a:gd name="connsiteY0" fmla="*/ 1295937 h 1676938"/>
              <a:gd name="connsiteX1" fmla="*/ 408878 w 419015"/>
              <a:gd name="connsiteY1" fmla="*/ 0 h 1676938"/>
              <a:gd name="connsiteX2" fmla="*/ 419015 w 419015"/>
              <a:gd name="connsiteY2" fmla="*/ 1004363 h 1676938"/>
              <a:gd name="connsiteX3" fmla="*/ 10137 w 419015"/>
              <a:gd name="connsiteY3" fmla="*/ 1676938 h 1676938"/>
              <a:gd name="connsiteX4" fmla="*/ 0 w 419015"/>
              <a:gd name="connsiteY4" fmla="*/ 1295937 h 1676938"/>
              <a:gd name="connsiteX0" fmla="*/ 0 w 419015"/>
              <a:gd name="connsiteY0" fmla="*/ 1303494 h 1684495"/>
              <a:gd name="connsiteX1" fmla="*/ 408878 w 419015"/>
              <a:gd name="connsiteY1" fmla="*/ 0 h 1684495"/>
              <a:gd name="connsiteX2" fmla="*/ 419015 w 419015"/>
              <a:gd name="connsiteY2" fmla="*/ 1011920 h 1684495"/>
              <a:gd name="connsiteX3" fmla="*/ 10137 w 419015"/>
              <a:gd name="connsiteY3" fmla="*/ 1684495 h 1684495"/>
              <a:gd name="connsiteX4" fmla="*/ 0 w 419015"/>
              <a:gd name="connsiteY4" fmla="*/ 1303494 h 1684495"/>
              <a:gd name="connsiteX0" fmla="*/ 9488 w 428503"/>
              <a:gd name="connsiteY0" fmla="*/ 1303494 h 2355657"/>
              <a:gd name="connsiteX1" fmla="*/ 418366 w 428503"/>
              <a:gd name="connsiteY1" fmla="*/ 0 h 2355657"/>
              <a:gd name="connsiteX2" fmla="*/ 428503 w 428503"/>
              <a:gd name="connsiteY2" fmla="*/ 1011920 h 2355657"/>
              <a:gd name="connsiteX3" fmla="*/ 0 w 428503"/>
              <a:gd name="connsiteY3" fmla="*/ 2355657 h 2355657"/>
              <a:gd name="connsiteX4" fmla="*/ 9488 w 428503"/>
              <a:gd name="connsiteY4" fmla="*/ 1303494 h 2355657"/>
              <a:gd name="connsiteX0" fmla="*/ 877 w 429705"/>
              <a:gd name="connsiteY0" fmla="*/ 1954621 h 2355657"/>
              <a:gd name="connsiteX1" fmla="*/ 419568 w 429705"/>
              <a:gd name="connsiteY1" fmla="*/ 0 h 2355657"/>
              <a:gd name="connsiteX2" fmla="*/ 429705 w 429705"/>
              <a:gd name="connsiteY2" fmla="*/ 1011920 h 2355657"/>
              <a:gd name="connsiteX3" fmla="*/ 1202 w 429705"/>
              <a:gd name="connsiteY3" fmla="*/ 2355657 h 2355657"/>
              <a:gd name="connsiteX4" fmla="*/ 877 w 429705"/>
              <a:gd name="connsiteY4" fmla="*/ 1954621 h 2355657"/>
              <a:gd name="connsiteX0" fmla="*/ 877 w 429705"/>
              <a:gd name="connsiteY0" fmla="*/ 1924570 h 2355657"/>
              <a:gd name="connsiteX1" fmla="*/ 419568 w 429705"/>
              <a:gd name="connsiteY1" fmla="*/ 0 h 2355657"/>
              <a:gd name="connsiteX2" fmla="*/ 429705 w 429705"/>
              <a:gd name="connsiteY2" fmla="*/ 1011920 h 2355657"/>
              <a:gd name="connsiteX3" fmla="*/ 1202 w 429705"/>
              <a:gd name="connsiteY3" fmla="*/ 2355657 h 2355657"/>
              <a:gd name="connsiteX4" fmla="*/ 877 w 429705"/>
              <a:gd name="connsiteY4" fmla="*/ 1924570 h 2355657"/>
              <a:gd name="connsiteX0" fmla="*/ 877 w 429705"/>
              <a:gd name="connsiteY0" fmla="*/ 1924570 h 2325875"/>
              <a:gd name="connsiteX1" fmla="*/ 419568 w 429705"/>
              <a:gd name="connsiteY1" fmla="*/ 0 h 2325875"/>
              <a:gd name="connsiteX2" fmla="*/ 429705 w 429705"/>
              <a:gd name="connsiteY2" fmla="*/ 1011920 h 2325875"/>
              <a:gd name="connsiteX3" fmla="*/ 1202 w 429705"/>
              <a:gd name="connsiteY3" fmla="*/ 2325875 h 2325875"/>
              <a:gd name="connsiteX4" fmla="*/ 877 w 429705"/>
              <a:gd name="connsiteY4" fmla="*/ 1924570 h 2325875"/>
              <a:gd name="connsiteX0" fmla="*/ 877 w 429705"/>
              <a:gd name="connsiteY0" fmla="*/ 1924570 h 2320912"/>
              <a:gd name="connsiteX1" fmla="*/ 419568 w 429705"/>
              <a:gd name="connsiteY1" fmla="*/ 0 h 2320912"/>
              <a:gd name="connsiteX2" fmla="*/ 429705 w 429705"/>
              <a:gd name="connsiteY2" fmla="*/ 1011920 h 2320912"/>
              <a:gd name="connsiteX3" fmla="*/ 1202 w 429705"/>
              <a:gd name="connsiteY3" fmla="*/ 2320912 h 2320912"/>
              <a:gd name="connsiteX4" fmla="*/ 877 w 429705"/>
              <a:gd name="connsiteY4" fmla="*/ 1924570 h 2320912"/>
              <a:gd name="connsiteX0" fmla="*/ 556 w 429384"/>
              <a:gd name="connsiteY0" fmla="*/ 1924570 h 2325875"/>
              <a:gd name="connsiteX1" fmla="*/ 419247 w 429384"/>
              <a:gd name="connsiteY1" fmla="*/ 0 h 2325875"/>
              <a:gd name="connsiteX2" fmla="*/ 429384 w 429384"/>
              <a:gd name="connsiteY2" fmla="*/ 1011920 h 2325875"/>
              <a:gd name="connsiteX3" fmla="*/ 5748 w 429384"/>
              <a:gd name="connsiteY3" fmla="*/ 2325875 h 2325875"/>
              <a:gd name="connsiteX4" fmla="*/ 556 w 429384"/>
              <a:gd name="connsiteY4" fmla="*/ 1924570 h 2325875"/>
              <a:gd name="connsiteX0" fmla="*/ 556 w 429384"/>
              <a:gd name="connsiteY0" fmla="*/ 1919224 h 2320529"/>
              <a:gd name="connsiteX1" fmla="*/ 424488 w 429384"/>
              <a:gd name="connsiteY1" fmla="*/ 0 h 2320529"/>
              <a:gd name="connsiteX2" fmla="*/ 429384 w 429384"/>
              <a:gd name="connsiteY2" fmla="*/ 1006574 h 2320529"/>
              <a:gd name="connsiteX3" fmla="*/ 5748 w 429384"/>
              <a:gd name="connsiteY3" fmla="*/ 2320529 h 2320529"/>
              <a:gd name="connsiteX4" fmla="*/ 556 w 429384"/>
              <a:gd name="connsiteY4" fmla="*/ 1919224 h 2320529"/>
              <a:gd name="connsiteX0" fmla="*/ 556 w 440214"/>
              <a:gd name="connsiteY0" fmla="*/ 1908532 h 2309837"/>
              <a:gd name="connsiteX1" fmla="*/ 440214 w 440214"/>
              <a:gd name="connsiteY1" fmla="*/ 0 h 2309837"/>
              <a:gd name="connsiteX2" fmla="*/ 429384 w 440214"/>
              <a:gd name="connsiteY2" fmla="*/ 995882 h 2309837"/>
              <a:gd name="connsiteX3" fmla="*/ 5748 w 440214"/>
              <a:gd name="connsiteY3" fmla="*/ 2309837 h 2309837"/>
              <a:gd name="connsiteX4" fmla="*/ 556 w 440214"/>
              <a:gd name="connsiteY4" fmla="*/ 1908532 h 2309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214" h="2309837">
                <a:moveTo>
                  <a:pt x="556" y="1908532"/>
                </a:moveTo>
                <a:lnTo>
                  <a:pt x="440214" y="0"/>
                </a:lnTo>
                <a:lnTo>
                  <a:pt x="429384" y="995882"/>
                </a:lnTo>
                <a:lnTo>
                  <a:pt x="5748" y="2309837"/>
                </a:lnTo>
                <a:cubicBezTo>
                  <a:pt x="8911" y="1959116"/>
                  <a:pt x="-2607" y="2259253"/>
                  <a:pt x="556" y="1908532"/>
                </a:cubicBezTo>
                <a:close/>
              </a:path>
            </a:pathLst>
          </a:custGeom>
          <a:gradFill>
            <a:gsLst>
              <a:gs pos="0">
                <a:schemeClr val="tx2">
                  <a:lumMod val="75000"/>
                </a:schemeClr>
              </a:gs>
              <a:gs pos="50000">
                <a:schemeClr val="bg1">
                  <a:lumMod val="85000"/>
                </a:schemeClr>
              </a:gs>
              <a:gs pos="100000">
                <a:schemeClr val="tx2">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02" name="Rectangle 101"/>
          <p:cNvSpPr/>
          <p:nvPr/>
        </p:nvSpPr>
        <p:spPr>
          <a:xfrm>
            <a:off x="2135040" y="1790494"/>
            <a:ext cx="1676400" cy="728277"/>
          </a:xfrm>
          <a:prstGeom prst="rect">
            <a:avLst/>
          </a:prstGeom>
          <a:gradFill>
            <a:gsLst>
              <a:gs pos="0">
                <a:schemeClr val="tx2">
                  <a:lumMod val="75000"/>
                </a:schemeClr>
              </a:gs>
              <a:gs pos="50000">
                <a:schemeClr val="bg1">
                  <a:lumMod val="85000"/>
                </a:schemeClr>
              </a:gs>
              <a:gs pos="100000">
                <a:schemeClr val="tx2">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03" name="Rectangle 5"/>
          <p:cNvSpPr/>
          <p:nvPr/>
        </p:nvSpPr>
        <p:spPr>
          <a:xfrm>
            <a:off x="3810000" y="1094612"/>
            <a:ext cx="464757" cy="1425128"/>
          </a:xfrm>
          <a:custGeom>
            <a:avLst/>
            <a:gdLst>
              <a:gd name="connsiteX0" fmla="*/ 0 w 408878"/>
              <a:gd name="connsiteY0" fmla="*/ 0 h 381000"/>
              <a:gd name="connsiteX1" fmla="*/ 408878 w 408878"/>
              <a:gd name="connsiteY1" fmla="*/ 0 h 381000"/>
              <a:gd name="connsiteX2" fmla="*/ 408878 w 408878"/>
              <a:gd name="connsiteY2" fmla="*/ 381000 h 381000"/>
              <a:gd name="connsiteX3" fmla="*/ 0 w 408878"/>
              <a:gd name="connsiteY3" fmla="*/ 381000 h 381000"/>
              <a:gd name="connsiteX4" fmla="*/ 0 w 408878"/>
              <a:gd name="connsiteY4" fmla="*/ 0 h 381000"/>
              <a:gd name="connsiteX0" fmla="*/ 0 w 408878"/>
              <a:gd name="connsiteY0" fmla="*/ 691376 h 1072376"/>
              <a:gd name="connsiteX1" fmla="*/ 408878 w 408878"/>
              <a:gd name="connsiteY1" fmla="*/ 0 h 1072376"/>
              <a:gd name="connsiteX2" fmla="*/ 408878 w 408878"/>
              <a:gd name="connsiteY2" fmla="*/ 1072376 h 1072376"/>
              <a:gd name="connsiteX3" fmla="*/ 0 w 408878"/>
              <a:gd name="connsiteY3" fmla="*/ 1072376 h 1072376"/>
              <a:gd name="connsiteX4" fmla="*/ 0 w 408878"/>
              <a:gd name="connsiteY4" fmla="*/ 691376 h 1072376"/>
              <a:gd name="connsiteX0" fmla="*/ 0 w 408878"/>
              <a:gd name="connsiteY0" fmla="*/ 270135 h 651135"/>
              <a:gd name="connsiteX1" fmla="*/ 408878 w 408878"/>
              <a:gd name="connsiteY1" fmla="*/ 0 h 651135"/>
              <a:gd name="connsiteX2" fmla="*/ 408878 w 408878"/>
              <a:gd name="connsiteY2" fmla="*/ 651135 h 651135"/>
              <a:gd name="connsiteX3" fmla="*/ 0 w 408878"/>
              <a:gd name="connsiteY3" fmla="*/ 651135 h 651135"/>
              <a:gd name="connsiteX4" fmla="*/ 0 w 408878"/>
              <a:gd name="connsiteY4" fmla="*/ 270135 h 651135"/>
              <a:gd name="connsiteX0" fmla="*/ 0 w 408878"/>
              <a:gd name="connsiteY0" fmla="*/ 256369 h 651135"/>
              <a:gd name="connsiteX1" fmla="*/ 408878 w 408878"/>
              <a:gd name="connsiteY1" fmla="*/ 0 h 651135"/>
              <a:gd name="connsiteX2" fmla="*/ 408878 w 408878"/>
              <a:gd name="connsiteY2" fmla="*/ 651135 h 651135"/>
              <a:gd name="connsiteX3" fmla="*/ 0 w 408878"/>
              <a:gd name="connsiteY3" fmla="*/ 651135 h 651135"/>
              <a:gd name="connsiteX4" fmla="*/ 0 w 408878"/>
              <a:gd name="connsiteY4" fmla="*/ 256369 h 651135"/>
              <a:gd name="connsiteX0" fmla="*/ 0 w 408878"/>
              <a:gd name="connsiteY0" fmla="*/ 0 h 671839"/>
              <a:gd name="connsiteX1" fmla="*/ 408878 w 408878"/>
              <a:gd name="connsiteY1" fmla="*/ 20704 h 671839"/>
              <a:gd name="connsiteX2" fmla="*/ 408878 w 408878"/>
              <a:gd name="connsiteY2" fmla="*/ 671839 h 671839"/>
              <a:gd name="connsiteX3" fmla="*/ 0 w 408878"/>
              <a:gd name="connsiteY3" fmla="*/ 671839 h 671839"/>
              <a:gd name="connsiteX4" fmla="*/ 0 w 408878"/>
              <a:gd name="connsiteY4" fmla="*/ 0 h 671839"/>
              <a:gd name="connsiteX0" fmla="*/ 0 w 408878"/>
              <a:gd name="connsiteY0" fmla="*/ 242376 h 914215"/>
              <a:gd name="connsiteX1" fmla="*/ 408878 w 408878"/>
              <a:gd name="connsiteY1" fmla="*/ 0 h 914215"/>
              <a:gd name="connsiteX2" fmla="*/ 408878 w 408878"/>
              <a:gd name="connsiteY2" fmla="*/ 914215 h 914215"/>
              <a:gd name="connsiteX3" fmla="*/ 0 w 408878"/>
              <a:gd name="connsiteY3" fmla="*/ 914215 h 914215"/>
              <a:gd name="connsiteX4" fmla="*/ 0 w 408878"/>
              <a:gd name="connsiteY4" fmla="*/ 242376 h 914215"/>
              <a:gd name="connsiteX0" fmla="*/ 0 w 415636"/>
              <a:gd name="connsiteY0" fmla="*/ 242376 h 914215"/>
              <a:gd name="connsiteX1" fmla="*/ 408878 w 415636"/>
              <a:gd name="connsiteY1" fmla="*/ 0 h 914215"/>
              <a:gd name="connsiteX2" fmla="*/ 415636 w 415636"/>
              <a:gd name="connsiteY2" fmla="*/ 404848 h 914215"/>
              <a:gd name="connsiteX3" fmla="*/ 0 w 415636"/>
              <a:gd name="connsiteY3" fmla="*/ 914215 h 914215"/>
              <a:gd name="connsiteX4" fmla="*/ 0 w 415636"/>
              <a:gd name="connsiteY4" fmla="*/ 242376 h 914215"/>
              <a:gd name="connsiteX0" fmla="*/ 6758 w 422394"/>
              <a:gd name="connsiteY0" fmla="*/ 242376 h 662330"/>
              <a:gd name="connsiteX1" fmla="*/ 415636 w 422394"/>
              <a:gd name="connsiteY1" fmla="*/ 0 h 662330"/>
              <a:gd name="connsiteX2" fmla="*/ 422394 w 422394"/>
              <a:gd name="connsiteY2" fmla="*/ 404848 h 662330"/>
              <a:gd name="connsiteX3" fmla="*/ 0 w 422394"/>
              <a:gd name="connsiteY3" fmla="*/ 662330 h 662330"/>
              <a:gd name="connsiteX4" fmla="*/ 6758 w 422394"/>
              <a:gd name="connsiteY4" fmla="*/ 242376 h 662330"/>
              <a:gd name="connsiteX0" fmla="*/ 6758 w 422394"/>
              <a:gd name="connsiteY0" fmla="*/ 287155 h 662330"/>
              <a:gd name="connsiteX1" fmla="*/ 415636 w 422394"/>
              <a:gd name="connsiteY1" fmla="*/ 0 h 662330"/>
              <a:gd name="connsiteX2" fmla="*/ 422394 w 422394"/>
              <a:gd name="connsiteY2" fmla="*/ 404848 h 662330"/>
              <a:gd name="connsiteX3" fmla="*/ 0 w 422394"/>
              <a:gd name="connsiteY3" fmla="*/ 662330 h 662330"/>
              <a:gd name="connsiteX4" fmla="*/ 6758 w 422394"/>
              <a:gd name="connsiteY4" fmla="*/ 287155 h 662330"/>
              <a:gd name="connsiteX0" fmla="*/ 0 w 415636"/>
              <a:gd name="connsiteY0" fmla="*/ 287155 h 659531"/>
              <a:gd name="connsiteX1" fmla="*/ 408878 w 415636"/>
              <a:gd name="connsiteY1" fmla="*/ 0 h 659531"/>
              <a:gd name="connsiteX2" fmla="*/ 415636 w 415636"/>
              <a:gd name="connsiteY2" fmla="*/ 404848 h 659531"/>
              <a:gd name="connsiteX3" fmla="*/ 0 w 415636"/>
              <a:gd name="connsiteY3" fmla="*/ 659531 h 659531"/>
              <a:gd name="connsiteX4" fmla="*/ 0 w 415636"/>
              <a:gd name="connsiteY4" fmla="*/ 287155 h 659531"/>
              <a:gd name="connsiteX0" fmla="*/ 0 w 415636"/>
              <a:gd name="connsiteY0" fmla="*/ 287155 h 659531"/>
              <a:gd name="connsiteX1" fmla="*/ 408878 w 415636"/>
              <a:gd name="connsiteY1" fmla="*/ 0 h 659531"/>
              <a:gd name="connsiteX2" fmla="*/ 415636 w 415636"/>
              <a:gd name="connsiteY2" fmla="*/ 406367 h 659531"/>
              <a:gd name="connsiteX3" fmla="*/ 0 w 415636"/>
              <a:gd name="connsiteY3" fmla="*/ 659531 h 659531"/>
              <a:gd name="connsiteX4" fmla="*/ 0 w 415636"/>
              <a:gd name="connsiteY4" fmla="*/ 287155 h 659531"/>
              <a:gd name="connsiteX0" fmla="*/ 0 w 415636"/>
              <a:gd name="connsiteY0" fmla="*/ 287155 h 659531"/>
              <a:gd name="connsiteX1" fmla="*/ 408878 w 415636"/>
              <a:gd name="connsiteY1" fmla="*/ 0 h 659531"/>
              <a:gd name="connsiteX2" fmla="*/ 415636 w 415636"/>
              <a:gd name="connsiteY2" fmla="*/ 410923 h 659531"/>
              <a:gd name="connsiteX3" fmla="*/ 0 w 415636"/>
              <a:gd name="connsiteY3" fmla="*/ 659531 h 659531"/>
              <a:gd name="connsiteX4" fmla="*/ 0 w 415636"/>
              <a:gd name="connsiteY4" fmla="*/ 287155 h 659531"/>
              <a:gd name="connsiteX0" fmla="*/ 0 w 415636"/>
              <a:gd name="connsiteY0" fmla="*/ 298284 h 659531"/>
              <a:gd name="connsiteX1" fmla="*/ 408878 w 415636"/>
              <a:gd name="connsiteY1" fmla="*/ 0 h 659531"/>
              <a:gd name="connsiteX2" fmla="*/ 415636 w 415636"/>
              <a:gd name="connsiteY2" fmla="*/ 410923 h 659531"/>
              <a:gd name="connsiteX3" fmla="*/ 0 w 415636"/>
              <a:gd name="connsiteY3" fmla="*/ 659531 h 659531"/>
              <a:gd name="connsiteX4" fmla="*/ 0 w 415636"/>
              <a:gd name="connsiteY4" fmla="*/ 298284 h 659531"/>
              <a:gd name="connsiteX0" fmla="*/ 0 w 415636"/>
              <a:gd name="connsiteY0" fmla="*/ 298284 h 692604"/>
              <a:gd name="connsiteX1" fmla="*/ 408878 w 415636"/>
              <a:gd name="connsiteY1" fmla="*/ 0 h 692604"/>
              <a:gd name="connsiteX2" fmla="*/ 415636 w 415636"/>
              <a:gd name="connsiteY2" fmla="*/ 410923 h 692604"/>
              <a:gd name="connsiteX3" fmla="*/ 0 w 415636"/>
              <a:gd name="connsiteY3" fmla="*/ 692604 h 692604"/>
              <a:gd name="connsiteX4" fmla="*/ 0 w 415636"/>
              <a:gd name="connsiteY4" fmla="*/ 298284 h 692604"/>
              <a:gd name="connsiteX0" fmla="*/ 9735 w 425371"/>
              <a:gd name="connsiteY0" fmla="*/ 298284 h 709140"/>
              <a:gd name="connsiteX1" fmla="*/ 418613 w 425371"/>
              <a:gd name="connsiteY1" fmla="*/ 0 h 709140"/>
              <a:gd name="connsiteX2" fmla="*/ 425371 w 425371"/>
              <a:gd name="connsiteY2" fmla="*/ 410923 h 709140"/>
              <a:gd name="connsiteX3" fmla="*/ 0 w 425371"/>
              <a:gd name="connsiteY3" fmla="*/ 709140 h 709140"/>
              <a:gd name="connsiteX4" fmla="*/ 9735 w 425371"/>
              <a:gd name="connsiteY4" fmla="*/ 298284 h 709140"/>
              <a:gd name="connsiteX0" fmla="*/ 0 w 415636"/>
              <a:gd name="connsiteY0" fmla="*/ 298284 h 712544"/>
              <a:gd name="connsiteX1" fmla="*/ 408878 w 415636"/>
              <a:gd name="connsiteY1" fmla="*/ 0 h 712544"/>
              <a:gd name="connsiteX2" fmla="*/ 415636 w 415636"/>
              <a:gd name="connsiteY2" fmla="*/ 410923 h 712544"/>
              <a:gd name="connsiteX3" fmla="*/ 8303 w 415636"/>
              <a:gd name="connsiteY3" fmla="*/ 712544 h 712544"/>
              <a:gd name="connsiteX4" fmla="*/ 0 w 415636"/>
              <a:gd name="connsiteY4" fmla="*/ 298284 h 712544"/>
              <a:gd name="connsiteX0" fmla="*/ 3723 w 419359"/>
              <a:gd name="connsiteY0" fmla="*/ 298284 h 705735"/>
              <a:gd name="connsiteX1" fmla="*/ 412601 w 419359"/>
              <a:gd name="connsiteY1" fmla="*/ 0 h 705735"/>
              <a:gd name="connsiteX2" fmla="*/ 419359 w 419359"/>
              <a:gd name="connsiteY2" fmla="*/ 410923 h 705735"/>
              <a:gd name="connsiteX3" fmla="*/ 0 w 419359"/>
              <a:gd name="connsiteY3" fmla="*/ 705735 h 705735"/>
              <a:gd name="connsiteX4" fmla="*/ 3723 w 419359"/>
              <a:gd name="connsiteY4" fmla="*/ 298284 h 705735"/>
              <a:gd name="connsiteX0" fmla="*/ 0 w 415636"/>
              <a:gd name="connsiteY0" fmla="*/ 298284 h 712544"/>
              <a:gd name="connsiteX1" fmla="*/ 408878 w 415636"/>
              <a:gd name="connsiteY1" fmla="*/ 0 h 712544"/>
              <a:gd name="connsiteX2" fmla="*/ 415636 w 415636"/>
              <a:gd name="connsiteY2" fmla="*/ 410923 h 712544"/>
              <a:gd name="connsiteX3" fmla="*/ 2290 w 415636"/>
              <a:gd name="connsiteY3" fmla="*/ 712544 h 712544"/>
              <a:gd name="connsiteX4" fmla="*/ 0 w 415636"/>
              <a:gd name="connsiteY4" fmla="*/ 298284 h 712544"/>
              <a:gd name="connsiteX0" fmla="*/ 0 w 415636"/>
              <a:gd name="connsiteY0" fmla="*/ 339139 h 712544"/>
              <a:gd name="connsiteX1" fmla="*/ 408878 w 415636"/>
              <a:gd name="connsiteY1" fmla="*/ 0 h 712544"/>
              <a:gd name="connsiteX2" fmla="*/ 415636 w 415636"/>
              <a:gd name="connsiteY2" fmla="*/ 410923 h 712544"/>
              <a:gd name="connsiteX3" fmla="*/ 2290 w 415636"/>
              <a:gd name="connsiteY3" fmla="*/ 712544 h 712544"/>
              <a:gd name="connsiteX4" fmla="*/ 0 w 415636"/>
              <a:gd name="connsiteY4" fmla="*/ 339139 h 712544"/>
              <a:gd name="connsiteX0" fmla="*/ 0 w 415636"/>
              <a:gd name="connsiteY0" fmla="*/ 339139 h 709139"/>
              <a:gd name="connsiteX1" fmla="*/ 408878 w 415636"/>
              <a:gd name="connsiteY1" fmla="*/ 0 h 709139"/>
              <a:gd name="connsiteX2" fmla="*/ 415636 w 415636"/>
              <a:gd name="connsiteY2" fmla="*/ 410923 h 709139"/>
              <a:gd name="connsiteX3" fmla="*/ 2290 w 415636"/>
              <a:gd name="connsiteY3" fmla="*/ 709139 h 709139"/>
              <a:gd name="connsiteX4" fmla="*/ 0 w 415636"/>
              <a:gd name="connsiteY4" fmla="*/ 339139 h 709139"/>
              <a:gd name="connsiteX0" fmla="*/ 0 w 415636"/>
              <a:gd name="connsiteY0" fmla="*/ 352007 h 722007"/>
              <a:gd name="connsiteX1" fmla="*/ 415368 w 415636"/>
              <a:gd name="connsiteY1" fmla="*/ 0 h 722007"/>
              <a:gd name="connsiteX2" fmla="*/ 415636 w 415636"/>
              <a:gd name="connsiteY2" fmla="*/ 423791 h 722007"/>
              <a:gd name="connsiteX3" fmla="*/ 2290 w 415636"/>
              <a:gd name="connsiteY3" fmla="*/ 722007 h 722007"/>
              <a:gd name="connsiteX4" fmla="*/ 0 w 415636"/>
              <a:gd name="connsiteY4" fmla="*/ 352007 h 7220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5636" h="722007">
                <a:moveTo>
                  <a:pt x="0" y="352007"/>
                </a:moveTo>
                <a:lnTo>
                  <a:pt x="415368" y="0"/>
                </a:lnTo>
                <a:cubicBezTo>
                  <a:pt x="415457" y="141264"/>
                  <a:pt x="415547" y="282527"/>
                  <a:pt x="415636" y="423791"/>
                </a:cubicBezTo>
                <a:lnTo>
                  <a:pt x="2290" y="722007"/>
                </a:lnTo>
                <a:cubicBezTo>
                  <a:pt x="1527" y="583920"/>
                  <a:pt x="763" y="490094"/>
                  <a:pt x="0" y="352007"/>
                </a:cubicBezTo>
                <a:close/>
              </a:path>
            </a:pathLst>
          </a:custGeom>
          <a:gradFill>
            <a:gsLst>
              <a:gs pos="0">
                <a:schemeClr val="tx2">
                  <a:lumMod val="75000"/>
                </a:schemeClr>
              </a:gs>
              <a:gs pos="50000">
                <a:schemeClr val="bg1">
                  <a:lumMod val="85000"/>
                </a:schemeClr>
              </a:gs>
              <a:gs pos="100000">
                <a:schemeClr val="tx2">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04" name="Rectangle 103"/>
          <p:cNvSpPr/>
          <p:nvPr/>
        </p:nvSpPr>
        <p:spPr>
          <a:xfrm>
            <a:off x="4274757" y="1100642"/>
            <a:ext cx="2103863" cy="824163"/>
          </a:xfrm>
          <a:prstGeom prst="rect">
            <a:avLst/>
          </a:prstGeom>
          <a:gradFill>
            <a:gsLst>
              <a:gs pos="0">
                <a:schemeClr val="tx2">
                  <a:lumMod val="75000"/>
                </a:schemeClr>
              </a:gs>
              <a:gs pos="50000">
                <a:schemeClr val="bg1">
                  <a:lumMod val="85000"/>
                </a:schemeClr>
              </a:gs>
              <a:gs pos="100000">
                <a:schemeClr val="tx2">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05" name="Rectangle 9"/>
          <p:cNvSpPr/>
          <p:nvPr/>
        </p:nvSpPr>
        <p:spPr>
          <a:xfrm>
            <a:off x="6366576" y="739970"/>
            <a:ext cx="493668" cy="1192818"/>
          </a:xfrm>
          <a:custGeom>
            <a:avLst/>
            <a:gdLst>
              <a:gd name="connsiteX0" fmla="*/ 0 w 334537"/>
              <a:gd name="connsiteY0" fmla="*/ 0 h 1752600"/>
              <a:gd name="connsiteX1" fmla="*/ 334537 w 334537"/>
              <a:gd name="connsiteY1" fmla="*/ 0 h 1752600"/>
              <a:gd name="connsiteX2" fmla="*/ 334537 w 334537"/>
              <a:gd name="connsiteY2" fmla="*/ 1752600 h 1752600"/>
              <a:gd name="connsiteX3" fmla="*/ 0 w 334537"/>
              <a:gd name="connsiteY3" fmla="*/ 1752600 h 1752600"/>
              <a:gd name="connsiteX4" fmla="*/ 0 w 334537"/>
              <a:gd name="connsiteY4" fmla="*/ 0 h 1752600"/>
              <a:gd name="connsiteX0" fmla="*/ 0 w 341971"/>
              <a:gd name="connsiteY0" fmla="*/ 438615 h 2191215"/>
              <a:gd name="connsiteX1" fmla="*/ 341971 w 341971"/>
              <a:gd name="connsiteY1" fmla="*/ 0 h 2191215"/>
              <a:gd name="connsiteX2" fmla="*/ 334537 w 341971"/>
              <a:gd name="connsiteY2" fmla="*/ 2191215 h 2191215"/>
              <a:gd name="connsiteX3" fmla="*/ 0 w 341971"/>
              <a:gd name="connsiteY3" fmla="*/ 2191215 h 2191215"/>
              <a:gd name="connsiteX4" fmla="*/ 0 w 341971"/>
              <a:gd name="connsiteY4" fmla="*/ 438615 h 2191215"/>
              <a:gd name="connsiteX0" fmla="*/ 0 w 341971"/>
              <a:gd name="connsiteY0" fmla="*/ 468352 h 2220952"/>
              <a:gd name="connsiteX1" fmla="*/ 341971 w 341971"/>
              <a:gd name="connsiteY1" fmla="*/ 0 h 2220952"/>
              <a:gd name="connsiteX2" fmla="*/ 334537 w 341971"/>
              <a:gd name="connsiteY2" fmla="*/ 2220952 h 2220952"/>
              <a:gd name="connsiteX3" fmla="*/ 0 w 341971"/>
              <a:gd name="connsiteY3" fmla="*/ 2220952 h 2220952"/>
              <a:gd name="connsiteX4" fmla="*/ 0 w 341971"/>
              <a:gd name="connsiteY4" fmla="*/ 468352 h 2220952"/>
              <a:gd name="connsiteX0" fmla="*/ 0 w 334537"/>
              <a:gd name="connsiteY0" fmla="*/ 453483 h 2206083"/>
              <a:gd name="connsiteX1" fmla="*/ 334537 w 334537"/>
              <a:gd name="connsiteY1" fmla="*/ 0 h 2206083"/>
              <a:gd name="connsiteX2" fmla="*/ 334537 w 334537"/>
              <a:gd name="connsiteY2" fmla="*/ 2206083 h 2206083"/>
              <a:gd name="connsiteX3" fmla="*/ 0 w 334537"/>
              <a:gd name="connsiteY3" fmla="*/ 2206083 h 2206083"/>
              <a:gd name="connsiteX4" fmla="*/ 0 w 334537"/>
              <a:gd name="connsiteY4" fmla="*/ 453483 h 2206083"/>
              <a:gd name="connsiteX0" fmla="*/ 0 w 334537"/>
              <a:gd name="connsiteY0" fmla="*/ 1239413 h 2992013"/>
              <a:gd name="connsiteX1" fmla="*/ 334537 w 334537"/>
              <a:gd name="connsiteY1" fmla="*/ 0 h 2992013"/>
              <a:gd name="connsiteX2" fmla="*/ 334537 w 334537"/>
              <a:gd name="connsiteY2" fmla="*/ 2992013 h 2992013"/>
              <a:gd name="connsiteX3" fmla="*/ 0 w 334537"/>
              <a:gd name="connsiteY3" fmla="*/ 2992013 h 2992013"/>
              <a:gd name="connsiteX4" fmla="*/ 0 w 334537"/>
              <a:gd name="connsiteY4" fmla="*/ 1239413 h 2992013"/>
              <a:gd name="connsiteX0" fmla="*/ 0 w 334537"/>
              <a:gd name="connsiteY0" fmla="*/ 491268 h 2992013"/>
              <a:gd name="connsiteX1" fmla="*/ 334537 w 334537"/>
              <a:gd name="connsiteY1" fmla="*/ 0 h 2992013"/>
              <a:gd name="connsiteX2" fmla="*/ 334537 w 334537"/>
              <a:gd name="connsiteY2" fmla="*/ 2992013 h 2992013"/>
              <a:gd name="connsiteX3" fmla="*/ 0 w 334537"/>
              <a:gd name="connsiteY3" fmla="*/ 2992013 h 2992013"/>
              <a:gd name="connsiteX4" fmla="*/ 0 w 334537"/>
              <a:gd name="connsiteY4" fmla="*/ 491268 h 2992013"/>
              <a:gd name="connsiteX0" fmla="*/ 0 w 334537"/>
              <a:gd name="connsiteY0" fmla="*/ 491268 h 2992013"/>
              <a:gd name="connsiteX1" fmla="*/ 334537 w 334537"/>
              <a:gd name="connsiteY1" fmla="*/ 0 h 2992013"/>
              <a:gd name="connsiteX2" fmla="*/ 334537 w 334537"/>
              <a:gd name="connsiteY2" fmla="*/ 2992013 h 2992013"/>
              <a:gd name="connsiteX3" fmla="*/ 5192 w 334537"/>
              <a:gd name="connsiteY3" fmla="*/ 1631748 h 2992013"/>
              <a:gd name="connsiteX4" fmla="*/ 0 w 334537"/>
              <a:gd name="connsiteY4" fmla="*/ 491268 h 2992013"/>
              <a:gd name="connsiteX0" fmla="*/ 0 w 334537"/>
              <a:gd name="connsiteY0" fmla="*/ 491268 h 1631748"/>
              <a:gd name="connsiteX1" fmla="*/ 334537 w 334537"/>
              <a:gd name="connsiteY1" fmla="*/ 0 h 1631748"/>
              <a:gd name="connsiteX2" fmla="*/ 334537 w 334537"/>
              <a:gd name="connsiteY2" fmla="*/ 1193441 h 1631748"/>
              <a:gd name="connsiteX3" fmla="*/ 5192 w 334537"/>
              <a:gd name="connsiteY3" fmla="*/ 1631748 h 1631748"/>
              <a:gd name="connsiteX4" fmla="*/ 0 w 334537"/>
              <a:gd name="connsiteY4" fmla="*/ 491268 h 1631748"/>
              <a:gd name="connsiteX0" fmla="*/ 0 w 334537"/>
              <a:gd name="connsiteY0" fmla="*/ 511302 h 1631748"/>
              <a:gd name="connsiteX1" fmla="*/ 334537 w 334537"/>
              <a:gd name="connsiteY1" fmla="*/ 0 h 1631748"/>
              <a:gd name="connsiteX2" fmla="*/ 334537 w 334537"/>
              <a:gd name="connsiteY2" fmla="*/ 1193441 h 1631748"/>
              <a:gd name="connsiteX3" fmla="*/ 5192 w 334537"/>
              <a:gd name="connsiteY3" fmla="*/ 1631748 h 1631748"/>
              <a:gd name="connsiteX4" fmla="*/ 0 w 334537"/>
              <a:gd name="connsiteY4" fmla="*/ 511302 h 1631748"/>
              <a:gd name="connsiteX0" fmla="*/ 4 w 334541"/>
              <a:gd name="connsiteY0" fmla="*/ 511302 h 1659326"/>
              <a:gd name="connsiteX1" fmla="*/ 334541 w 334541"/>
              <a:gd name="connsiteY1" fmla="*/ 0 h 1659326"/>
              <a:gd name="connsiteX2" fmla="*/ 334541 w 334541"/>
              <a:gd name="connsiteY2" fmla="*/ 1193441 h 1659326"/>
              <a:gd name="connsiteX3" fmla="*/ 576 w 334541"/>
              <a:gd name="connsiteY3" fmla="*/ 1659326 h 1659326"/>
              <a:gd name="connsiteX4" fmla="*/ 4 w 334541"/>
              <a:gd name="connsiteY4" fmla="*/ 511302 h 1659326"/>
              <a:gd name="connsiteX0" fmla="*/ 4 w 334541"/>
              <a:gd name="connsiteY0" fmla="*/ 511302 h 1659326"/>
              <a:gd name="connsiteX1" fmla="*/ 334541 w 334541"/>
              <a:gd name="connsiteY1" fmla="*/ 0 h 1659326"/>
              <a:gd name="connsiteX2" fmla="*/ 334541 w 334541"/>
              <a:gd name="connsiteY2" fmla="*/ 1175055 h 1659326"/>
              <a:gd name="connsiteX3" fmla="*/ 576 w 334541"/>
              <a:gd name="connsiteY3" fmla="*/ 1659326 h 1659326"/>
              <a:gd name="connsiteX4" fmla="*/ 4 w 334541"/>
              <a:gd name="connsiteY4" fmla="*/ 511302 h 1659326"/>
              <a:gd name="connsiteX0" fmla="*/ 4 w 334541"/>
              <a:gd name="connsiteY0" fmla="*/ 511302 h 1659326"/>
              <a:gd name="connsiteX1" fmla="*/ 334541 w 334541"/>
              <a:gd name="connsiteY1" fmla="*/ 0 h 1659326"/>
              <a:gd name="connsiteX2" fmla="*/ 334541 w 334541"/>
              <a:gd name="connsiteY2" fmla="*/ 1175055 h 1659326"/>
              <a:gd name="connsiteX3" fmla="*/ 576 w 334541"/>
              <a:gd name="connsiteY3" fmla="*/ 1659326 h 1659326"/>
              <a:gd name="connsiteX4" fmla="*/ 4 w 334541"/>
              <a:gd name="connsiteY4" fmla="*/ 511302 h 1659326"/>
              <a:gd name="connsiteX0" fmla="*/ 4 w 339161"/>
              <a:gd name="connsiteY0" fmla="*/ 511302 h 1659326"/>
              <a:gd name="connsiteX1" fmla="*/ 334541 w 339161"/>
              <a:gd name="connsiteY1" fmla="*/ 0 h 1659326"/>
              <a:gd name="connsiteX2" fmla="*/ 339161 w 339161"/>
              <a:gd name="connsiteY2" fmla="*/ 1129090 h 1659326"/>
              <a:gd name="connsiteX3" fmla="*/ 576 w 339161"/>
              <a:gd name="connsiteY3" fmla="*/ 1659326 h 1659326"/>
              <a:gd name="connsiteX4" fmla="*/ 4 w 339161"/>
              <a:gd name="connsiteY4" fmla="*/ 511302 h 1659326"/>
              <a:gd name="connsiteX0" fmla="*/ 4 w 339161"/>
              <a:gd name="connsiteY0" fmla="*/ 511302 h 1659326"/>
              <a:gd name="connsiteX1" fmla="*/ 334541 w 339161"/>
              <a:gd name="connsiteY1" fmla="*/ 0 h 1659326"/>
              <a:gd name="connsiteX2" fmla="*/ 339161 w 339161"/>
              <a:gd name="connsiteY2" fmla="*/ 1165863 h 1659326"/>
              <a:gd name="connsiteX3" fmla="*/ 576 w 339161"/>
              <a:gd name="connsiteY3" fmla="*/ 1659326 h 1659326"/>
              <a:gd name="connsiteX4" fmla="*/ 4 w 339161"/>
              <a:gd name="connsiteY4" fmla="*/ 511302 h 1659326"/>
              <a:gd name="connsiteX0" fmla="*/ 4 w 339161"/>
              <a:gd name="connsiteY0" fmla="*/ 511302 h 1659326"/>
              <a:gd name="connsiteX1" fmla="*/ 334541 w 339161"/>
              <a:gd name="connsiteY1" fmla="*/ 0 h 1659326"/>
              <a:gd name="connsiteX2" fmla="*/ 339161 w 339161"/>
              <a:gd name="connsiteY2" fmla="*/ 1175057 h 1659326"/>
              <a:gd name="connsiteX3" fmla="*/ 576 w 339161"/>
              <a:gd name="connsiteY3" fmla="*/ 1659326 h 1659326"/>
              <a:gd name="connsiteX4" fmla="*/ 4 w 339161"/>
              <a:gd name="connsiteY4" fmla="*/ 511302 h 1659326"/>
              <a:gd name="connsiteX0" fmla="*/ 4 w 339161"/>
              <a:gd name="connsiteY0" fmla="*/ 502108 h 1650132"/>
              <a:gd name="connsiteX1" fmla="*/ 334541 w 339161"/>
              <a:gd name="connsiteY1" fmla="*/ 0 h 1650132"/>
              <a:gd name="connsiteX2" fmla="*/ 339161 w 339161"/>
              <a:gd name="connsiteY2" fmla="*/ 1165863 h 1650132"/>
              <a:gd name="connsiteX3" fmla="*/ 576 w 339161"/>
              <a:gd name="connsiteY3" fmla="*/ 1650132 h 1650132"/>
              <a:gd name="connsiteX4" fmla="*/ 4 w 339161"/>
              <a:gd name="connsiteY4" fmla="*/ 502108 h 1650132"/>
              <a:gd name="connsiteX0" fmla="*/ 4 w 339161"/>
              <a:gd name="connsiteY0" fmla="*/ 483722 h 1631746"/>
              <a:gd name="connsiteX1" fmla="*/ 339160 w 339161"/>
              <a:gd name="connsiteY1" fmla="*/ 0 h 1631746"/>
              <a:gd name="connsiteX2" fmla="*/ 339161 w 339161"/>
              <a:gd name="connsiteY2" fmla="*/ 1147477 h 1631746"/>
              <a:gd name="connsiteX3" fmla="*/ 576 w 339161"/>
              <a:gd name="connsiteY3" fmla="*/ 1631746 h 1631746"/>
              <a:gd name="connsiteX4" fmla="*/ 4 w 339161"/>
              <a:gd name="connsiteY4" fmla="*/ 483722 h 1631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161" h="1631746">
                <a:moveTo>
                  <a:pt x="4" y="483722"/>
                </a:moveTo>
                <a:lnTo>
                  <a:pt x="339160" y="0"/>
                </a:lnTo>
                <a:cubicBezTo>
                  <a:pt x="339160" y="382492"/>
                  <a:pt x="339161" y="764985"/>
                  <a:pt x="339161" y="1147477"/>
                </a:cubicBezTo>
                <a:lnTo>
                  <a:pt x="576" y="1631746"/>
                </a:lnTo>
                <a:cubicBezTo>
                  <a:pt x="-1155" y="1251586"/>
                  <a:pt x="1735" y="863882"/>
                  <a:pt x="4" y="483722"/>
                </a:cubicBezTo>
                <a:close/>
              </a:path>
            </a:pathLst>
          </a:custGeom>
          <a:gradFill>
            <a:gsLst>
              <a:gs pos="0">
                <a:schemeClr val="tx2">
                  <a:lumMod val="75000"/>
                </a:schemeClr>
              </a:gs>
              <a:gs pos="50000">
                <a:schemeClr val="bg1">
                  <a:lumMod val="85000"/>
                </a:schemeClr>
              </a:gs>
              <a:gs pos="100000">
                <a:schemeClr val="tx2">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06" name="Rectangle 105"/>
          <p:cNvSpPr/>
          <p:nvPr/>
        </p:nvSpPr>
        <p:spPr>
          <a:xfrm>
            <a:off x="6858000" y="735013"/>
            <a:ext cx="2286000" cy="835541"/>
          </a:xfrm>
          <a:prstGeom prst="rect">
            <a:avLst/>
          </a:prstGeom>
          <a:gradFill>
            <a:gsLst>
              <a:gs pos="0">
                <a:schemeClr val="tx2">
                  <a:lumMod val="75000"/>
                </a:schemeClr>
              </a:gs>
              <a:gs pos="50000">
                <a:schemeClr val="bg1">
                  <a:lumMod val="85000"/>
                </a:schemeClr>
              </a:gs>
              <a:gs pos="100000">
                <a:schemeClr val="tx2">
                  <a:lumMod val="60000"/>
                  <a:lumOff val="40000"/>
                </a:schemeClr>
              </a:gs>
            </a:gsLst>
            <a:lin ang="0" scaled="0"/>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91" name="Rectangle 90"/>
          <p:cNvSpPr/>
          <p:nvPr/>
        </p:nvSpPr>
        <p:spPr>
          <a:xfrm flipV="1">
            <a:off x="-85197" y="4563207"/>
            <a:ext cx="1905000" cy="278656"/>
          </a:xfrm>
          <a:prstGeom prst="rect">
            <a:avLst/>
          </a:prstGeom>
          <a:gradFill>
            <a:gsLst>
              <a:gs pos="0">
                <a:schemeClr val="accent6">
                  <a:lumMod val="50000"/>
                </a:schemeClr>
              </a:gs>
              <a:gs pos="50000">
                <a:schemeClr val="accent6">
                  <a:lumMod val="65000"/>
                </a:schemeClr>
              </a:gs>
              <a:gs pos="100000">
                <a:schemeClr val="accent6">
                  <a:lumMod val="87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92" name="Rectangle 5"/>
          <p:cNvSpPr/>
          <p:nvPr/>
        </p:nvSpPr>
        <p:spPr>
          <a:xfrm flipV="1">
            <a:off x="1822718" y="4550724"/>
            <a:ext cx="309441" cy="1693865"/>
          </a:xfrm>
          <a:custGeom>
            <a:avLst/>
            <a:gdLst>
              <a:gd name="connsiteX0" fmla="*/ 0 w 408878"/>
              <a:gd name="connsiteY0" fmla="*/ 0 h 381000"/>
              <a:gd name="connsiteX1" fmla="*/ 408878 w 408878"/>
              <a:gd name="connsiteY1" fmla="*/ 0 h 381000"/>
              <a:gd name="connsiteX2" fmla="*/ 408878 w 408878"/>
              <a:gd name="connsiteY2" fmla="*/ 381000 h 381000"/>
              <a:gd name="connsiteX3" fmla="*/ 0 w 408878"/>
              <a:gd name="connsiteY3" fmla="*/ 381000 h 381000"/>
              <a:gd name="connsiteX4" fmla="*/ 0 w 408878"/>
              <a:gd name="connsiteY4" fmla="*/ 0 h 381000"/>
              <a:gd name="connsiteX0" fmla="*/ 0 w 408878"/>
              <a:gd name="connsiteY0" fmla="*/ 691376 h 1072376"/>
              <a:gd name="connsiteX1" fmla="*/ 408878 w 408878"/>
              <a:gd name="connsiteY1" fmla="*/ 0 h 1072376"/>
              <a:gd name="connsiteX2" fmla="*/ 408878 w 408878"/>
              <a:gd name="connsiteY2" fmla="*/ 1072376 h 1072376"/>
              <a:gd name="connsiteX3" fmla="*/ 0 w 408878"/>
              <a:gd name="connsiteY3" fmla="*/ 1072376 h 1072376"/>
              <a:gd name="connsiteX4" fmla="*/ 0 w 408878"/>
              <a:gd name="connsiteY4" fmla="*/ 691376 h 1072376"/>
              <a:gd name="connsiteX0" fmla="*/ 0 w 408878"/>
              <a:gd name="connsiteY0" fmla="*/ 1424407 h 1805407"/>
              <a:gd name="connsiteX1" fmla="*/ 408878 w 408878"/>
              <a:gd name="connsiteY1" fmla="*/ 0 h 1805407"/>
              <a:gd name="connsiteX2" fmla="*/ 408878 w 408878"/>
              <a:gd name="connsiteY2" fmla="*/ 1805407 h 1805407"/>
              <a:gd name="connsiteX3" fmla="*/ 0 w 408878"/>
              <a:gd name="connsiteY3" fmla="*/ 1805407 h 1805407"/>
              <a:gd name="connsiteX4" fmla="*/ 0 w 408878"/>
              <a:gd name="connsiteY4" fmla="*/ 1424407 h 1805407"/>
              <a:gd name="connsiteX0" fmla="*/ 10137 w 408878"/>
              <a:gd name="connsiteY0" fmla="*/ 646033 h 1805407"/>
              <a:gd name="connsiteX1" fmla="*/ 408878 w 408878"/>
              <a:gd name="connsiteY1" fmla="*/ 0 h 1805407"/>
              <a:gd name="connsiteX2" fmla="*/ 408878 w 408878"/>
              <a:gd name="connsiteY2" fmla="*/ 1805407 h 1805407"/>
              <a:gd name="connsiteX3" fmla="*/ 0 w 408878"/>
              <a:gd name="connsiteY3" fmla="*/ 1805407 h 1805407"/>
              <a:gd name="connsiteX4" fmla="*/ 10137 w 408878"/>
              <a:gd name="connsiteY4" fmla="*/ 646033 h 1805407"/>
              <a:gd name="connsiteX0" fmla="*/ 10137 w 408878"/>
              <a:gd name="connsiteY0" fmla="*/ 676261 h 1805407"/>
              <a:gd name="connsiteX1" fmla="*/ 408878 w 408878"/>
              <a:gd name="connsiteY1" fmla="*/ 0 h 1805407"/>
              <a:gd name="connsiteX2" fmla="*/ 408878 w 408878"/>
              <a:gd name="connsiteY2" fmla="*/ 1805407 h 1805407"/>
              <a:gd name="connsiteX3" fmla="*/ 0 w 408878"/>
              <a:gd name="connsiteY3" fmla="*/ 1805407 h 1805407"/>
              <a:gd name="connsiteX4" fmla="*/ 10137 w 408878"/>
              <a:gd name="connsiteY4" fmla="*/ 676261 h 1805407"/>
              <a:gd name="connsiteX0" fmla="*/ 10137 w 408878"/>
              <a:gd name="connsiteY0" fmla="*/ 676261 h 1805407"/>
              <a:gd name="connsiteX1" fmla="*/ 408878 w 408878"/>
              <a:gd name="connsiteY1" fmla="*/ 0 h 1805407"/>
              <a:gd name="connsiteX2" fmla="*/ 408878 w 408878"/>
              <a:gd name="connsiteY2" fmla="*/ 1132832 h 1805407"/>
              <a:gd name="connsiteX3" fmla="*/ 0 w 408878"/>
              <a:gd name="connsiteY3" fmla="*/ 1805407 h 1805407"/>
              <a:gd name="connsiteX4" fmla="*/ 10137 w 408878"/>
              <a:gd name="connsiteY4" fmla="*/ 676261 h 1805407"/>
              <a:gd name="connsiteX0" fmla="*/ 0 w 419015"/>
              <a:gd name="connsiteY0" fmla="*/ 1424406 h 1805407"/>
              <a:gd name="connsiteX1" fmla="*/ 419015 w 419015"/>
              <a:gd name="connsiteY1" fmla="*/ 0 h 1805407"/>
              <a:gd name="connsiteX2" fmla="*/ 419015 w 419015"/>
              <a:gd name="connsiteY2" fmla="*/ 1132832 h 1805407"/>
              <a:gd name="connsiteX3" fmla="*/ 10137 w 419015"/>
              <a:gd name="connsiteY3" fmla="*/ 1805407 h 1805407"/>
              <a:gd name="connsiteX4" fmla="*/ 0 w 419015"/>
              <a:gd name="connsiteY4" fmla="*/ 1424406 h 1805407"/>
              <a:gd name="connsiteX0" fmla="*/ 0 w 419015"/>
              <a:gd name="connsiteY0" fmla="*/ 1295937 h 1676938"/>
              <a:gd name="connsiteX1" fmla="*/ 408878 w 419015"/>
              <a:gd name="connsiteY1" fmla="*/ 0 h 1676938"/>
              <a:gd name="connsiteX2" fmla="*/ 419015 w 419015"/>
              <a:gd name="connsiteY2" fmla="*/ 1004363 h 1676938"/>
              <a:gd name="connsiteX3" fmla="*/ 10137 w 419015"/>
              <a:gd name="connsiteY3" fmla="*/ 1676938 h 1676938"/>
              <a:gd name="connsiteX4" fmla="*/ 0 w 419015"/>
              <a:gd name="connsiteY4" fmla="*/ 1295937 h 1676938"/>
              <a:gd name="connsiteX0" fmla="*/ 0 w 419015"/>
              <a:gd name="connsiteY0" fmla="*/ 1303494 h 1684495"/>
              <a:gd name="connsiteX1" fmla="*/ 408878 w 419015"/>
              <a:gd name="connsiteY1" fmla="*/ 0 h 1684495"/>
              <a:gd name="connsiteX2" fmla="*/ 419015 w 419015"/>
              <a:gd name="connsiteY2" fmla="*/ 1011920 h 1684495"/>
              <a:gd name="connsiteX3" fmla="*/ 10137 w 419015"/>
              <a:gd name="connsiteY3" fmla="*/ 1684495 h 1684495"/>
              <a:gd name="connsiteX4" fmla="*/ 0 w 419015"/>
              <a:gd name="connsiteY4" fmla="*/ 1303494 h 1684495"/>
              <a:gd name="connsiteX0" fmla="*/ 9488 w 428503"/>
              <a:gd name="connsiteY0" fmla="*/ 1303494 h 2355657"/>
              <a:gd name="connsiteX1" fmla="*/ 418366 w 428503"/>
              <a:gd name="connsiteY1" fmla="*/ 0 h 2355657"/>
              <a:gd name="connsiteX2" fmla="*/ 428503 w 428503"/>
              <a:gd name="connsiteY2" fmla="*/ 1011920 h 2355657"/>
              <a:gd name="connsiteX3" fmla="*/ 0 w 428503"/>
              <a:gd name="connsiteY3" fmla="*/ 2355657 h 2355657"/>
              <a:gd name="connsiteX4" fmla="*/ 9488 w 428503"/>
              <a:gd name="connsiteY4" fmla="*/ 1303494 h 2355657"/>
              <a:gd name="connsiteX0" fmla="*/ 877 w 429705"/>
              <a:gd name="connsiteY0" fmla="*/ 1954621 h 2355657"/>
              <a:gd name="connsiteX1" fmla="*/ 419568 w 429705"/>
              <a:gd name="connsiteY1" fmla="*/ 0 h 2355657"/>
              <a:gd name="connsiteX2" fmla="*/ 429705 w 429705"/>
              <a:gd name="connsiteY2" fmla="*/ 1011920 h 2355657"/>
              <a:gd name="connsiteX3" fmla="*/ 1202 w 429705"/>
              <a:gd name="connsiteY3" fmla="*/ 2355657 h 2355657"/>
              <a:gd name="connsiteX4" fmla="*/ 877 w 429705"/>
              <a:gd name="connsiteY4" fmla="*/ 1954621 h 2355657"/>
              <a:gd name="connsiteX0" fmla="*/ 877 w 429705"/>
              <a:gd name="connsiteY0" fmla="*/ 1924570 h 2355657"/>
              <a:gd name="connsiteX1" fmla="*/ 419568 w 429705"/>
              <a:gd name="connsiteY1" fmla="*/ 0 h 2355657"/>
              <a:gd name="connsiteX2" fmla="*/ 429705 w 429705"/>
              <a:gd name="connsiteY2" fmla="*/ 1011920 h 2355657"/>
              <a:gd name="connsiteX3" fmla="*/ 1202 w 429705"/>
              <a:gd name="connsiteY3" fmla="*/ 2355657 h 2355657"/>
              <a:gd name="connsiteX4" fmla="*/ 877 w 429705"/>
              <a:gd name="connsiteY4" fmla="*/ 1924570 h 2355657"/>
              <a:gd name="connsiteX0" fmla="*/ 877 w 429705"/>
              <a:gd name="connsiteY0" fmla="*/ 1909687 h 2340774"/>
              <a:gd name="connsiteX1" fmla="*/ 429304 w 429705"/>
              <a:gd name="connsiteY1" fmla="*/ 0 h 2340774"/>
              <a:gd name="connsiteX2" fmla="*/ 429705 w 429705"/>
              <a:gd name="connsiteY2" fmla="*/ 997037 h 2340774"/>
              <a:gd name="connsiteX3" fmla="*/ 1202 w 429705"/>
              <a:gd name="connsiteY3" fmla="*/ 2340774 h 2340774"/>
              <a:gd name="connsiteX4" fmla="*/ 877 w 429705"/>
              <a:gd name="connsiteY4" fmla="*/ 1909687 h 2340774"/>
              <a:gd name="connsiteX0" fmla="*/ 877 w 429705"/>
              <a:gd name="connsiteY0" fmla="*/ 1909687 h 2325891"/>
              <a:gd name="connsiteX1" fmla="*/ 429304 w 429705"/>
              <a:gd name="connsiteY1" fmla="*/ 0 h 2325891"/>
              <a:gd name="connsiteX2" fmla="*/ 429705 w 429705"/>
              <a:gd name="connsiteY2" fmla="*/ 997037 h 2325891"/>
              <a:gd name="connsiteX3" fmla="*/ 1202 w 429705"/>
              <a:gd name="connsiteY3" fmla="*/ 2325891 h 2325891"/>
              <a:gd name="connsiteX4" fmla="*/ 877 w 429705"/>
              <a:gd name="connsiteY4" fmla="*/ 1909687 h 2325891"/>
              <a:gd name="connsiteX0" fmla="*/ 556 w 429384"/>
              <a:gd name="connsiteY0" fmla="*/ 1909687 h 2315969"/>
              <a:gd name="connsiteX1" fmla="*/ 428983 w 429384"/>
              <a:gd name="connsiteY1" fmla="*/ 0 h 2315969"/>
              <a:gd name="connsiteX2" fmla="*/ 429384 w 429384"/>
              <a:gd name="connsiteY2" fmla="*/ 997037 h 2315969"/>
              <a:gd name="connsiteX3" fmla="*/ 5749 w 429384"/>
              <a:gd name="connsiteY3" fmla="*/ 2315969 h 2315969"/>
              <a:gd name="connsiteX4" fmla="*/ 556 w 429384"/>
              <a:gd name="connsiteY4" fmla="*/ 1909687 h 2315969"/>
              <a:gd name="connsiteX0" fmla="*/ 323 w 429151"/>
              <a:gd name="connsiteY0" fmla="*/ 1909687 h 2315969"/>
              <a:gd name="connsiteX1" fmla="*/ 428750 w 429151"/>
              <a:gd name="connsiteY1" fmla="*/ 0 h 2315969"/>
              <a:gd name="connsiteX2" fmla="*/ 429151 w 429151"/>
              <a:gd name="connsiteY2" fmla="*/ 997037 h 2315969"/>
              <a:gd name="connsiteX3" fmla="*/ 15251 w 429151"/>
              <a:gd name="connsiteY3" fmla="*/ 2315969 h 2315969"/>
              <a:gd name="connsiteX4" fmla="*/ 323 w 429151"/>
              <a:gd name="connsiteY4" fmla="*/ 1909687 h 2315969"/>
              <a:gd name="connsiteX0" fmla="*/ 4542 w 413900"/>
              <a:gd name="connsiteY0" fmla="*/ 1914647 h 2315969"/>
              <a:gd name="connsiteX1" fmla="*/ 413499 w 413900"/>
              <a:gd name="connsiteY1" fmla="*/ 0 h 2315969"/>
              <a:gd name="connsiteX2" fmla="*/ 413900 w 413900"/>
              <a:gd name="connsiteY2" fmla="*/ 997037 h 2315969"/>
              <a:gd name="connsiteX3" fmla="*/ 0 w 413900"/>
              <a:gd name="connsiteY3" fmla="*/ 2315969 h 2315969"/>
              <a:gd name="connsiteX4" fmla="*/ 4542 w 413900"/>
              <a:gd name="connsiteY4" fmla="*/ 1914647 h 2315969"/>
              <a:gd name="connsiteX0" fmla="*/ 877 w 415103"/>
              <a:gd name="connsiteY0" fmla="*/ 1924569 h 2315969"/>
              <a:gd name="connsiteX1" fmla="*/ 414702 w 415103"/>
              <a:gd name="connsiteY1" fmla="*/ 0 h 2315969"/>
              <a:gd name="connsiteX2" fmla="*/ 415103 w 415103"/>
              <a:gd name="connsiteY2" fmla="*/ 997037 h 2315969"/>
              <a:gd name="connsiteX3" fmla="*/ 1203 w 415103"/>
              <a:gd name="connsiteY3" fmla="*/ 2315969 h 2315969"/>
              <a:gd name="connsiteX4" fmla="*/ 877 w 415103"/>
              <a:gd name="connsiteY4" fmla="*/ 1924569 h 2315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5103" h="2315969">
                <a:moveTo>
                  <a:pt x="877" y="1924569"/>
                </a:moveTo>
                <a:lnTo>
                  <a:pt x="414702" y="0"/>
                </a:lnTo>
                <a:cubicBezTo>
                  <a:pt x="414836" y="332346"/>
                  <a:pt x="414969" y="664691"/>
                  <a:pt x="415103" y="997037"/>
                </a:cubicBezTo>
                <a:lnTo>
                  <a:pt x="1203" y="2315969"/>
                </a:lnTo>
                <a:cubicBezTo>
                  <a:pt x="4366" y="1965248"/>
                  <a:pt x="-2286" y="2275290"/>
                  <a:pt x="877" y="1924569"/>
                </a:cubicBezTo>
                <a:close/>
              </a:path>
            </a:pathLst>
          </a:custGeom>
          <a:gradFill>
            <a:gsLst>
              <a:gs pos="0">
                <a:schemeClr val="accent6">
                  <a:lumMod val="50000"/>
                </a:schemeClr>
              </a:gs>
              <a:gs pos="50000">
                <a:schemeClr val="accent6">
                  <a:lumMod val="65000"/>
                </a:schemeClr>
              </a:gs>
              <a:gs pos="100000">
                <a:schemeClr val="accent6">
                  <a:lumMod val="87000"/>
                </a:schemeClr>
              </a:gs>
            </a:gsLst>
            <a:lin ang="0" scaled="0"/>
          </a:gra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5" name="TextBox 84"/>
          <p:cNvSpPr txBox="1"/>
          <p:nvPr/>
        </p:nvSpPr>
        <p:spPr>
          <a:xfrm>
            <a:off x="-8997" y="4569467"/>
            <a:ext cx="1828800" cy="266730"/>
          </a:xfrm>
          <a:prstGeom prst="rect">
            <a:avLst/>
          </a:prstGeom>
          <a:noFill/>
        </p:spPr>
        <p:txBody>
          <a:bodyPr wrap="square" rtlCol="0" anchor="ctr" anchorCtr="0">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Butcher Pen</a:t>
            </a:r>
          </a:p>
        </p:txBody>
      </p:sp>
      <p:sp>
        <p:nvSpPr>
          <p:cNvPr id="25" name="TextBox 24"/>
          <p:cNvSpPr txBox="1"/>
          <p:nvPr/>
        </p:nvSpPr>
        <p:spPr>
          <a:xfrm>
            <a:off x="-8997" y="3741626"/>
            <a:ext cx="1828800" cy="266730"/>
          </a:xfrm>
          <a:prstGeom prst="rect">
            <a:avLst/>
          </a:prstGeom>
          <a:noFill/>
        </p:spPr>
        <p:txBody>
          <a:bodyPr wrap="square" rtlCol="0" anchor="ctr" anchorCtr="0">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Jackson</a:t>
            </a:r>
          </a:p>
        </p:txBody>
      </p:sp>
      <p:sp>
        <p:nvSpPr>
          <p:cNvPr id="26" name="TextBox 25"/>
          <p:cNvSpPr txBox="1"/>
          <p:nvPr/>
        </p:nvSpPr>
        <p:spPr>
          <a:xfrm>
            <a:off x="-8997" y="4031349"/>
            <a:ext cx="1828800" cy="266730"/>
          </a:xfrm>
          <a:prstGeom prst="rect">
            <a:avLst/>
          </a:prstGeom>
          <a:noFill/>
        </p:spPr>
        <p:txBody>
          <a:bodyPr wrap="square" rtlCol="0" anchor="ctr" anchorCtr="0">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Miller</a:t>
            </a:r>
          </a:p>
        </p:txBody>
      </p:sp>
      <p:sp>
        <p:nvSpPr>
          <p:cNvPr id="27" name="TextBox 26"/>
          <p:cNvSpPr txBox="1"/>
          <p:nvPr/>
        </p:nvSpPr>
        <p:spPr>
          <a:xfrm>
            <a:off x="2133600" y="3250476"/>
            <a:ext cx="1676400" cy="757879"/>
          </a:xfrm>
          <a:prstGeom prst="rect">
            <a:avLst/>
          </a:prstGeom>
          <a:noFill/>
        </p:spPr>
        <p:txBody>
          <a:bodyPr wrap="square" rtlCol="0" anchor="ctr" anchorCtr="0">
            <a:normAutofit fontScale="85000"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Followed 1 source trail for 4 rounds of monitoring.</a:t>
            </a:r>
          </a:p>
        </p:txBody>
      </p:sp>
      <p:sp>
        <p:nvSpPr>
          <p:cNvPr id="28" name="TextBox 27"/>
          <p:cNvSpPr txBox="1"/>
          <p:nvPr/>
        </p:nvSpPr>
        <p:spPr>
          <a:xfrm>
            <a:off x="2133600" y="4008355"/>
            <a:ext cx="1676400" cy="757879"/>
          </a:xfrm>
          <a:prstGeom prst="rect">
            <a:avLst/>
          </a:prstGeom>
          <a:noFill/>
        </p:spPr>
        <p:txBody>
          <a:bodyPr wrap="square" rtlCol="0" anchor="ctr" anchorCtr="0">
            <a:normAutofit fontScale="70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2 hot tributaries identified during first round of monitoring. </a:t>
            </a:r>
          </a:p>
        </p:txBody>
      </p:sp>
      <p:sp>
        <p:nvSpPr>
          <p:cNvPr id="58" name="TextBox 57"/>
          <p:cNvSpPr txBox="1"/>
          <p:nvPr/>
        </p:nvSpPr>
        <p:spPr>
          <a:xfrm>
            <a:off x="-8997" y="4310776"/>
            <a:ext cx="1828800" cy="266730"/>
          </a:xfrm>
          <a:prstGeom prst="rect">
            <a:avLst/>
          </a:prstGeom>
          <a:noFill/>
        </p:spPr>
        <p:txBody>
          <a:bodyPr wrap="square" rtlCol="0" anchor="ctr" anchorCtr="0">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Spartman</a:t>
            </a:r>
            <a:r>
              <a:rPr kumimoji="0" lang="en-US" sz="1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 Branch</a:t>
            </a:r>
          </a:p>
        </p:txBody>
      </p:sp>
      <p:sp>
        <p:nvSpPr>
          <p:cNvPr id="59" name="TextBox 58"/>
          <p:cNvSpPr txBox="1"/>
          <p:nvPr/>
        </p:nvSpPr>
        <p:spPr>
          <a:xfrm>
            <a:off x="-8997" y="3474255"/>
            <a:ext cx="1828800" cy="266730"/>
          </a:xfrm>
          <a:prstGeom prst="rect">
            <a:avLst/>
          </a:prstGeom>
          <a:noFill/>
        </p:spPr>
        <p:txBody>
          <a:bodyPr wrap="square" rtlCol="0" anchor="ctr" anchorCtr="0">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Wagner</a:t>
            </a:r>
          </a:p>
        </p:txBody>
      </p:sp>
      <p:sp>
        <p:nvSpPr>
          <p:cNvPr id="60" name="TextBox 59"/>
          <p:cNvSpPr txBox="1"/>
          <p:nvPr/>
        </p:nvSpPr>
        <p:spPr>
          <a:xfrm>
            <a:off x="2133600" y="4799028"/>
            <a:ext cx="1676400" cy="722460"/>
          </a:xfrm>
          <a:prstGeom prst="rect">
            <a:avLst/>
          </a:prstGeom>
          <a:noFill/>
        </p:spPr>
        <p:txBody>
          <a:bodyPr wrap="square" rtlCol="0" anchor="ctr" anchorCtr="0">
            <a:normAutofit fontScale="70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All low hits on rounds 1 and 2. Creek dried up; delayed progress. </a:t>
            </a:r>
          </a:p>
        </p:txBody>
      </p:sp>
      <p:sp>
        <p:nvSpPr>
          <p:cNvPr id="61" name="TextBox 60"/>
          <p:cNvSpPr txBox="1"/>
          <p:nvPr/>
        </p:nvSpPr>
        <p:spPr>
          <a:xfrm>
            <a:off x="2158160" y="2514286"/>
            <a:ext cx="1676400" cy="722460"/>
          </a:xfrm>
          <a:prstGeom prst="rect">
            <a:avLst/>
          </a:prstGeom>
          <a:noFill/>
        </p:spPr>
        <p:txBody>
          <a:bodyPr wrap="square" rtlCol="0" anchor="ctr" anchorCtr="0">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All 4 sites hot on first sampling event. Site B was hottest. </a:t>
            </a:r>
          </a:p>
        </p:txBody>
      </p:sp>
      <p:sp>
        <p:nvSpPr>
          <p:cNvPr id="62" name="TextBox 61"/>
          <p:cNvSpPr txBox="1"/>
          <p:nvPr/>
        </p:nvSpPr>
        <p:spPr>
          <a:xfrm>
            <a:off x="4301207" y="5290778"/>
            <a:ext cx="2103862" cy="804504"/>
          </a:xfrm>
          <a:prstGeom prst="rect">
            <a:avLst/>
          </a:prstGeom>
          <a:noFill/>
        </p:spPr>
        <p:txBody>
          <a:bodyPr wrap="square" rtlCol="0" anchor="ctr" anchorCtr="0">
            <a:normAutofit fontScale="92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Sampled after rain returned,</a:t>
            </a:r>
            <a:br>
              <a:rPr kumimoji="0" lang="en-US" sz="1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br>
            <a:r>
              <a:rPr kumimoji="0" lang="en-US" sz="1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identified </a:t>
            </a:r>
            <a:r>
              <a:rPr kumimoji="0" lang="en-US" sz="18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2</a:t>
            </a:r>
            <a:r>
              <a:rPr kumimoji="0" lang="en-US" sz="14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 hot spots serviced by OSTDS.</a:t>
            </a:r>
          </a:p>
        </p:txBody>
      </p:sp>
      <p:sp>
        <p:nvSpPr>
          <p:cNvPr id="86" name="TextBox 85"/>
          <p:cNvSpPr txBox="1"/>
          <p:nvPr/>
        </p:nvSpPr>
        <p:spPr>
          <a:xfrm>
            <a:off x="2133600" y="5525940"/>
            <a:ext cx="838200" cy="722460"/>
          </a:xfrm>
          <a:prstGeom prst="rect">
            <a:avLst/>
          </a:prstGeom>
          <a:noFill/>
        </p:spPr>
        <p:txBody>
          <a:bodyPr wrap="square" rtlCol="0" anchor="ctr" anchorCtr="0">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No Hits during Round 1. </a:t>
            </a:r>
          </a:p>
        </p:txBody>
      </p:sp>
      <p:sp>
        <p:nvSpPr>
          <p:cNvPr id="107" name="TextBox 106"/>
          <p:cNvSpPr txBox="1"/>
          <p:nvPr/>
        </p:nvSpPr>
        <p:spPr>
          <a:xfrm>
            <a:off x="-8997" y="3183674"/>
            <a:ext cx="1828800" cy="266730"/>
          </a:xfrm>
          <a:prstGeom prst="rect">
            <a:avLst/>
          </a:prstGeom>
          <a:noFill/>
        </p:spPr>
        <p:txBody>
          <a:bodyPr wrap="square" rtlCol="0" anchor="ctr" anchorCtr="0">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95000"/>
                    <a:lumOff val="5000"/>
                  </a:prstClr>
                </a:solidFill>
                <a:effectLst>
                  <a:outerShdw blurRad="38100" dist="38100" dir="2700000" algn="tl">
                    <a:srgbClr val="000000">
                      <a:alpha val="43137"/>
                    </a:srgbClr>
                  </a:outerShdw>
                </a:effectLst>
                <a:uLnTx/>
                <a:uFillTx/>
                <a:latin typeface="Calibri"/>
                <a:ea typeface="+mn-ea"/>
                <a:cs typeface="+mn-cs"/>
              </a:rPr>
              <a:t>Hopkins</a:t>
            </a:r>
          </a:p>
        </p:txBody>
      </p:sp>
      <p:sp>
        <p:nvSpPr>
          <p:cNvPr id="108" name="TextBox 107"/>
          <p:cNvSpPr txBox="1"/>
          <p:nvPr/>
        </p:nvSpPr>
        <p:spPr>
          <a:xfrm>
            <a:off x="2133599" y="1797280"/>
            <a:ext cx="1680029" cy="722460"/>
          </a:xfrm>
          <a:custGeom>
            <a:avLst/>
            <a:gdLst>
              <a:gd name="connsiteX0" fmla="*/ 0 w 1676400"/>
              <a:gd name="connsiteY0" fmla="*/ 0 h 722460"/>
              <a:gd name="connsiteX1" fmla="*/ 1676400 w 1676400"/>
              <a:gd name="connsiteY1" fmla="*/ 0 h 722460"/>
              <a:gd name="connsiteX2" fmla="*/ 1676400 w 1676400"/>
              <a:gd name="connsiteY2" fmla="*/ 722460 h 722460"/>
              <a:gd name="connsiteX3" fmla="*/ 0 w 1676400"/>
              <a:gd name="connsiteY3" fmla="*/ 722460 h 722460"/>
              <a:gd name="connsiteX4" fmla="*/ 0 w 1676400"/>
              <a:gd name="connsiteY4" fmla="*/ 0 h 722460"/>
              <a:gd name="connsiteX0" fmla="*/ 0 w 1680029"/>
              <a:gd name="connsiteY0" fmla="*/ 0 h 722460"/>
              <a:gd name="connsiteX1" fmla="*/ 1676400 w 1680029"/>
              <a:gd name="connsiteY1" fmla="*/ 0 h 722460"/>
              <a:gd name="connsiteX2" fmla="*/ 1680029 w 1680029"/>
              <a:gd name="connsiteY2" fmla="*/ 718832 h 722460"/>
              <a:gd name="connsiteX3" fmla="*/ 0 w 1680029"/>
              <a:gd name="connsiteY3" fmla="*/ 722460 h 722460"/>
              <a:gd name="connsiteX4" fmla="*/ 0 w 1680029"/>
              <a:gd name="connsiteY4" fmla="*/ 0 h 722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0029" h="722460">
                <a:moveTo>
                  <a:pt x="0" y="0"/>
                </a:moveTo>
                <a:lnTo>
                  <a:pt x="1676400" y="0"/>
                </a:lnTo>
                <a:cubicBezTo>
                  <a:pt x="1677610" y="239611"/>
                  <a:pt x="1678819" y="479221"/>
                  <a:pt x="1680029" y="718832"/>
                </a:cubicBezTo>
                <a:lnTo>
                  <a:pt x="0" y="722460"/>
                </a:lnTo>
                <a:lnTo>
                  <a:pt x="0" y="0"/>
                </a:lnTo>
                <a:close/>
              </a:path>
            </a:pathLst>
          </a:custGeom>
          <a:noFill/>
        </p:spPr>
        <p:txBody>
          <a:bodyPr wrap="square" rtlCol="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95000"/>
                    <a:lumOff val="5000"/>
                  </a:prstClr>
                </a:solidFill>
                <a:effectLst>
                  <a:outerShdw blurRad="38100" dist="38100" dir="2700000" algn="tl">
                    <a:srgbClr val="000000">
                      <a:alpha val="43137"/>
                    </a:srgbClr>
                  </a:outerShdw>
                </a:effectLst>
                <a:uLnTx/>
                <a:uFillTx/>
                <a:latin typeface="Calibri"/>
                <a:ea typeface="+mn-ea"/>
                <a:cs typeface="+mn-cs"/>
              </a:rPr>
              <a:t>7 sampling events. </a:t>
            </a:r>
          </a:p>
        </p:txBody>
      </p:sp>
      <p:sp>
        <p:nvSpPr>
          <p:cNvPr id="109" name="TextBox 108"/>
          <p:cNvSpPr txBox="1"/>
          <p:nvPr/>
        </p:nvSpPr>
        <p:spPr>
          <a:xfrm>
            <a:off x="4269090" y="1110471"/>
            <a:ext cx="2103862" cy="804504"/>
          </a:xfrm>
          <a:prstGeom prst="rect">
            <a:avLst/>
          </a:prstGeom>
          <a:noFill/>
        </p:spPr>
        <p:txBody>
          <a:bodyPr wrap="square" rtlCol="0" anchor="ctr" anchorCtr="0">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lumMod val="95000"/>
                    <a:lumOff val="5000"/>
                  </a:prstClr>
                </a:solidFill>
                <a:effectLst>
                  <a:outerShdw blurRad="38100" dist="38100" dir="2700000" algn="tl">
                    <a:srgbClr val="000000">
                      <a:alpha val="43137"/>
                    </a:srgbClr>
                  </a:outerShdw>
                </a:effectLst>
                <a:uLnTx/>
                <a:uFillTx/>
                <a:latin typeface="Calibri"/>
                <a:ea typeface="+mn-ea"/>
                <a:cs typeface="+mn-cs"/>
              </a:rPr>
              <a:t>Followed 2 trails  upstream to the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lumMod val="95000"/>
                    <a:lumOff val="5000"/>
                  </a:prstClr>
                </a:solidFill>
                <a:effectLst>
                  <a:outerShdw blurRad="38100" dist="38100" dir="2700000" algn="tl">
                    <a:srgbClr val="000000">
                      <a:alpha val="43137"/>
                    </a:srgbClr>
                  </a:outerShdw>
                </a:effectLst>
                <a:uLnTx/>
                <a:uFillTx/>
                <a:latin typeface="Calibri"/>
                <a:ea typeface="+mn-ea"/>
                <a:cs typeface="+mn-cs"/>
              </a:rPr>
              <a:t>farthest extent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lumMod val="95000"/>
                    <a:lumOff val="5000"/>
                  </a:prstClr>
                </a:solidFill>
                <a:effectLst>
                  <a:outerShdw blurRad="38100" dist="38100" dir="2700000" algn="tl">
                    <a:srgbClr val="000000">
                      <a:alpha val="43137"/>
                    </a:srgbClr>
                  </a:outerShdw>
                </a:effectLst>
                <a:uLnTx/>
                <a:uFillTx/>
                <a:latin typeface="Calibri"/>
                <a:ea typeface="+mn-ea"/>
                <a:cs typeface="+mn-cs"/>
              </a:rPr>
              <a:t>city owned conveyances. </a:t>
            </a:r>
          </a:p>
        </p:txBody>
      </p:sp>
      <p:sp>
        <p:nvSpPr>
          <p:cNvPr id="74" name="Title 1">
            <a:extLst>
              <a:ext uri="{FF2B5EF4-FFF2-40B4-BE49-F238E27FC236}">
                <a16:creationId xmlns:a16="http://schemas.microsoft.com/office/drawing/2014/main" id="{7D811F94-4E71-4C34-B0E0-C1667C702B42}"/>
              </a:ext>
            </a:extLst>
          </p:cNvPr>
          <p:cNvSpPr txBox="1">
            <a:spLocks/>
          </p:cNvSpPr>
          <p:nvPr/>
        </p:nvSpPr>
        <p:spPr>
          <a:xfrm>
            <a:off x="213731" y="251474"/>
            <a:ext cx="7772400" cy="689113"/>
          </a:xfrm>
          <a:prstGeom prst="rect">
            <a:avLst/>
          </a:prstGeom>
          <a:effectLst>
            <a:outerShdw blurRad="50800" dist="38100" dir="5400000" algn="t" rotWithShape="0">
              <a:prstClr val="black">
                <a:alpha val="40000"/>
              </a:prstClr>
            </a:outerShdw>
          </a:effectLst>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Source ID Pilot Study 2017</a:t>
            </a:r>
            <a:endParaRPr kumimoji="0" lang="en-US" sz="7200" b="1" i="0" u="none" strike="noStrike" kern="1200" cap="none" spc="0" normalizeH="0" baseline="0" noProof="0" dirty="0">
              <a:ln>
                <a:solidFill>
                  <a:prstClr val="black">
                    <a:lumMod val="95000"/>
                    <a:lumOff val="5000"/>
                  </a:prstClr>
                </a:solidFill>
              </a:ln>
              <a:solidFill>
                <a:prstClr val="white">
                  <a:lumMod val="95000"/>
                </a:prstClr>
              </a:solidFill>
              <a:effectLst/>
              <a:uLnTx/>
              <a:uFillTx/>
              <a:latin typeface="Arial" panose="020B0604020202020204" pitchFamily="34" charset="0"/>
              <a:cs typeface="Arial" panose="020B0604020202020204" pitchFamily="34" charset="0"/>
            </a:endParaRPr>
          </a:p>
        </p:txBody>
      </p:sp>
      <p:sp>
        <p:nvSpPr>
          <p:cNvPr id="4" name="Rectangle: Rounded Corners 3">
            <a:extLst>
              <a:ext uri="{FF2B5EF4-FFF2-40B4-BE49-F238E27FC236}">
                <a16:creationId xmlns:a16="http://schemas.microsoft.com/office/drawing/2014/main" id="{80282007-2779-4130-9173-0DEC6C49E89A}"/>
              </a:ext>
            </a:extLst>
          </p:cNvPr>
          <p:cNvSpPr/>
          <p:nvPr/>
        </p:nvSpPr>
        <p:spPr>
          <a:xfrm>
            <a:off x="6886514" y="1190768"/>
            <a:ext cx="177800" cy="260055"/>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65" name="Rectangle: Rounded Corners 64">
            <a:extLst>
              <a:ext uri="{FF2B5EF4-FFF2-40B4-BE49-F238E27FC236}">
                <a16:creationId xmlns:a16="http://schemas.microsoft.com/office/drawing/2014/main" id="{2E955EAB-EBAE-4F01-95AA-A76F0FF1D62C}"/>
              </a:ext>
            </a:extLst>
          </p:cNvPr>
          <p:cNvSpPr/>
          <p:nvPr/>
        </p:nvSpPr>
        <p:spPr>
          <a:xfrm>
            <a:off x="6894620" y="829508"/>
            <a:ext cx="177800" cy="260055"/>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Calibri"/>
              <a:ea typeface="+mn-ea"/>
              <a:cs typeface="+mn-cs"/>
            </a:endParaRPr>
          </a:p>
        </p:txBody>
      </p:sp>
      <p:sp>
        <p:nvSpPr>
          <p:cNvPr id="110" name="TextBox 109"/>
          <p:cNvSpPr txBox="1"/>
          <p:nvPr/>
        </p:nvSpPr>
        <p:spPr>
          <a:xfrm>
            <a:off x="6849432" y="733094"/>
            <a:ext cx="2294568" cy="826822"/>
          </a:xfrm>
          <a:prstGeom prst="rect">
            <a:avLst/>
          </a:prstGeom>
          <a:noFill/>
        </p:spPr>
        <p:txBody>
          <a:bodyPr wrap="square" rtlCol="0" anchor="ctr" anchorCtr="0">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prstClr val="black">
                    <a:lumMod val="95000"/>
                    <a:lumOff val="5000"/>
                  </a:prstClr>
                </a:solidFill>
                <a:effectLst>
                  <a:outerShdw blurRad="38100" dist="38100" dir="2700000" algn="tl">
                    <a:srgbClr val="000000">
                      <a:alpha val="43137"/>
                    </a:srgbClr>
                  </a:outerShdw>
                </a:effectLst>
                <a:uLnTx/>
                <a:uFillTx/>
                <a:latin typeface="Calibri"/>
                <a:ea typeface="+mn-ea"/>
                <a:cs typeface="+mn-cs"/>
              </a:rPr>
              <a:t>1</a:t>
            </a:r>
            <a:r>
              <a:rPr kumimoji="0" lang="en-US" sz="1800" b="0" i="0" u="none" strike="noStrike" kern="1200" cap="none" spc="0" normalizeH="0" baseline="0" noProof="0" dirty="0">
                <a:ln>
                  <a:noFill/>
                </a:ln>
                <a:solidFill>
                  <a:prstClr val="black">
                    <a:lumMod val="95000"/>
                    <a:lumOff val="5000"/>
                  </a:prstClr>
                </a:solidFill>
                <a:effectLst>
                  <a:outerShdw blurRad="38100" dist="38100" dir="2700000" algn="tl">
                    <a:srgbClr val="000000">
                      <a:alpha val="43137"/>
                    </a:srgbClr>
                  </a:outerShdw>
                </a:effectLst>
                <a:uLnTx/>
                <a:uFillTx/>
                <a:latin typeface="Calibri"/>
                <a:ea typeface="+mn-ea"/>
                <a:cs typeface="+mn-cs"/>
              </a:rPr>
              <a:t> source eliminated after 2</a:t>
            </a:r>
            <a:r>
              <a:rPr kumimoji="0" lang="en-US" sz="1800" b="0" i="0" u="none" strike="noStrike" kern="1200" cap="none" spc="0" normalizeH="0" baseline="30000" noProof="0" dirty="0">
                <a:ln>
                  <a:noFill/>
                </a:ln>
                <a:solidFill>
                  <a:prstClr val="black">
                    <a:lumMod val="95000"/>
                    <a:lumOff val="5000"/>
                  </a:prstClr>
                </a:solidFill>
                <a:effectLst>
                  <a:outerShdw blurRad="38100" dist="38100" dir="2700000" algn="tl">
                    <a:srgbClr val="000000">
                      <a:alpha val="43137"/>
                    </a:srgbClr>
                  </a:outerShdw>
                </a:effectLst>
                <a:uLnTx/>
                <a:uFillTx/>
                <a:latin typeface="Calibri"/>
                <a:ea typeface="+mn-ea"/>
                <a:cs typeface="+mn-cs"/>
              </a:rPr>
              <a:t>nd</a:t>
            </a:r>
            <a:r>
              <a:rPr kumimoji="0" lang="en-US" sz="1800" b="0" i="0" u="none" strike="noStrike" kern="1200" cap="none" spc="0" normalizeH="0" baseline="0" noProof="0" dirty="0">
                <a:ln>
                  <a:noFill/>
                </a:ln>
                <a:solidFill>
                  <a:prstClr val="black">
                    <a:lumMod val="95000"/>
                    <a:lumOff val="5000"/>
                  </a:prstClr>
                </a:solidFill>
                <a:effectLst>
                  <a:outerShdw blurRad="38100" dist="38100" dir="2700000" algn="tl">
                    <a:srgbClr val="000000">
                      <a:alpha val="43137"/>
                    </a:srgbClr>
                  </a:outerShdw>
                </a:effectLst>
                <a:uLnTx/>
                <a:uFillTx/>
                <a:latin typeface="Calibri"/>
                <a:ea typeface="+mn-ea"/>
                <a:cs typeface="+mn-cs"/>
              </a:rPr>
              <a:t> sampling event.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prstClr val="black">
                    <a:lumMod val="95000"/>
                    <a:lumOff val="5000"/>
                  </a:prstClr>
                </a:solidFill>
                <a:effectLst>
                  <a:outerShdw blurRad="38100" dist="38100" dir="2700000" algn="tl">
                    <a:srgbClr val="000000">
                      <a:alpha val="43137"/>
                    </a:srgbClr>
                  </a:outerShdw>
                </a:effectLst>
                <a:uLnTx/>
                <a:uFillTx/>
                <a:latin typeface="Calibri"/>
                <a:ea typeface="+mn-ea"/>
                <a:cs typeface="+mn-cs"/>
              </a:rPr>
              <a:t>7</a:t>
            </a:r>
            <a:r>
              <a:rPr kumimoji="0" lang="en-US" sz="1800" b="0" i="0" u="none" strike="noStrike" kern="1200" cap="none" spc="0" normalizeH="0" baseline="0" noProof="0" dirty="0">
                <a:ln>
                  <a:noFill/>
                </a:ln>
                <a:solidFill>
                  <a:prstClr val="black">
                    <a:lumMod val="95000"/>
                    <a:lumOff val="5000"/>
                  </a:prstClr>
                </a:solidFill>
                <a:effectLst>
                  <a:outerShdw blurRad="38100" dist="38100" dir="2700000" algn="tl">
                    <a:srgbClr val="000000">
                      <a:alpha val="43137"/>
                    </a:srgbClr>
                  </a:outerShdw>
                </a:effectLst>
                <a:uLnTx/>
                <a:uFillTx/>
                <a:latin typeface="Calibri"/>
                <a:ea typeface="+mn-ea"/>
                <a:cs typeface="+mn-cs"/>
              </a:rPr>
              <a:t> more hot spots identified.</a:t>
            </a:r>
          </a:p>
        </p:txBody>
      </p:sp>
      <p:sp>
        <p:nvSpPr>
          <p:cNvPr id="63" name="TextBox 62"/>
          <p:cNvSpPr txBox="1"/>
          <p:nvPr/>
        </p:nvSpPr>
        <p:spPr>
          <a:xfrm>
            <a:off x="4283573" y="2011156"/>
            <a:ext cx="3039184" cy="737129"/>
          </a:xfrm>
          <a:prstGeom prst="rect">
            <a:avLst/>
          </a:prstGeom>
          <a:noFill/>
        </p:spPr>
        <p:txBody>
          <a:bodyPr wrap="square" rtlCol="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Signal traced into </a:t>
            </a:r>
            <a:r>
              <a:rPr kumimoji="0" lang="en-US" sz="1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a:ea typeface="+mn-ea"/>
                <a:cs typeface="+mn-cs"/>
              </a:rPr>
              <a:t>6</a:t>
            </a:r>
            <a:r>
              <a:rPr kumimoji="0" lang="en-US" sz="16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a:ea typeface="+mn-ea"/>
                <a:cs typeface="+mn-cs"/>
              </a:rPr>
              <a:t> potentially</a:t>
            </a:r>
            <a:r>
              <a:rPr kumimoji="0" lang="en-US" sz="1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 </a:t>
            </a:r>
            <a:r>
              <a:rPr kumimoji="0" lang="en-US" sz="16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separate hot spots.</a:t>
            </a:r>
          </a:p>
        </p:txBody>
      </p:sp>
      <p:sp>
        <p:nvSpPr>
          <p:cNvPr id="69" name="Rectangle: Rounded Corners 68">
            <a:extLst>
              <a:ext uri="{FF2B5EF4-FFF2-40B4-BE49-F238E27FC236}">
                <a16:creationId xmlns:a16="http://schemas.microsoft.com/office/drawing/2014/main" id="{4DC461E7-8441-4611-9EDF-48FE0B474FDE}"/>
              </a:ext>
            </a:extLst>
          </p:cNvPr>
          <p:cNvSpPr/>
          <p:nvPr/>
        </p:nvSpPr>
        <p:spPr>
          <a:xfrm>
            <a:off x="5067329" y="5615096"/>
            <a:ext cx="177800" cy="260055"/>
          </a:xfrm>
          <a:prstGeom prst="roundRect">
            <a:avLst>
              <a:gd name="adj" fmla="val 30953"/>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2</a:t>
            </a:r>
          </a:p>
        </p:txBody>
      </p:sp>
      <p:sp>
        <p:nvSpPr>
          <p:cNvPr id="29" name="TextBox 28"/>
          <p:cNvSpPr txBox="1"/>
          <p:nvPr/>
        </p:nvSpPr>
        <p:spPr>
          <a:xfrm>
            <a:off x="4267199" y="2734327"/>
            <a:ext cx="2346579" cy="1285523"/>
          </a:xfrm>
          <a:prstGeom prst="rect">
            <a:avLst/>
          </a:prstGeom>
          <a:noFill/>
        </p:spPr>
        <p:txBody>
          <a:bodyPr wrap="square" rtlCol="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Flow stopped; hits in remaining pools at road crossings.</a:t>
            </a:r>
            <a:r>
              <a:rPr kumimoji="0" lang="en-US" sz="1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a:ea typeface="+mn-ea"/>
                <a:cs typeface="+mn-cs"/>
              </a:rPr>
              <a:t> 2</a:t>
            </a:r>
            <a:r>
              <a:rPr kumimoji="0" lang="en-US" sz="16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 hot spots identified. </a:t>
            </a:r>
          </a:p>
        </p:txBody>
      </p:sp>
      <p:sp>
        <p:nvSpPr>
          <p:cNvPr id="67" name="Rectangle: Rounded Corners 66">
            <a:extLst>
              <a:ext uri="{FF2B5EF4-FFF2-40B4-BE49-F238E27FC236}">
                <a16:creationId xmlns:a16="http://schemas.microsoft.com/office/drawing/2014/main" id="{70A80CDF-3024-408A-9790-CEC2F03B35CE}"/>
              </a:ext>
            </a:extLst>
          </p:cNvPr>
          <p:cNvSpPr/>
          <p:nvPr/>
        </p:nvSpPr>
        <p:spPr>
          <a:xfrm>
            <a:off x="5175338" y="3368620"/>
            <a:ext cx="177800" cy="260055"/>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2</a:t>
            </a:r>
          </a:p>
        </p:txBody>
      </p:sp>
      <p:sp>
        <p:nvSpPr>
          <p:cNvPr id="30" name="TextBox 29"/>
          <p:cNvSpPr txBox="1"/>
          <p:nvPr/>
        </p:nvSpPr>
        <p:spPr>
          <a:xfrm>
            <a:off x="4269090" y="4015935"/>
            <a:ext cx="2741310" cy="1285523"/>
          </a:xfrm>
          <a:prstGeom prst="rect">
            <a:avLst/>
          </a:prstGeom>
          <a:noFill/>
        </p:spPr>
        <p:txBody>
          <a:bodyPr wrap="square" rtlCol="0" anchor="ctr" anchorCtr="0">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Delays related to retirement of city staff and incomplete GIS inventory of stormwater conveyances incomplete.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4</a:t>
            </a:r>
            <a:r>
              <a:rPr kumimoji="0" lang="en-US" sz="18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 </a:t>
            </a:r>
            <a:r>
              <a:rPr kumimoji="0" lang="en-US" sz="16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rPr>
              <a:t>hot spots identified.</a:t>
            </a:r>
            <a:endParaRPr kumimoji="0" lang="en-US" sz="1400" b="0" i="0" u="none" strike="noStrike" kern="1200" cap="none" spc="0" normalizeH="0" baseline="0" noProof="0" dirty="0">
              <a:ln>
                <a:noFill/>
              </a:ln>
              <a:solidFill>
                <a:prstClr val="white">
                  <a:lumMod val="95000"/>
                </a:prstClr>
              </a:solidFill>
              <a:effectLst>
                <a:outerShdw blurRad="38100" dist="38100" dir="2700000" algn="tl">
                  <a:srgbClr val="000000">
                    <a:alpha val="43137"/>
                  </a:srgbClr>
                </a:outerShdw>
              </a:effectLst>
              <a:uLnTx/>
              <a:uFillTx/>
              <a:latin typeface="Calibri"/>
              <a:ea typeface="+mn-ea"/>
              <a:cs typeface="+mn-cs"/>
            </a:endParaRPr>
          </a:p>
        </p:txBody>
      </p:sp>
      <p:sp>
        <p:nvSpPr>
          <p:cNvPr id="68" name="Rectangle: Rounded Corners 67">
            <a:extLst>
              <a:ext uri="{FF2B5EF4-FFF2-40B4-BE49-F238E27FC236}">
                <a16:creationId xmlns:a16="http://schemas.microsoft.com/office/drawing/2014/main" id="{DEFD8ADE-0CD0-4231-9078-D353E2D50A1B}"/>
              </a:ext>
            </a:extLst>
          </p:cNvPr>
          <p:cNvSpPr/>
          <p:nvPr/>
        </p:nvSpPr>
        <p:spPr>
          <a:xfrm>
            <a:off x="4303689" y="4975817"/>
            <a:ext cx="177800" cy="260055"/>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4</a:t>
            </a:r>
          </a:p>
        </p:txBody>
      </p:sp>
      <p:sp>
        <p:nvSpPr>
          <p:cNvPr id="66" name="Rectangle: Rounded Corners 65">
            <a:extLst>
              <a:ext uri="{FF2B5EF4-FFF2-40B4-BE49-F238E27FC236}">
                <a16:creationId xmlns:a16="http://schemas.microsoft.com/office/drawing/2014/main" id="{854B3EC0-A6F6-4D49-8F9F-CF012558F4AD}"/>
              </a:ext>
            </a:extLst>
          </p:cNvPr>
          <p:cNvSpPr/>
          <p:nvPr/>
        </p:nvSpPr>
        <p:spPr>
          <a:xfrm>
            <a:off x="5803165" y="2129626"/>
            <a:ext cx="177800" cy="260055"/>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6</a:t>
            </a:r>
          </a:p>
        </p:txBody>
      </p:sp>
      <p:sp>
        <p:nvSpPr>
          <p:cNvPr id="70" name="Rectangle: Rounded Corners 69">
            <a:extLst>
              <a:ext uri="{FF2B5EF4-FFF2-40B4-BE49-F238E27FC236}">
                <a16:creationId xmlns:a16="http://schemas.microsoft.com/office/drawing/2014/main" id="{6063F66E-B93F-4AD9-B699-E116B9E981DB}"/>
              </a:ext>
            </a:extLst>
          </p:cNvPr>
          <p:cNvSpPr/>
          <p:nvPr/>
        </p:nvSpPr>
        <p:spPr>
          <a:xfrm>
            <a:off x="7408002" y="6071761"/>
            <a:ext cx="1597453" cy="612164"/>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21 hots pots remain</a:t>
            </a:r>
          </a:p>
        </p:txBody>
      </p:sp>
      <p:pic>
        <p:nvPicPr>
          <p:cNvPr id="80" name="Content Placeholder 4">
            <a:extLst>
              <a:ext uri="{FF2B5EF4-FFF2-40B4-BE49-F238E27FC236}">
                <a16:creationId xmlns:a16="http://schemas.microsoft.com/office/drawing/2014/main" id="{1B219F67-3E42-44CF-B8E6-8400C82F64C1}"/>
              </a:ext>
            </a:extLst>
          </p:cNvPr>
          <p:cNvPicPr>
            <a:picLocks noChangeAspect="1"/>
          </p:cNvPicPr>
          <p:nvPr/>
        </p:nvPicPr>
        <p:blipFill>
          <a:blip r:embed="rId3"/>
          <a:stretch>
            <a:fillRect/>
          </a:stretch>
        </p:blipFill>
        <p:spPr>
          <a:xfrm>
            <a:off x="1509883" y="2298638"/>
            <a:ext cx="927292" cy="1236390"/>
          </a:xfrm>
          <a:prstGeom prst="rect">
            <a:avLst/>
          </a:prstGeom>
        </p:spPr>
      </p:pic>
      <p:pic>
        <p:nvPicPr>
          <p:cNvPr id="33" name="Picture 32">
            <a:extLst>
              <a:ext uri="{FF2B5EF4-FFF2-40B4-BE49-F238E27FC236}">
                <a16:creationId xmlns:a16="http://schemas.microsoft.com/office/drawing/2014/main" id="{34AD5CF1-4D74-4BC5-9FDA-39764938CF1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11593" y="2868374"/>
            <a:ext cx="771397" cy="1028529"/>
          </a:xfrm>
          <a:prstGeom prst="rect">
            <a:avLst/>
          </a:prstGeom>
        </p:spPr>
      </p:pic>
      <p:pic>
        <p:nvPicPr>
          <p:cNvPr id="89" name="Content Placeholder 4">
            <a:extLst>
              <a:ext uri="{FF2B5EF4-FFF2-40B4-BE49-F238E27FC236}">
                <a16:creationId xmlns:a16="http://schemas.microsoft.com/office/drawing/2014/main" id="{B6739AF5-ADD9-4B7B-850C-0B5CD323AF29}"/>
              </a:ext>
            </a:extLst>
          </p:cNvPr>
          <p:cNvPicPr>
            <a:picLocks noChangeAspect="1"/>
          </p:cNvPicPr>
          <p:nvPr/>
        </p:nvPicPr>
        <p:blipFill>
          <a:blip r:embed="rId3"/>
          <a:stretch>
            <a:fillRect/>
          </a:stretch>
        </p:blipFill>
        <p:spPr>
          <a:xfrm>
            <a:off x="1037421" y="3061079"/>
            <a:ext cx="927292" cy="1236390"/>
          </a:xfrm>
          <a:prstGeom prst="rect">
            <a:avLst/>
          </a:prstGeom>
        </p:spPr>
      </p:pic>
      <p:pic>
        <p:nvPicPr>
          <p:cNvPr id="90" name="Content Placeholder 4">
            <a:extLst>
              <a:ext uri="{FF2B5EF4-FFF2-40B4-BE49-F238E27FC236}">
                <a16:creationId xmlns:a16="http://schemas.microsoft.com/office/drawing/2014/main" id="{3535B1AC-5349-4BCA-A4B8-937699053F06}"/>
              </a:ext>
            </a:extLst>
          </p:cNvPr>
          <p:cNvPicPr>
            <a:picLocks noChangeAspect="1"/>
          </p:cNvPicPr>
          <p:nvPr/>
        </p:nvPicPr>
        <p:blipFill>
          <a:blip r:embed="rId3"/>
          <a:stretch>
            <a:fillRect/>
          </a:stretch>
        </p:blipFill>
        <p:spPr>
          <a:xfrm>
            <a:off x="529708" y="3150904"/>
            <a:ext cx="927292" cy="1236390"/>
          </a:xfrm>
          <a:prstGeom prst="rect">
            <a:avLst/>
          </a:prstGeom>
        </p:spPr>
      </p:pic>
      <p:pic>
        <p:nvPicPr>
          <p:cNvPr id="99" name="Picture 98">
            <a:extLst>
              <a:ext uri="{FF2B5EF4-FFF2-40B4-BE49-F238E27FC236}">
                <a16:creationId xmlns:a16="http://schemas.microsoft.com/office/drawing/2014/main" id="{0CEC9CC7-8C55-4089-8026-BB15A6B239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17377" y="3831594"/>
            <a:ext cx="771397" cy="1028529"/>
          </a:xfrm>
          <a:prstGeom prst="rect">
            <a:avLst/>
          </a:prstGeom>
        </p:spPr>
      </p:pic>
      <p:pic>
        <p:nvPicPr>
          <p:cNvPr id="10" name="Picture 9">
            <a:extLst>
              <a:ext uri="{FF2B5EF4-FFF2-40B4-BE49-F238E27FC236}">
                <a16:creationId xmlns:a16="http://schemas.microsoft.com/office/drawing/2014/main" id="{F922A723-BD3A-442B-B723-112BE6353EBF}"/>
              </a:ext>
            </a:extLst>
          </p:cNvPr>
          <p:cNvPicPr>
            <a:picLocks noChangeAspect="1"/>
          </p:cNvPicPr>
          <p:nvPr/>
        </p:nvPicPr>
        <p:blipFill>
          <a:blip r:embed="rId5"/>
          <a:stretch>
            <a:fillRect/>
          </a:stretch>
        </p:blipFill>
        <p:spPr>
          <a:xfrm>
            <a:off x="1499123" y="6193717"/>
            <a:ext cx="263141" cy="601465"/>
          </a:xfrm>
          <a:prstGeom prst="rect">
            <a:avLst/>
          </a:prstGeom>
          <a:effectLst>
            <a:outerShdw blurRad="50800" dist="38100" dir="16200000" rotWithShape="0">
              <a:prstClr val="black">
                <a:alpha val="40000"/>
              </a:prstClr>
            </a:outerShdw>
          </a:effectLst>
        </p:spPr>
      </p:pic>
      <p:pic>
        <p:nvPicPr>
          <p:cNvPr id="71" name="Picture 70">
            <a:extLst>
              <a:ext uri="{FF2B5EF4-FFF2-40B4-BE49-F238E27FC236}">
                <a16:creationId xmlns:a16="http://schemas.microsoft.com/office/drawing/2014/main" id="{52F6B3C2-A076-4054-865B-F035B984658A}"/>
              </a:ext>
            </a:extLst>
          </p:cNvPr>
          <p:cNvPicPr>
            <a:picLocks noChangeAspect="1"/>
          </p:cNvPicPr>
          <p:nvPr/>
        </p:nvPicPr>
        <p:blipFill>
          <a:blip r:embed="rId5"/>
          <a:stretch>
            <a:fillRect/>
          </a:stretch>
        </p:blipFill>
        <p:spPr>
          <a:xfrm flipH="1">
            <a:off x="2401652" y="6193717"/>
            <a:ext cx="302095" cy="690503"/>
          </a:xfrm>
          <a:prstGeom prst="rect">
            <a:avLst/>
          </a:prstGeom>
          <a:effectLst>
            <a:outerShdw blurRad="50800" dist="38100" dir="16200000" rotWithShape="0">
              <a:prstClr val="black">
                <a:alpha val="40000"/>
              </a:prstClr>
            </a:outerShdw>
          </a:effectLst>
        </p:spPr>
      </p:pic>
      <p:pic>
        <p:nvPicPr>
          <p:cNvPr id="72" name="Picture 71">
            <a:extLst>
              <a:ext uri="{FF2B5EF4-FFF2-40B4-BE49-F238E27FC236}">
                <a16:creationId xmlns:a16="http://schemas.microsoft.com/office/drawing/2014/main" id="{2A390292-4CC3-4EA0-A871-086B20655FB3}"/>
              </a:ext>
            </a:extLst>
          </p:cNvPr>
          <p:cNvPicPr>
            <a:picLocks noChangeAspect="1"/>
          </p:cNvPicPr>
          <p:nvPr/>
        </p:nvPicPr>
        <p:blipFill>
          <a:blip r:embed="rId5"/>
          <a:stretch>
            <a:fillRect/>
          </a:stretch>
        </p:blipFill>
        <p:spPr>
          <a:xfrm>
            <a:off x="6509923" y="4562352"/>
            <a:ext cx="263141" cy="601465"/>
          </a:xfrm>
          <a:prstGeom prst="rect">
            <a:avLst/>
          </a:prstGeom>
          <a:effectLst>
            <a:outerShdw blurRad="50800" dist="38100" dir="16200000" rotWithShape="0">
              <a:prstClr val="black">
                <a:alpha val="40000"/>
              </a:prstClr>
            </a:outerShdw>
          </a:effectLst>
        </p:spPr>
      </p:pic>
      <p:pic>
        <p:nvPicPr>
          <p:cNvPr id="73" name="Picture 72">
            <a:extLst>
              <a:ext uri="{FF2B5EF4-FFF2-40B4-BE49-F238E27FC236}">
                <a16:creationId xmlns:a16="http://schemas.microsoft.com/office/drawing/2014/main" id="{FAF21B52-2854-4E6A-B2D5-008D2AFCBBE6}"/>
              </a:ext>
            </a:extLst>
          </p:cNvPr>
          <p:cNvPicPr>
            <a:picLocks noChangeAspect="1"/>
          </p:cNvPicPr>
          <p:nvPr/>
        </p:nvPicPr>
        <p:blipFill>
          <a:blip r:embed="rId5"/>
          <a:stretch>
            <a:fillRect/>
          </a:stretch>
        </p:blipFill>
        <p:spPr>
          <a:xfrm flipH="1">
            <a:off x="7454787" y="4523607"/>
            <a:ext cx="302095" cy="690503"/>
          </a:xfrm>
          <a:prstGeom prst="rect">
            <a:avLst/>
          </a:prstGeom>
          <a:effectLst>
            <a:outerShdw blurRad="50800" dist="38100" dir="16200000" rotWithShape="0">
              <a:prstClr val="black">
                <a:alpha val="40000"/>
              </a:prstClr>
            </a:outerShdw>
          </a:effectLst>
        </p:spPr>
      </p:pic>
      <p:pic>
        <p:nvPicPr>
          <p:cNvPr id="75" name="Picture 74">
            <a:extLst>
              <a:ext uri="{FF2B5EF4-FFF2-40B4-BE49-F238E27FC236}">
                <a16:creationId xmlns:a16="http://schemas.microsoft.com/office/drawing/2014/main" id="{25DB1FE3-3773-497D-8331-9986E870C97A}"/>
              </a:ext>
            </a:extLst>
          </p:cNvPr>
          <p:cNvPicPr>
            <a:picLocks noChangeAspect="1"/>
          </p:cNvPicPr>
          <p:nvPr/>
        </p:nvPicPr>
        <p:blipFill>
          <a:blip r:embed="rId5"/>
          <a:stretch>
            <a:fillRect/>
          </a:stretch>
        </p:blipFill>
        <p:spPr>
          <a:xfrm>
            <a:off x="5515916" y="5888514"/>
            <a:ext cx="263141" cy="601465"/>
          </a:xfrm>
          <a:prstGeom prst="rect">
            <a:avLst/>
          </a:prstGeom>
          <a:effectLst>
            <a:outerShdw blurRad="50800" dist="38100" dir="16200000" rotWithShape="0">
              <a:prstClr val="black">
                <a:alpha val="40000"/>
              </a:prstClr>
            </a:outerShdw>
          </a:effectLst>
        </p:spPr>
      </p:pic>
      <p:pic>
        <p:nvPicPr>
          <p:cNvPr id="76" name="Picture 75">
            <a:extLst>
              <a:ext uri="{FF2B5EF4-FFF2-40B4-BE49-F238E27FC236}">
                <a16:creationId xmlns:a16="http://schemas.microsoft.com/office/drawing/2014/main" id="{C783891D-2B26-4523-9A7E-E2983A8A10F3}"/>
              </a:ext>
            </a:extLst>
          </p:cNvPr>
          <p:cNvPicPr>
            <a:picLocks noChangeAspect="1"/>
          </p:cNvPicPr>
          <p:nvPr/>
        </p:nvPicPr>
        <p:blipFill>
          <a:blip r:embed="rId5"/>
          <a:stretch>
            <a:fillRect/>
          </a:stretch>
        </p:blipFill>
        <p:spPr>
          <a:xfrm flipH="1">
            <a:off x="6418445" y="5888514"/>
            <a:ext cx="302095" cy="690503"/>
          </a:xfrm>
          <a:prstGeom prst="rect">
            <a:avLst/>
          </a:prstGeom>
          <a:effectLst>
            <a:outerShdw blurRad="50800" dist="38100" dir="16200000" rotWithShape="0">
              <a:prstClr val="black">
                <a:alpha val="40000"/>
              </a:prstClr>
            </a:outerShdw>
          </a:effectLst>
        </p:spPr>
      </p:pic>
      <p:pic>
        <p:nvPicPr>
          <p:cNvPr id="77" name="Picture 76">
            <a:extLst>
              <a:ext uri="{FF2B5EF4-FFF2-40B4-BE49-F238E27FC236}">
                <a16:creationId xmlns:a16="http://schemas.microsoft.com/office/drawing/2014/main" id="{8452906F-1641-43C9-8B8F-C389EC6D59CA}"/>
              </a:ext>
            </a:extLst>
          </p:cNvPr>
          <p:cNvPicPr>
            <a:picLocks noChangeAspect="1"/>
          </p:cNvPicPr>
          <p:nvPr/>
        </p:nvPicPr>
        <p:blipFill>
          <a:blip r:embed="rId5"/>
          <a:stretch>
            <a:fillRect/>
          </a:stretch>
        </p:blipFill>
        <p:spPr>
          <a:xfrm>
            <a:off x="6049760" y="3450404"/>
            <a:ext cx="263141" cy="601465"/>
          </a:xfrm>
          <a:prstGeom prst="rect">
            <a:avLst/>
          </a:prstGeom>
          <a:effectLst>
            <a:outerShdw blurRad="50800" dist="38100" dir="16200000" rotWithShape="0">
              <a:prstClr val="black">
                <a:alpha val="40000"/>
              </a:prstClr>
            </a:outerShdw>
          </a:effectLst>
        </p:spPr>
      </p:pic>
      <p:pic>
        <p:nvPicPr>
          <p:cNvPr id="78" name="Picture 77">
            <a:extLst>
              <a:ext uri="{FF2B5EF4-FFF2-40B4-BE49-F238E27FC236}">
                <a16:creationId xmlns:a16="http://schemas.microsoft.com/office/drawing/2014/main" id="{E713F135-7809-49B7-8557-CEAF79759086}"/>
              </a:ext>
            </a:extLst>
          </p:cNvPr>
          <p:cNvPicPr>
            <a:picLocks noChangeAspect="1"/>
          </p:cNvPicPr>
          <p:nvPr/>
        </p:nvPicPr>
        <p:blipFill>
          <a:blip r:embed="rId5"/>
          <a:stretch>
            <a:fillRect/>
          </a:stretch>
        </p:blipFill>
        <p:spPr>
          <a:xfrm flipH="1">
            <a:off x="6994137" y="3370340"/>
            <a:ext cx="302095" cy="690503"/>
          </a:xfrm>
          <a:prstGeom prst="rect">
            <a:avLst/>
          </a:prstGeom>
          <a:effectLst>
            <a:outerShdw blurRad="50800" dist="38100" dir="16200000" rotWithShape="0">
              <a:prstClr val="black">
                <a:alpha val="40000"/>
              </a:prstClr>
            </a:outerShdw>
          </a:effectLst>
        </p:spPr>
      </p:pic>
      <p:pic>
        <p:nvPicPr>
          <p:cNvPr id="79" name="Picture 78">
            <a:extLst>
              <a:ext uri="{FF2B5EF4-FFF2-40B4-BE49-F238E27FC236}">
                <a16:creationId xmlns:a16="http://schemas.microsoft.com/office/drawing/2014/main" id="{7360236F-C5DE-4E07-84FD-1EF30D33AD9B}"/>
              </a:ext>
            </a:extLst>
          </p:cNvPr>
          <p:cNvPicPr>
            <a:picLocks noChangeAspect="1"/>
          </p:cNvPicPr>
          <p:nvPr/>
        </p:nvPicPr>
        <p:blipFill>
          <a:blip r:embed="rId5"/>
          <a:stretch>
            <a:fillRect/>
          </a:stretch>
        </p:blipFill>
        <p:spPr>
          <a:xfrm>
            <a:off x="6801983" y="2447552"/>
            <a:ext cx="263141" cy="601465"/>
          </a:xfrm>
          <a:prstGeom prst="rect">
            <a:avLst/>
          </a:prstGeom>
          <a:effectLst>
            <a:outerShdw blurRad="50800" dist="38100" dir="16200000" rotWithShape="0">
              <a:prstClr val="black">
                <a:alpha val="40000"/>
              </a:prstClr>
            </a:outerShdw>
          </a:effectLst>
        </p:spPr>
      </p:pic>
      <p:pic>
        <p:nvPicPr>
          <p:cNvPr id="81" name="Picture 80">
            <a:extLst>
              <a:ext uri="{FF2B5EF4-FFF2-40B4-BE49-F238E27FC236}">
                <a16:creationId xmlns:a16="http://schemas.microsoft.com/office/drawing/2014/main" id="{5612E4F1-CC15-4241-B394-3ADA2105D7A6}"/>
              </a:ext>
            </a:extLst>
          </p:cNvPr>
          <p:cNvPicPr>
            <a:picLocks noChangeAspect="1"/>
          </p:cNvPicPr>
          <p:nvPr/>
        </p:nvPicPr>
        <p:blipFill>
          <a:blip r:embed="rId5"/>
          <a:stretch>
            <a:fillRect/>
          </a:stretch>
        </p:blipFill>
        <p:spPr>
          <a:xfrm flipH="1">
            <a:off x="7726416" y="2413692"/>
            <a:ext cx="302095" cy="690503"/>
          </a:xfrm>
          <a:prstGeom prst="rect">
            <a:avLst/>
          </a:prstGeom>
          <a:effectLst>
            <a:outerShdw blurRad="50800" dist="38100" dir="16200000" rotWithShape="0">
              <a:prstClr val="black">
                <a:alpha val="40000"/>
              </a:prstClr>
            </a:outerShdw>
          </a:effectLst>
        </p:spPr>
      </p:pic>
      <p:pic>
        <p:nvPicPr>
          <p:cNvPr id="98" name="Picture 97">
            <a:extLst>
              <a:ext uri="{FF2B5EF4-FFF2-40B4-BE49-F238E27FC236}">
                <a16:creationId xmlns:a16="http://schemas.microsoft.com/office/drawing/2014/main" id="{20AB5732-C361-44D5-A5AF-7033AF8E43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2495" y="4468807"/>
            <a:ext cx="771397" cy="1028529"/>
          </a:xfrm>
          <a:prstGeom prst="rect">
            <a:avLst/>
          </a:prstGeom>
        </p:spPr>
      </p:pic>
      <p:sp>
        <p:nvSpPr>
          <p:cNvPr id="82" name="Rectangle: Rounded Corners 81">
            <a:extLst>
              <a:ext uri="{FF2B5EF4-FFF2-40B4-BE49-F238E27FC236}">
                <a16:creationId xmlns:a16="http://schemas.microsoft.com/office/drawing/2014/main" id="{5557E4DE-F82A-4B6C-A34D-5E6FFC1D858B}"/>
              </a:ext>
            </a:extLst>
          </p:cNvPr>
          <p:cNvSpPr/>
          <p:nvPr/>
        </p:nvSpPr>
        <p:spPr>
          <a:xfrm>
            <a:off x="7408002" y="5163817"/>
            <a:ext cx="1597453" cy="846003"/>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1 source identified &amp; eliminated</a:t>
            </a:r>
          </a:p>
        </p:txBody>
      </p:sp>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D83B9B38-9169-44B1-8D3C-1FDE43FE95F1}"/>
                  </a:ext>
                </a:extLst>
              </p:cNvPr>
              <p:cNvGraphicFramePr>
                <a:graphicFrameLocks noChangeAspect="1"/>
              </p:cNvGraphicFramePr>
              <p:nvPr>
                <p:extLst>
                  <p:ext uri="{D42A27DB-BD31-4B8C-83A1-F6EECF244321}">
                    <p14:modId xmlns:p14="http://schemas.microsoft.com/office/powerpoint/2010/main" val="3847926337"/>
                  </p:ext>
                </p:extLst>
              </p:nvPr>
            </p:nvGraphicFramePr>
            <p:xfrm>
              <a:off x="77691" y="6318998"/>
              <a:ext cx="484427" cy="363320"/>
            </p:xfrm>
            <a:graphic>
              <a:graphicData uri="http://schemas.microsoft.com/office/powerpoint/2016/slidezoom">
                <pslz:sldZm>
                  <pslz:sldZmObj sldId="489" cId="62047216">
                    <pslz:zmPr id="{FC737D9C-4970-4BAD-AB7D-9F26CBD57E45}" returnToParent="0" transitionDur="1000">
                      <p166:blipFill xmlns:p166="http://schemas.microsoft.com/office/powerpoint/2016/6/main">
                        <a:blip r:embed="rId6"/>
                        <a:stretch>
                          <a:fillRect/>
                        </a:stretch>
                      </p166:blipFill>
                      <p166:spPr xmlns:p166="http://schemas.microsoft.com/office/powerpoint/2016/6/main">
                        <a:xfrm>
                          <a:off x="0" y="0"/>
                          <a:ext cx="484427" cy="363320"/>
                        </a:xfrm>
                        <a:prstGeom prst="rect">
                          <a:avLst/>
                        </a:prstGeom>
                        <a:ln w="3175">
                          <a:solidFill>
                            <a:prstClr val="ltGray"/>
                          </a:solidFill>
                        </a:ln>
                      </p166:spPr>
                    </pslz:zmPr>
                  </pslz:sldZmObj>
                </pslz:sldZm>
              </a:graphicData>
            </a:graphic>
          </p:graphicFrame>
        </mc:Choice>
        <mc:Fallback xmlns="">
          <p:pic>
            <p:nvPicPr>
              <p:cNvPr id="11" name="Slide Zoom 10">
                <a:hlinkClick r:id="rId7" action="ppaction://hlinksldjump"/>
                <a:extLst>
                  <a:ext uri="{FF2B5EF4-FFF2-40B4-BE49-F238E27FC236}">
                    <a16:creationId xmlns:a16="http://schemas.microsoft.com/office/drawing/2014/main" id="{D83B9B38-9169-44B1-8D3C-1FDE43FE95F1}"/>
                  </a:ext>
                </a:extLst>
              </p:cNvPr>
              <p:cNvPicPr>
                <a:picLocks noGrp="1" noRot="1" noChangeAspect="1" noMove="1" noResize="1" noEditPoints="1" noAdjustHandles="1" noChangeArrowheads="1" noChangeShapeType="1"/>
              </p:cNvPicPr>
              <p:nvPr/>
            </p:nvPicPr>
            <p:blipFill>
              <a:blip r:embed="rId8"/>
              <a:stretch>
                <a:fillRect/>
              </a:stretch>
            </p:blipFill>
            <p:spPr>
              <a:xfrm>
                <a:off x="77691" y="6318998"/>
                <a:ext cx="484427" cy="363320"/>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13" name="Slide Zoom 12">
                <a:extLst>
                  <a:ext uri="{FF2B5EF4-FFF2-40B4-BE49-F238E27FC236}">
                    <a16:creationId xmlns:a16="http://schemas.microsoft.com/office/drawing/2014/main" id="{890C7FF9-0098-4350-A36F-5FE1835C9512}"/>
                  </a:ext>
                </a:extLst>
              </p:cNvPr>
              <p:cNvGraphicFramePr>
                <a:graphicFrameLocks noChangeAspect="1"/>
              </p:cNvGraphicFramePr>
              <p:nvPr>
                <p:extLst>
                  <p:ext uri="{D42A27DB-BD31-4B8C-83A1-F6EECF244321}">
                    <p14:modId xmlns:p14="http://schemas.microsoft.com/office/powerpoint/2010/main" val="1155277660"/>
                  </p:ext>
                </p:extLst>
              </p:nvPr>
            </p:nvGraphicFramePr>
            <p:xfrm>
              <a:off x="77691" y="5875152"/>
              <a:ext cx="492584" cy="369438"/>
            </p:xfrm>
            <a:graphic>
              <a:graphicData uri="http://schemas.microsoft.com/office/powerpoint/2016/slidezoom">
                <pslz:sldZm>
                  <pslz:sldZmObj sldId="468" cId="2786215592">
                    <pslz:zmPr id="{91E2BBE5-6689-4FD3-A8BC-B2D1E20F34B8}" returnToParent="0" transitionDur="1000">
                      <p166:blipFill xmlns:p166="http://schemas.microsoft.com/office/powerpoint/2016/6/main">
                        <a:blip r:embed="rId9"/>
                        <a:stretch>
                          <a:fillRect/>
                        </a:stretch>
                      </p166:blipFill>
                      <p166:spPr xmlns:p166="http://schemas.microsoft.com/office/powerpoint/2016/6/main">
                        <a:xfrm>
                          <a:off x="0" y="0"/>
                          <a:ext cx="492584" cy="369438"/>
                        </a:xfrm>
                        <a:prstGeom prst="rect">
                          <a:avLst/>
                        </a:prstGeom>
                        <a:ln w="3175">
                          <a:solidFill>
                            <a:prstClr val="ltGray"/>
                          </a:solidFill>
                        </a:ln>
                      </p166:spPr>
                    </pslz:zmPr>
                  </pslz:sldZmObj>
                </pslz:sldZm>
              </a:graphicData>
            </a:graphic>
          </p:graphicFrame>
        </mc:Choice>
        <mc:Fallback xmlns="">
          <p:pic>
            <p:nvPicPr>
              <p:cNvPr id="13" name="Slide Zoom 12">
                <a:hlinkClick r:id="rId10" action="ppaction://hlinksldjump"/>
                <a:extLst>
                  <a:ext uri="{FF2B5EF4-FFF2-40B4-BE49-F238E27FC236}">
                    <a16:creationId xmlns:a16="http://schemas.microsoft.com/office/drawing/2014/main" id="{890C7FF9-0098-4350-A36F-5FE1835C9512}"/>
                  </a:ext>
                </a:extLst>
              </p:cNvPr>
              <p:cNvPicPr>
                <a:picLocks noGrp="1" noRot="1" noChangeAspect="1" noMove="1" noResize="1" noEditPoints="1" noAdjustHandles="1" noChangeArrowheads="1" noChangeShapeType="1"/>
              </p:cNvPicPr>
              <p:nvPr/>
            </p:nvPicPr>
            <p:blipFill>
              <a:blip r:embed="rId11"/>
              <a:stretch>
                <a:fillRect/>
              </a:stretch>
            </p:blipFill>
            <p:spPr>
              <a:xfrm>
                <a:off x="77691" y="5875152"/>
                <a:ext cx="492584" cy="369438"/>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12" name="Slide Zoom 11">
                <a:extLst>
                  <a:ext uri="{FF2B5EF4-FFF2-40B4-BE49-F238E27FC236}">
                    <a16:creationId xmlns:a16="http://schemas.microsoft.com/office/drawing/2014/main" id="{AA4C19B8-3A58-411F-816B-90B59FFAF99C}"/>
                  </a:ext>
                </a:extLst>
              </p:cNvPr>
              <p:cNvGraphicFramePr>
                <a:graphicFrameLocks noChangeAspect="1"/>
              </p:cNvGraphicFramePr>
              <p:nvPr>
                <p:extLst>
                  <p:ext uri="{D42A27DB-BD31-4B8C-83A1-F6EECF244321}">
                    <p14:modId xmlns:p14="http://schemas.microsoft.com/office/powerpoint/2010/main" val="3954688939"/>
                  </p:ext>
                </p:extLst>
              </p:nvPr>
            </p:nvGraphicFramePr>
            <p:xfrm>
              <a:off x="66931" y="5454910"/>
              <a:ext cx="492583" cy="369438"/>
            </p:xfrm>
            <a:graphic>
              <a:graphicData uri="http://schemas.microsoft.com/office/powerpoint/2016/slidezoom">
                <pslz:sldZm>
                  <pslz:sldZmObj sldId="479" cId="1998430499">
                    <pslz:zmPr id="{F87C87A0-AD0E-4EAE-8F93-07D9774AA080}" returnToParent="0" transitionDur="1000">
                      <p166:blipFill xmlns:p166="http://schemas.microsoft.com/office/powerpoint/2016/6/main">
                        <a:blip r:embed="rId12"/>
                        <a:stretch>
                          <a:fillRect/>
                        </a:stretch>
                      </p166:blipFill>
                      <p166:spPr xmlns:p166="http://schemas.microsoft.com/office/powerpoint/2016/6/main">
                        <a:xfrm>
                          <a:off x="0" y="0"/>
                          <a:ext cx="492583" cy="369438"/>
                        </a:xfrm>
                        <a:prstGeom prst="rect">
                          <a:avLst/>
                        </a:prstGeom>
                        <a:ln w="3175">
                          <a:solidFill>
                            <a:prstClr val="ltGray"/>
                          </a:solidFill>
                        </a:ln>
                      </p166:spPr>
                    </pslz:zmPr>
                  </pslz:sldZmObj>
                </pslz:sldZm>
              </a:graphicData>
            </a:graphic>
          </p:graphicFrame>
        </mc:Choice>
        <mc:Fallback xmlns="">
          <p:pic>
            <p:nvPicPr>
              <p:cNvPr id="12" name="Slide Zoom 11">
                <a:hlinkClick r:id="rId13" action="ppaction://hlinksldjump"/>
                <a:extLst>
                  <a:ext uri="{FF2B5EF4-FFF2-40B4-BE49-F238E27FC236}">
                    <a16:creationId xmlns:a16="http://schemas.microsoft.com/office/drawing/2014/main" id="{AA4C19B8-3A58-411F-816B-90B59FFAF99C}"/>
                  </a:ext>
                </a:extLst>
              </p:cNvPr>
              <p:cNvPicPr>
                <a:picLocks noGrp="1" noRot="1" noChangeAspect="1" noMove="1" noResize="1" noEditPoints="1" noAdjustHandles="1" noChangeArrowheads="1" noChangeShapeType="1"/>
              </p:cNvPicPr>
              <p:nvPr/>
            </p:nvPicPr>
            <p:blipFill>
              <a:blip r:embed="rId14"/>
              <a:stretch>
                <a:fillRect/>
              </a:stretch>
            </p:blipFill>
            <p:spPr>
              <a:xfrm>
                <a:off x="66931" y="5454910"/>
                <a:ext cx="492583" cy="369438"/>
              </a:xfrm>
              <a:prstGeom prst="rect">
                <a:avLst/>
              </a:prstGeom>
              <a:ln w="3175">
                <a:solidFill>
                  <a:prstClr val="ltGray"/>
                </a:solidFill>
              </a:ln>
            </p:spPr>
          </p:pic>
        </mc:Fallback>
      </mc:AlternateContent>
    </p:spTree>
    <p:extLst>
      <p:ext uri="{BB962C8B-B14F-4D97-AF65-F5344CB8AC3E}">
        <p14:creationId xmlns:p14="http://schemas.microsoft.com/office/powerpoint/2010/main" val="2182713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wipe(left)">
                                      <p:cBhvr>
                                        <p:cTn id="7" dur="700"/>
                                        <p:tgtEl>
                                          <p:spTgt spid="9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wipe(left)">
                                      <p:cBhvr>
                                        <p:cTn id="10" dur="700"/>
                                        <p:tgtEl>
                                          <p:spTgt spid="51"/>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left)">
                                      <p:cBhvr>
                                        <p:cTn id="13" dur="700"/>
                                        <p:tgtEl>
                                          <p:spTgt spid="14"/>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700"/>
                                        <p:tgtEl>
                                          <p:spTgt spid="5"/>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left)">
                                      <p:cBhvr>
                                        <p:cTn id="19" dur="700"/>
                                        <p:tgtEl>
                                          <p:spTgt spid="40"/>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00"/>
                                        </p:tgtEl>
                                        <p:attrNameLst>
                                          <p:attrName>style.visibility</p:attrName>
                                        </p:attrNameLst>
                                      </p:cBhvr>
                                      <p:to>
                                        <p:strVal val="visible"/>
                                      </p:to>
                                    </p:set>
                                    <p:animEffect transition="in" filter="wipe(left)">
                                      <p:cBhvr>
                                        <p:cTn id="22" dur="700"/>
                                        <p:tgtEl>
                                          <p:spTgt spid="100"/>
                                        </p:tgtEl>
                                      </p:cBhvr>
                                    </p:animEffect>
                                  </p:childTnLst>
                                </p:cTn>
                              </p:par>
                              <p:par>
                                <p:cTn id="23" presetID="2" presetClass="entr" presetSubtype="8" fill="hold" nodeType="withEffect">
                                  <p:stCondLst>
                                    <p:cond delay="0"/>
                                  </p:stCondLst>
                                  <p:childTnLst>
                                    <p:set>
                                      <p:cBhvr>
                                        <p:cTn id="24" dur="1" fill="hold">
                                          <p:stCondLst>
                                            <p:cond delay="0"/>
                                          </p:stCondLst>
                                        </p:cTn>
                                        <p:tgtEl>
                                          <p:spTgt spid="80"/>
                                        </p:tgtEl>
                                        <p:attrNameLst>
                                          <p:attrName>style.visibility</p:attrName>
                                        </p:attrNameLst>
                                      </p:cBhvr>
                                      <p:to>
                                        <p:strVal val="visible"/>
                                      </p:to>
                                    </p:set>
                                    <p:anim calcmode="lin" valueType="num">
                                      <p:cBhvr additive="base">
                                        <p:cTn id="25" dur="500" fill="hold"/>
                                        <p:tgtEl>
                                          <p:spTgt spid="80"/>
                                        </p:tgtEl>
                                        <p:attrNameLst>
                                          <p:attrName>ppt_x</p:attrName>
                                        </p:attrNameLst>
                                      </p:cBhvr>
                                      <p:tavLst>
                                        <p:tav tm="0">
                                          <p:val>
                                            <p:strVal val="0-#ppt_w/2"/>
                                          </p:val>
                                        </p:tav>
                                        <p:tav tm="100000">
                                          <p:val>
                                            <p:strVal val="#ppt_x"/>
                                          </p:val>
                                        </p:tav>
                                      </p:tavLst>
                                    </p:anim>
                                    <p:anim calcmode="lin" valueType="num">
                                      <p:cBhvr additive="base">
                                        <p:cTn id="26" dur="500" fill="hold"/>
                                        <p:tgtEl>
                                          <p:spTgt spid="80"/>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89"/>
                                        </p:tgtEl>
                                        <p:attrNameLst>
                                          <p:attrName>style.visibility</p:attrName>
                                        </p:attrNameLst>
                                      </p:cBhvr>
                                      <p:to>
                                        <p:strVal val="visible"/>
                                      </p:to>
                                    </p:set>
                                    <p:anim calcmode="lin" valueType="num">
                                      <p:cBhvr additive="base">
                                        <p:cTn id="29" dur="500" fill="hold"/>
                                        <p:tgtEl>
                                          <p:spTgt spid="89"/>
                                        </p:tgtEl>
                                        <p:attrNameLst>
                                          <p:attrName>ppt_x</p:attrName>
                                        </p:attrNameLst>
                                      </p:cBhvr>
                                      <p:tavLst>
                                        <p:tav tm="0">
                                          <p:val>
                                            <p:strVal val="0-#ppt_w/2"/>
                                          </p:val>
                                        </p:tav>
                                        <p:tav tm="100000">
                                          <p:val>
                                            <p:strVal val="#ppt_x"/>
                                          </p:val>
                                        </p:tav>
                                      </p:tavLst>
                                    </p:anim>
                                    <p:anim calcmode="lin" valueType="num">
                                      <p:cBhvr additive="base">
                                        <p:cTn id="30" dur="500" fill="hold"/>
                                        <p:tgtEl>
                                          <p:spTgt spid="8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0"/>
                                        </p:tgtEl>
                                        <p:attrNameLst>
                                          <p:attrName>style.visibility</p:attrName>
                                        </p:attrNameLst>
                                      </p:cBhvr>
                                      <p:to>
                                        <p:strVal val="visible"/>
                                      </p:to>
                                    </p:set>
                                    <p:anim calcmode="lin" valueType="num">
                                      <p:cBhvr additive="base">
                                        <p:cTn id="33" dur="500" fill="hold"/>
                                        <p:tgtEl>
                                          <p:spTgt spid="90"/>
                                        </p:tgtEl>
                                        <p:attrNameLst>
                                          <p:attrName>ppt_x</p:attrName>
                                        </p:attrNameLst>
                                      </p:cBhvr>
                                      <p:tavLst>
                                        <p:tav tm="0">
                                          <p:val>
                                            <p:strVal val="0-#ppt_w/2"/>
                                          </p:val>
                                        </p:tav>
                                        <p:tav tm="100000">
                                          <p:val>
                                            <p:strVal val="#ppt_x"/>
                                          </p:val>
                                        </p:tav>
                                      </p:tavLst>
                                    </p:anim>
                                    <p:anim calcmode="lin" valueType="num">
                                      <p:cBhvr additive="base">
                                        <p:cTn id="34" dur="500" fill="hold"/>
                                        <p:tgtEl>
                                          <p:spTgt spid="9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98"/>
                                        </p:tgtEl>
                                        <p:attrNameLst>
                                          <p:attrName>style.visibility</p:attrName>
                                        </p:attrNameLst>
                                      </p:cBhvr>
                                      <p:to>
                                        <p:strVal val="visible"/>
                                      </p:to>
                                    </p:set>
                                    <p:anim calcmode="lin" valueType="num">
                                      <p:cBhvr additive="base">
                                        <p:cTn id="37" dur="500" fill="hold"/>
                                        <p:tgtEl>
                                          <p:spTgt spid="98"/>
                                        </p:tgtEl>
                                        <p:attrNameLst>
                                          <p:attrName>ppt_x</p:attrName>
                                        </p:attrNameLst>
                                      </p:cBhvr>
                                      <p:tavLst>
                                        <p:tav tm="0">
                                          <p:val>
                                            <p:strVal val="0-#ppt_w/2"/>
                                          </p:val>
                                        </p:tav>
                                        <p:tav tm="100000">
                                          <p:val>
                                            <p:strVal val="#ppt_x"/>
                                          </p:val>
                                        </p:tav>
                                      </p:tavLst>
                                    </p:anim>
                                    <p:anim calcmode="lin" valueType="num">
                                      <p:cBhvr additive="base">
                                        <p:cTn id="38" dur="500" fill="hold"/>
                                        <p:tgtEl>
                                          <p:spTgt spid="98"/>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99"/>
                                        </p:tgtEl>
                                        <p:attrNameLst>
                                          <p:attrName>style.visibility</p:attrName>
                                        </p:attrNameLst>
                                      </p:cBhvr>
                                      <p:to>
                                        <p:strVal val="visible"/>
                                      </p:to>
                                    </p:set>
                                    <p:anim calcmode="lin" valueType="num">
                                      <p:cBhvr additive="base">
                                        <p:cTn id="41" dur="500" fill="hold"/>
                                        <p:tgtEl>
                                          <p:spTgt spid="99"/>
                                        </p:tgtEl>
                                        <p:attrNameLst>
                                          <p:attrName>ppt_x</p:attrName>
                                        </p:attrNameLst>
                                      </p:cBhvr>
                                      <p:tavLst>
                                        <p:tav tm="0">
                                          <p:val>
                                            <p:strVal val="0-#ppt_w/2"/>
                                          </p:val>
                                        </p:tav>
                                        <p:tav tm="100000">
                                          <p:val>
                                            <p:strVal val="#ppt_x"/>
                                          </p:val>
                                        </p:tav>
                                      </p:tavLst>
                                    </p:anim>
                                    <p:anim calcmode="lin" valueType="num">
                                      <p:cBhvr additive="base">
                                        <p:cTn id="42" dur="500" fill="hold"/>
                                        <p:tgtEl>
                                          <p:spTgt spid="99"/>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500" fill="hold"/>
                                        <p:tgtEl>
                                          <p:spTgt spid="33"/>
                                        </p:tgtEl>
                                        <p:attrNameLst>
                                          <p:attrName>ppt_x</p:attrName>
                                        </p:attrNameLst>
                                      </p:cBhvr>
                                      <p:tavLst>
                                        <p:tav tm="0">
                                          <p:val>
                                            <p:strVal val="0-#ppt_w/2"/>
                                          </p:val>
                                        </p:tav>
                                        <p:tav tm="100000">
                                          <p:val>
                                            <p:strVal val="#ppt_x"/>
                                          </p:val>
                                        </p:tav>
                                      </p:tavLst>
                                    </p:anim>
                                    <p:anim calcmode="lin" valueType="num">
                                      <p:cBhvr additive="base">
                                        <p:cTn id="46" dur="500" fill="hold"/>
                                        <p:tgtEl>
                                          <p:spTgt spid="33"/>
                                        </p:tgtEl>
                                        <p:attrNameLst>
                                          <p:attrName>ppt_y</p:attrName>
                                        </p:attrNameLst>
                                      </p:cBhvr>
                                      <p:tavLst>
                                        <p:tav tm="0">
                                          <p:val>
                                            <p:strVal val="#ppt_y"/>
                                          </p:val>
                                        </p:tav>
                                        <p:tav tm="100000">
                                          <p:val>
                                            <p:strVal val="#ppt_y"/>
                                          </p:val>
                                        </p:tav>
                                      </p:tavLst>
                                    </p:anim>
                                  </p:childTnLst>
                                </p:cTn>
                              </p:par>
                            </p:childTnLst>
                          </p:cTn>
                        </p:par>
                        <p:par>
                          <p:cTn id="47" fill="hold">
                            <p:stCondLst>
                              <p:cond delay="700"/>
                            </p:stCondLst>
                            <p:childTnLst>
                              <p:par>
                                <p:cTn id="48" presetID="10" presetClass="entr" presetSubtype="0" fill="hold" grpId="0" nodeType="afterEffect">
                                  <p:stCondLst>
                                    <p:cond delay="0"/>
                                  </p:stCondLst>
                                  <p:childTnLst>
                                    <p:set>
                                      <p:cBhvr>
                                        <p:cTn id="49" dur="1" fill="hold">
                                          <p:stCondLst>
                                            <p:cond delay="0"/>
                                          </p:stCondLst>
                                        </p:cTn>
                                        <p:tgtEl>
                                          <p:spTgt spid="107"/>
                                        </p:tgtEl>
                                        <p:attrNameLst>
                                          <p:attrName>style.visibility</p:attrName>
                                        </p:attrNameLst>
                                      </p:cBhvr>
                                      <p:to>
                                        <p:strVal val="visible"/>
                                      </p:to>
                                    </p:set>
                                    <p:animEffect transition="in" filter="fade">
                                      <p:cBhvr>
                                        <p:cTn id="50" dur="500"/>
                                        <p:tgtEl>
                                          <p:spTgt spid="10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9"/>
                                        </p:tgtEl>
                                        <p:attrNameLst>
                                          <p:attrName>style.visibility</p:attrName>
                                        </p:attrNameLst>
                                      </p:cBhvr>
                                      <p:to>
                                        <p:strVal val="visible"/>
                                      </p:to>
                                    </p:set>
                                    <p:animEffect transition="in" filter="fade">
                                      <p:cBhvr>
                                        <p:cTn id="53" dur="500"/>
                                        <p:tgtEl>
                                          <p:spTgt spid="5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500"/>
                                        <p:tgtEl>
                                          <p:spTgt spid="5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500"/>
                                        <p:tgtEl>
                                          <p:spTgt spid="85"/>
                                        </p:tgtEl>
                                      </p:cBhvr>
                                    </p:animEffect>
                                  </p:childTnLst>
                                </p:cTn>
                              </p:par>
                              <p:par>
                                <p:cTn id="66" presetID="16" presetClass="entr" presetSubtype="42"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barn(outHorizontal)">
                                      <p:cBhvr>
                                        <p:cTn id="68" dur="1000"/>
                                        <p:tgtEl>
                                          <p:spTgt spid="24"/>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92"/>
                                        </p:tgtEl>
                                        <p:attrNameLst>
                                          <p:attrName>style.visibility</p:attrName>
                                        </p:attrNameLst>
                                      </p:cBhvr>
                                      <p:to>
                                        <p:strVal val="visible"/>
                                      </p:to>
                                    </p:set>
                                    <p:animEffect transition="in" filter="wipe(left)">
                                      <p:cBhvr>
                                        <p:cTn id="73" dur="600"/>
                                        <p:tgtEl>
                                          <p:spTgt spid="92"/>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wipe(left)">
                                      <p:cBhvr>
                                        <p:cTn id="76" dur="600"/>
                                        <p:tgtEl>
                                          <p:spTgt spid="52"/>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wipe(left)">
                                      <p:cBhvr>
                                        <p:cTn id="79" dur="600"/>
                                        <p:tgtEl>
                                          <p:spTgt spid="15"/>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wipe(left)">
                                      <p:cBhvr>
                                        <p:cTn id="82" dur="600"/>
                                        <p:tgtEl>
                                          <p:spTgt spid="6"/>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41"/>
                                        </p:tgtEl>
                                        <p:attrNameLst>
                                          <p:attrName>style.visibility</p:attrName>
                                        </p:attrNameLst>
                                      </p:cBhvr>
                                      <p:to>
                                        <p:strVal val="visible"/>
                                      </p:to>
                                    </p:set>
                                    <p:animEffect transition="in" filter="wipe(left)">
                                      <p:cBhvr>
                                        <p:cTn id="85" dur="600"/>
                                        <p:tgtEl>
                                          <p:spTgt spid="41"/>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01"/>
                                        </p:tgtEl>
                                        <p:attrNameLst>
                                          <p:attrName>style.visibility</p:attrName>
                                        </p:attrNameLst>
                                      </p:cBhvr>
                                      <p:to>
                                        <p:strVal val="visible"/>
                                      </p:to>
                                    </p:set>
                                    <p:animEffect transition="in" filter="wipe(left)">
                                      <p:cBhvr>
                                        <p:cTn id="88" dur="600"/>
                                        <p:tgtEl>
                                          <p:spTgt spid="101"/>
                                        </p:tgtEl>
                                      </p:cBhvr>
                                    </p:animEffect>
                                  </p:childTnLst>
                                </p:cTn>
                              </p:par>
                            </p:childTnLst>
                          </p:cTn>
                        </p:par>
                        <p:par>
                          <p:cTn id="89" fill="hold">
                            <p:stCondLst>
                              <p:cond delay="600"/>
                            </p:stCondLst>
                            <p:childTnLst>
                              <p:par>
                                <p:cTn id="90" presetID="22" presetClass="entr" presetSubtype="8" fill="hold" grpId="0" nodeType="after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wipe(left)">
                                      <p:cBhvr>
                                        <p:cTn id="92" dur="700"/>
                                        <p:tgtEl>
                                          <p:spTgt spid="7"/>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wipe(left)">
                                      <p:cBhvr>
                                        <p:cTn id="95" dur="700"/>
                                        <p:tgtEl>
                                          <p:spTgt spid="42"/>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02"/>
                                        </p:tgtEl>
                                        <p:attrNameLst>
                                          <p:attrName>style.visibility</p:attrName>
                                        </p:attrNameLst>
                                      </p:cBhvr>
                                      <p:to>
                                        <p:strVal val="visible"/>
                                      </p:to>
                                    </p:set>
                                    <p:animEffect transition="in" filter="wipe(left)">
                                      <p:cBhvr>
                                        <p:cTn id="98" dur="700"/>
                                        <p:tgtEl>
                                          <p:spTgt spid="102"/>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53"/>
                                        </p:tgtEl>
                                        <p:attrNameLst>
                                          <p:attrName>style.visibility</p:attrName>
                                        </p:attrNameLst>
                                      </p:cBhvr>
                                      <p:to>
                                        <p:strVal val="visible"/>
                                      </p:to>
                                    </p:set>
                                    <p:animEffect transition="in" filter="wipe(left)">
                                      <p:cBhvr>
                                        <p:cTn id="101" dur="700"/>
                                        <p:tgtEl>
                                          <p:spTgt spid="53"/>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93"/>
                                        </p:tgtEl>
                                        <p:attrNameLst>
                                          <p:attrName>style.visibility</p:attrName>
                                        </p:attrNameLst>
                                      </p:cBhvr>
                                      <p:to>
                                        <p:strVal val="visible"/>
                                      </p:to>
                                    </p:set>
                                    <p:animEffect transition="in" filter="wipe(left)">
                                      <p:cBhvr>
                                        <p:cTn id="104" dur="700"/>
                                        <p:tgtEl>
                                          <p:spTgt spid="93"/>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wipe(left)">
                                      <p:cBhvr>
                                        <p:cTn id="107" dur="700"/>
                                        <p:tgtEl>
                                          <p:spTgt spid="16"/>
                                        </p:tgtEl>
                                      </p:cBhvr>
                                    </p:animEffect>
                                  </p:childTnLst>
                                </p:cTn>
                              </p:par>
                            </p:childTnLst>
                          </p:cTn>
                        </p:par>
                        <p:par>
                          <p:cTn id="108" fill="hold">
                            <p:stCondLst>
                              <p:cond delay="1300"/>
                            </p:stCondLst>
                            <p:childTnLst>
                              <p:par>
                                <p:cTn id="109" presetID="56" presetClass="path" presetSubtype="0" accel="50000" decel="50000" fill="hold" nodeType="afterEffect">
                                  <p:stCondLst>
                                    <p:cond delay="0"/>
                                  </p:stCondLst>
                                  <p:childTnLst>
                                    <p:animMotion origin="layout" path="M -0.00087 0.01296 L 0.23385 -0.15254 " pathEditMode="relative" rAng="0" ptsTypes="AA">
                                      <p:cBhvr>
                                        <p:cTn id="110" dur="2000" fill="hold"/>
                                        <p:tgtEl>
                                          <p:spTgt spid="80"/>
                                        </p:tgtEl>
                                        <p:attrNameLst>
                                          <p:attrName>ppt_x</p:attrName>
                                          <p:attrName>ppt_y</p:attrName>
                                        </p:attrNameLst>
                                      </p:cBhvr>
                                      <p:rCtr x="11736" y="-8287"/>
                                    </p:animMotion>
                                  </p:childTnLst>
                                </p:cTn>
                              </p:par>
                              <p:par>
                                <p:cTn id="111" presetID="56" presetClass="path" presetSubtype="0" accel="50000" decel="50000" fill="hold" nodeType="withEffect">
                                  <p:stCondLst>
                                    <p:cond delay="0"/>
                                  </p:stCondLst>
                                  <p:childTnLst>
                                    <p:animMotion origin="layout" path="M 0.00347 0.00718 L 0.26771 -0.01203 " pathEditMode="relative" rAng="0" ptsTypes="AA">
                                      <p:cBhvr>
                                        <p:cTn id="112" dur="3900" fill="hold"/>
                                        <p:tgtEl>
                                          <p:spTgt spid="89"/>
                                        </p:tgtEl>
                                        <p:attrNameLst>
                                          <p:attrName>ppt_x</p:attrName>
                                          <p:attrName>ppt_y</p:attrName>
                                        </p:attrNameLst>
                                      </p:cBhvr>
                                      <p:rCtr x="13212" y="-972"/>
                                    </p:animMotion>
                                  </p:childTnLst>
                                </p:cTn>
                              </p:par>
                              <p:par>
                                <p:cTn id="113" presetID="56" presetClass="path" presetSubtype="0" accel="50000" decel="50000" fill="hold" nodeType="withEffect">
                                  <p:stCondLst>
                                    <p:cond delay="0"/>
                                  </p:stCondLst>
                                  <p:childTnLst>
                                    <p:animMotion origin="layout" path="M -0.00035 0.01111 L 0.32777 0.08935 " pathEditMode="relative" rAng="0" ptsTypes="AA">
                                      <p:cBhvr>
                                        <p:cTn id="114" dur="2000" fill="hold"/>
                                        <p:tgtEl>
                                          <p:spTgt spid="90"/>
                                        </p:tgtEl>
                                        <p:attrNameLst>
                                          <p:attrName>ppt_x</p:attrName>
                                          <p:attrName>ppt_y</p:attrName>
                                        </p:attrNameLst>
                                      </p:cBhvr>
                                      <p:rCtr x="16493" y="4005"/>
                                    </p:animMotion>
                                  </p:childTnLst>
                                </p:cTn>
                              </p:par>
                              <p:par>
                                <p:cTn id="115" presetID="56" presetClass="path" presetSubtype="0" accel="50000" decel="50000" fill="hold" nodeType="withEffect">
                                  <p:stCondLst>
                                    <p:cond delay="0"/>
                                  </p:stCondLst>
                                  <p:childTnLst>
                                    <p:animMotion origin="layout" path="M 3.88889E-6 -3.7037E-7 L 0.07326 0.20949 " pathEditMode="relative" rAng="0" ptsTypes="AA">
                                      <p:cBhvr>
                                        <p:cTn id="116" dur="5400" fill="hold"/>
                                        <p:tgtEl>
                                          <p:spTgt spid="98"/>
                                        </p:tgtEl>
                                        <p:attrNameLst>
                                          <p:attrName>ppt_x</p:attrName>
                                          <p:attrName>ppt_y</p:attrName>
                                        </p:attrNameLst>
                                      </p:cBhvr>
                                      <p:rCtr x="3663" y="10463"/>
                                    </p:animMotion>
                                  </p:childTnLst>
                                </p:cTn>
                              </p:par>
                              <p:par>
                                <p:cTn id="117" presetID="56" presetClass="path" presetSubtype="0" accel="50000" decel="50000" fill="hold" nodeType="withEffect">
                                  <p:stCondLst>
                                    <p:cond delay="0"/>
                                  </p:stCondLst>
                                  <p:childTnLst>
                                    <p:animMotion origin="layout" path="M 0.00712 0.01319 L 0.25677 -0.10301 " pathEditMode="relative" rAng="0" ptsTypes="AA">
                                      <p:cBhvr>
                                        <p:cTn id="118" dur="1200" fill="hold"/>
                                        <p:tgtEl>
                                          <p:spTgt spid="33"/>
                                        </p:tgtEl>
                                        <p:attrNameLst>
                                          <p:attrName>ppt_x</p:attrName>
                                          <p:attrName>ppt_y</p:attrName>
                                        </p:attrNameLst>
                                      </p:cBhvr>
                                      <p:rCtr x="12656" y="-5718"/>
                                    </p:animMotion>
                                  </p:childTnLst>
                                </p:cTn>
                              </p:par>
                              <p:par>
                                <p:cTn id="119" presetID="49" presetClass="path" presetSubtype="0" accel="50000" decel="50000" fill="hold" nodeType="withEffect">
                                  <p:stCondLst>
                                    <p:cond delay="0"/>
                                  </p:stCondLst>
                                  <p:childTnLst>
                                    <p:animMotion origin="layout" path="M -4.72222E-6 -4.81481E-6 L 0.24653 0.11783 " pathEditMode="relative" rAng="0" ptsTypes="AA">
                                      <p:cBhvr>
                                        <p:cTn id="120" dur="3500" fill="hold"/>
                                        <p:tgtEl>
                                          <p:spTgt spid="99"/>
                                        </p:tgtEl>
                                        <p:attrNameLst>
                                          <p:attrName>ppt_x</p:attrName>
                                          <p:attrName>ppt_y</p:attrName>
                                        </p:attrNameLst>
                                      </p:cBhvr>
                                      <p:rCtr x="12448" y="5880"/>
                                    </p:animMotion>
                                  </p:childTnLst>
                                </p:cTn>
                              </p:par>
                              <p:par>
                                <p:cTn id="121" presetID="22" presetClass="entr" presetSubtype="4" fill="hold" nodeType="withEffect">
                                  <p:stCondLst>
                                    <p:cond delay="1000"/>
                                  </p:stCondLst>
                                  <p:childTnLst>
                                    <p:set>
                                      <p:cBhvr>
                                        <p:cTn id="122" dur="1" fill="hold">
                                          <p:stCondLst>
                                            <p:cond delay="0"/>
                                          </p:stCondLst>
                                        </p:cTn>
                                        <p:tgtEl>
                                          <p:spTgt spid="10"/>
                                        </p:tgtEl>
                                        <p:attrNameLst>
                                          <p:attrName>style.visibility</p:attrName>
                                        </p:attrNameLst>
                                      </p:cBhvr>
                                      <p:to>
                                        <p:strVal val="visible"/>
                                      </p:to>
                                    </p:set>
                                    <p:animEffect transition="in" filter="wipe(down)">
                                      <p:cBhvr>
                                        <p:cTn id="123" dur="1000"/>
                                        <p:tgtEl>
                                          <p:spTgt spid="10"/>
                                        </p:tgtEl>
                                      </p:cBhvr>
                                    </p:animEffect>
                                  </p:childTnLst>
                                </p:cTn>
                              </p:par>
                              <p:par>
                                <p:cTn id="124" presetID="22" presetClass="entr" presetSubtype="4" fill="hold" nodeType="withEffect">
                                  <p:stCondLst>
                                    <p:cond delay="1000"/>
                                  </p:stCondLst>
                                  <p:childTnLst>
                                    <p:set>
                                      <p:cBhvr>
                                        <p:cTn id="125" dur="1" fill="hold">
                                          <p:stCondLst>
                                            <p:cond delay="0"/>
                                          </p:stCondLst>
                                        </p:cTn>
                                        <p:tgtEl>
                                          <p:spTgt spid="71"/>
                                        </p:tgtEl>
                                        <p:attrNameLst>
                                          <p:attrName>style.visibility</p:attrName>
                                        </p:attrNameLst>
                                      </p:cBhvr>
                                      <p:to>
                                        <p:strVal val="visible"/>
                                      </p:to>
                                    </p:set>
                                    <p:animEffect transition="in" filter="wipe(down)">
                                      <p:cBhvr>
                                        <p:cTn id="126" dur="1000"/>
                                        <p:tgtEl>
                                          <p:spTgt spid="71"/>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108"/>
                                        </p:tgtEl>
                                        <p:attrNameLst>
                                          <p:attrName>style.visibility</p:attrName>
                                        </p:attrNameLst>
                                      </p:cBhvr>
                                      <p:to>
                                        <p:strVal val="visible"/>
                                      </p:to>
                                    </p:set>
                                    <p:animEffect transition="in" filter="fade">
                                      <p:cBhvr>
                                        <p:cTn id="129" dur="500"/>
                                        <p:tgtEl>
                                          <p:spTgt spid="108"/>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1"/>
                                        </p:tgtEl>
                                        <p:attrNameLst>
                                          <p:attrName>style.visibility</p:attrName>
                                        </p:attrNameLst>
                                      </p:cBhvr>
                                      <p:to>
                                        <p:strVal val="visible"/>
                                      </p:to>
                                    </p:set>
                                    <p:animEffect transition="in" filter="fade">
                                      <p:cBhvr>
                                        <p:cTn id="132" dur="500"/>
                                        <p:tgtEl>
                                          <p:spTgt spid="61"/>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fade">
                                      <p:cBhvr>
                                        <p:cTn id="135" dur="500"/>
                                        <p:tgtEl>
                                          <p:spTgt spid="27"/>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28"/>
                                        </p:tgtEl>
                                        <p:attrNameLst>
                                          <p:attrName>style.visibility</p:attrName>
                                        </p:attrNameLst>
                                      </p:cBhvr>
                                      <p:to>
                                        <p:strVal val="visible"/>
                                      </p:to>
                                    </p:set>
                                    <p:animEffect transition="in" filter="fade">
                                      <p:cBhvr>
                                        <p:cTn id="138" dur="500"/>
                                        <p:tgtEl>
                                          <p:spTgt spid="28"/>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60"/>
                                        </p:tgtEl>
                                        <p:attrNameLst>
                                          <p:attrName>style.visibility</p:attrName>
                                        </p:attrNameLst>
                                      </p:cBhvr>
                                      <p:to>
                                        <p:strVal val="visible"/>
                                      </p:to>
                                    </p:set>
                                    <p:animEffect transition="in" filter="fade">
                                      <p:cBhvr>
                                        <p:cTn id="141" dur="500"/>
                                        <p:tgtEl>
                                          <p:spTgt spid="60"/>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86"/>
                                        </p:tgtEl>
                                        <p:attrNameLst>
                                          <p:attrName>style.visibility</p:attrName>
                                        </p:attrNameLst>
                                      </p:cBhvr>
                                      <p:to>
                                        <p:strVal val="visible"/>
                                      </p:to>
                                    </p:set>
                                    <p:animEffect transition="in" filter="fade">
                                      <p:cBhvr>
                                        <p:cTn id="144" dur="500"/>
                                        <p:tgtEl>
                                          <p:spTgt spid="86"/>
                                        </p:tgtEl>
                                      </p:cBhvr>
                                    </p:animEffect>
                                  </p:childTnLst>
                                </p:cTn>
                              </p:par>
                              <p:par>
                                <p:cTn id="145" presetID="16" presetClass="entr" presetSubtype="42" fill="hold" grpId="0" nodeType="withEffect">
                                  <p:stCondLst>
                                    <p:cond delay="0"/>
                                  </p:stCondLst>
                                  <p:childTnLst>
                                    <p:set>
                                      <p:cBhvr>
                                        <p:cTn id="146" dur="1" fill="hold">
                                          <p:stCondLst>
                                            <p:cond delay="0"/>
                                          </p:stCondLst>
                                        </p:cTn>
                                        <p:tgtEl>
                                          <p:spTgt spid="21"/>
                                        </p:tgtEl>
                                        <p:attrNameLst>
                                          <p:attrName>style.visibility</p:attrName>
                                        </p:attrNameLst>
                                      </p:cBhvr>
                                      <p:to>
                                        <p:strVal val="visible"/>
                                      </p:to>
                                    </p:set>
                                    <p:animEffect transition="in" filter="barn(outHorizontal)">
                                      <p:cBhvr>
                                        <p:cTn id="147" dur="1000"/>
                                        <p:tgtEl>
                                          <p:spTgt spid="21"/>
                                        </p:tgtEl>
                                      </p:cBhvr>
                                    </p:animEffect>
                                  </p:childTnLst>
                                </p:cTn>
                              </p:par>
                            </p:childTnLst>
                          </p:cTn>
                        </p:par>
                      </p:childTnLst>
                    </p:cTn>
                  </p:par>
                  <p:par>
                    <p:cTn id="148" fill="hold">
                      <p:stCondLst>
                        <p:cond delay="indefinite"/>
                      </p:stCondLst>
                      <p:childTnLst>
                        <p:par>
                          <p:cTn id="149" fill="hold">
                            <p:stCondLst>
                              <p:cond delay="0"/>
                            </p:stCondLst>
                            <p:childTnLst>
                              <p:par>
                                <p:cTn id="150" presetID="22" presetClass="entr" presetSubtype="8" fill="hold" grpId="0" nodeType="clickEffect">
                                  <p:stCondLst>
                                    <p:cond delay="0"/>
                                  </p:stCondLst>
                                  <p:childTnLst>
                                    <p:set>
                                      <p:cBhvr>
                                        <p:cTn id="151" dur="1" fill="hold">
                                          <p:stCondLst>
                                            <p:cond delay="0"/>
                                          </p:stCondLst>
                                        </p:cTn>
                                        <p:tgtEl>
                                          <p:spTgt spid="8"/>
                                        </p:tgtEl>
                                        <p:attrNameLst>
                                          <p:attrName>style.visibility</p:attrName>
                                        </p:attrNameLst>
                                      </p:cBhvr>
                                      <p:to>
                                        <p:strVal val="visible"/>
                                      </p:to>
                                    </p:set>
                                    <p:animEffect transition="in" filter="wipe(left)">
                                      <p:cBhvr>
                                        <p:cTn id="152" dur="600"/>
                                        <p:tgtEl>
                                          <p:spTgt spid="8"/>
                                        </p:tgtEl>
                                      </p:cBhvr>
                                    </p:animEffect>
                                  </p:childTnLst>
                                </p:cTn>
                              </p:par>
                              <p:par>
                                <p:cTn id="153" presetID="22" presetClass="entr" presetSubtype="8" fill="hold" grpId="0" nodeType="withEffect">
                                  <p:stCondLst>
                                    <p:cond delay="0"/>
                                  </p:stCondLst>
                                  <p:childTnLst>
                                    <p:set>
                                      <p:cBhvr>
                                        <p:cTn id="154" dur="1" fill="hold">
                                          <p:stCondLst>
                                            <p:cond delay="0"/>
                                          </p:stCondLst>
                                        </p:cTn>
                                        <p:tgtEl>
                                          <p:spTgt spid="43"/>
                                        </p:tgtEl>
                                        <p:attrNameLst>
                                          <p:attrName>style.visibility</p:attrName>
                                        </p:attrNameLst>
                                      </p:cBhvr>
                                      <p:to>
                                        <p:strVal val="visible"/>
                                      </p:to>
                                    </p:set>
                                    <p:animEffect transition="in" filter="wipe(left)">
                                      <p:cBhvr>
                                        <p:cTn id="155" dur="600"/>
                                        <p:tgtEl>
                                          <p:spTgt spid="43"/>
                                        </p:tgtEl>
                                      </p:cBhvr>
                                    </p:animEffect>
                                  </p:childTnLst>
                                </p:cTn>
                              </p:par>
                              <p:par>
                                <p:cTn id="156" presetID="22" presetClass="entr" presetSubtype="8" fill="hold" grpId="0" nodeType="withEffect">
                                  <p:stCondLst>
                                    <p:cond delay="0"/>
                                  </p:stCondLst>
                                  <p:childTnLst>
                                    <p:set>
                                      <p:cBhvr>
                                        <p:cTn id="157" dur="1" fill="hold">
                                          <p:stCondLst>
                                            <p:cond delay="0"/>
                                          </p:stCondLst>
                                        </p:cTn>
                                        <p:tgtEl>
                                          <p:spTgt spid="103"/>
                                        </p:tgtEl>
                                        <p:attrNameLst>
                                          <p:attrName>style.visibility</p:attrName>
                                        </p:attrNameLst>
                                      </p:cBhvr>
                                      <p:to>
                                        <p:strVal val="visible"/>
                                      </p:to>
                                    </p:set>
                                    <p:animEffect transition="in" filter="wipe(left)">
                                      <p:cBhvr>
                                        <p:cTn id="158" dur="600"/>
                                        <p:tgtEl>
                                          <p:spTgt spid="103"/>
                                        </p:tgtEl>
                                      </p:cBhvr>
                                    </p:animEffect>
                                  </p:childTnLst>
                                </p:cTn>
                              </p:par>
                              <p:par>
                                <p:cTn id="159" presetID="22" presetClass="entr" presetSubtype="8" fill="hold" grpId="0" nodeType="withEffect">
                                  <p:stCondLst>
                                    <p:cond delay="0"/>
                                  </p:stCondLst>
                                  <p:childTnLst>
                                    <p:set>
                                      <p:cBhvr>
                                        <p:cTn id="160" dur="1" fill="hold">
                                          <p:stCondLst>
                                            <p:cond delay="0"/>
                                          </p:stCondLst>
                                        </p:cTn>
                                        <p:tgtEl>
                                          <p:spTgt spid="17"/>
                                        </p:tgtEl>
                                        <p:attrNameLst>
                                          <p:attrName>style.visibility</p:attrName>
                                        </p:attrNameLst>
                                      </p:cBhvr>
                                      <p:to>
                                        <p:strVal val="visible"/>
                                      </p:to>
                                    </p:set>
                                    <p:animEffect transition="in" filter="wipe(left)">
                                      <p:cBhvr>
                                        <p:cTn id="161" dur="600"/>
                                        <p:tgtEl>
                                          <p:spTgt spid="17"/>
                                        </p:tgtEl>
                                      </p:cBhvr>
                                    </p:animEffect>
                                  </p:childTnLst>
                                </p:cTn>
                              </p:par>
                              <p:par>
                                <p:cTn id="162" presetID="22" presetClass="entr" presetSubtype="8" fill="hold" grpId="0" nodeType="withEffect">
                                  <p:stCondLst>
                                    <p:cond delay="0"/>
                                  </p:stCondLst>
                                  <p:childTnLst>
                                    <p:set>
                                      <p:cBhvr>
                                        <p:cTn id="163" dur="1" fill="hold">
                                          <p:stCondLst>
                                            <p:cond delay="0"/>
                                          </p:stCondLst>
                                        </p:cTn>
                                        <p:tgtEl>
                                          <p:spTgt spid="54"/>
                                        </p:tgtEl>
                                        <p:attrNameLst>
                                          <p:attrName>style.visibility</p:attrName>
                                        </p:attrNameLst>
                                      </p:cBhvr>
                                      <p:to>
                                        <p:strVal val="visible"/>
                                      </p:to>
                                    </p:set>
                                    <p:animEffect transition="in" filter="wipe(left)">
                                      <p:cBhvr>
                                        <p:cTn id="164" dur="600"/>
                                        <p:tgtEl>
                                          <p:spTgt spid="54"/>
                                        </p:tgtEl>
                                      </p:cBhvr>
                                    </p:animEffect>
                                  </p:childTnLst>
                                </p:cTn>
                              </p:par>
                            </p:childTnLst>
                          </p:cTn>
                        </p:par>
                        <p:par>
                          <p:cTn id="165" fill="hold">
                            <p:stCondLst>
                              <p:cond delay="600"/>
                            </p:stCondLst>
                            <p:childTnLst>
                              <p:par>
                                <p:cTn id="166" presetID="22" presetClass="entr" presetSubtype="8" fill="hold" grpId="0" nodeType="afterEffect">
                                  <p:stCondLst>
                                    <p:cond delay="0"/>
                                  </p:stCondLst>
                                  <p:childTnLst>
                                    <p:set>
                                      <p:cBhvr>
                                        <p:cTn id="167" dur="1" fill="hold">
                                          <p:stCondLst>
                                            <p:cond delay="0"/>
                                          </p:stCondLst>
                                        </p:cTn>
                                        <p:tgtEl>
                                          <p:spTgt spid="9"/>
                                        </p:tgtEl>
                                        <p:attrNameLst>
                                          <p:attrName>style.visibility</p:attrName>
                                        </p:attrNameLst>
                                      </p:cBhvr>
                                      <p:to>
                                        <p:strVal val="visible"/>
                                      </p:to>
                                    </p:set>
                                    <p:animEffect transition="in" filter="wipe(left)">
                                      <p:cBhvr>
                                        <p:cTn id="168" dur="700"/>
                                        <p:tgtEl>
                                          <p:spTgt spid="9"/>
                                        </p:tgtEl>
                                      </p:cBhvr>
                                    </p:animEffect>
                                  </p:childTnLst>
                                </p:cTn>
                              </p:par>
                              <p:par>
                                <p:cTn id="169" presetID="22" presetClass="entr" presetSubtype="8" fill="hold" grpId="0" nodeType="withEffect">
                                  <p:stCondLst>
                                    <p:cond delay="0"/>
                                  </p:stCondLst>
                                  <p:childTnLst>
                                    <p:set>
                                      <p:cBhvr>
                                        <p:cTn id="170" dur="1" fill="hold">
                                          <p:stCondLst>
                                            <p:cond delay="0"/>
                                          </p:stCondLst>
                                        </p:cTn>
                                        <p:tgtEl>
                                          <p:spTgt spid="44"/>
                                        </p:tgtEl>
                                        <p:attrNameLst>
                                          <p:attrName>style.visibility</p:attrName>
                                        </p:attrNameLst>
                                      </p:cBhvr>
                                      <p:to>
                                        <p:strVal val="visible"/>
                                      </p:to>
                                    </p:set>
                                    <p:animEffect transition="in" filter="wipe(left)">
                                      <p:cBhvr>
                                        <p:cTn id="171" dur="700"/>
                                        <p:tgtEl>
                                          <p:spTgt spid="44"/>
                                        </p:tgtEl>
                                      </p:cBhvr>
                                    </p:animEffect>
                                  </p:childTnLst>
                                </p:cTn>
                              </p:par>
                              <p:par>
                                <p:cTn id="172" presetID="22" presetClass="entr" presetSubtype="8" fill="hold" grpId="0" nodeType="withEffect">
                                  <p:stCondLst>
                                    <p:cond delay="0"/>
                                  </p:stCondLst>
                                  <p:childTnLst>
                                    <p:set>
                                      <p:cBhvr>
                                        <p:cTn id="173" dur="1" fill="hold">
                                          <p:stCondLst>
                                            <p:cond delay="0"/>
                                          </p:stCondLst>
                                        </p:cTn>
                                        <p:tgtEl>
                                          <p:spTgt spid="104"/>
                                        </p:tgtEl>
                                        <p:attrNameLst>
                                          <p:attrName>style.visibility</p:attrName>
                                        </p:attrNameLst>
                                      </p:cBhvr>
                                      <p:to>
                                        <p:strVal val="visible"/>
                                      </p:to>
                                    </p:set>
                                    <p:animEffect transition="in" filter="wipe(left)">
                                      <p:cBhvr>
                                        <p:cTn id="174" dur="700"/>
                                        <p:tgtEl>
                                          <p:spTgt spid="104"/>
                                        </p:tgtEl>
                                      </p:cBhvr>
                                    </p:animEffect>
                                  </p:childTnLst>
                                </p:cTn>
                              </p:par>
                              <p:par>
                                <p:cTn id="175" presetID="22" presetClass="entr" presetSubtype="8" fill="hold" grpId="0" nodeType="withEffect">
                                  <p:stCondLst>
                                    <p:cond delay="0"/>
                                  </p:stCondLst>
                                  <p:childTnLst>
                                    <p:set>
                                      <p:cBhvr>
                                        <p:cTn id="176" dur="1" fill="hold">
                                          <p:stCondLst>
                                            <p:cond delay="0"/>
                                          </p:stCondLst>
                                        </p:cTn>
                                        <p:tgtEl>
                                          <p:spTgt spid="18"/>
                                        </p:tgtEl>
                                        <p:attrNameLst>
                                          <p:attrName>style.visibility</p:attrName>
                                        </p:attrNameLst>
                                      </p:cBhvr>
                                      <p:to>
                                        <p:strVal val="visible"/>
                                      </p:to>
                                    </p:set>
                                    <p:animEffect transition="in" filter="wipe(left)">
                                      <p:cBhvr>
                                        <p:cTn id="177" dur="700"/>
                                        <p:tgtEl>
                                          <p:spTgt spid="18"/>
                                        </p:tgtEl>
                                      </p:cBhvr>
                                    </p:animEffect>
                                  </p:childTnLst>
                                </p:cTn>
                              </p:par>
                              <p:par>
                                <p:cTn id="178" presetID="22" presetClass="entr" presetSubtype="8" fill="hold" grpId="0" nodeType="withEffect">
                                  <p:stCondLst>
                                    <p:cond delay="0"/>
                                  </p:stCondLst>
                                  <p:childTnLst>
                                    <p:set>
                                      <p:cBhvr>
                                        <p:cTn id="179" dur="1" fill="hold">
                                          <p:stCondLst>
                                            <p:cond delay="0"/>
                                          </p:stCondLst>
                                        </p:cTn>
                                        <p:tgtEl>
                                          <p:spTgt spid="55"/>
                                        </p:tgtEl>
                                        <p:attrNameLst>
                                          <p:attrName>style.visibility</p:attrName>
                                        </p:attrNameLst>
                                      </p:cBhvr>
                                      <p:to>
                                        <p:strVal val="visible"/>
                                      </p:to>
                                    </p:set>
                                    <p:animEffect transition="in" filter="wipe(left)">
                                      <p:cBhvr>
                                        <p:cTn id="180" dur="700"/>
                                        <p:tgtEl>
                                          <p:spTgt spid="55"/>
                                        </p:tgtEl>
                                      </p:cBhvr>
                                    </p:animEffect>
                                  </p:childTnLst>
                                </p:cTn>
                              </p:par>
                            </p:childTnLst>
                          </p:cTn>
                        </p:par>
                        <p:par>
                          <p:cTn id="181" fill="hold">
                            <p:stCondLst>
                              <p:cond delay="1300"/>
                            </p:stCondLst>
                            <p:childTnLst>
                              <p:par>
                                <p:cTn id="182" presetID="10" presetClass="entr" presetSubtype="0" fill="hold" grpId="0" nodeType="afterEffect">
                                  <p:stCondLst>
                                    <p:cond delay="0"/>
                                  </p:stCondLst>
                                  <p:childTnLst>
                                    <p:set>
                                      <p:cBhvr>
                                        <p:cTn id="183" dur="1" fill="hold">
                                          <p:stCondLst>
                                            <p:cond delay="0"/>
                                          </p:stCondLst>
                                        </p:cTn>
                                        <p:tgtEl>
                                          <p:spTgt spid="109"/>
                                        </p:tgtEl>
                                        <p:attrNameLst>
                                          <p:attrName>style.visibility</p:attrName>
                                        </p:attrNameLst>
                                      </p:cBhvr>
                                      <p:to>
                                        <p:strVal val="visible"/>
                                      </p:to>
                                    </p:set>
                                    <p:animEffect transition="in" filter="fade">
                                      <p:cBhvr>
                                        <p:cTn id="184" dur="500"/>
                                        <p:tgtEl>
                                          <p:spTgt spid="109"/>
                                        </p:tgtEl>
                                      </p:cBhvr>
                                    </p:animEffect>
                                  </p:childTnLst>
                                </p:cTn>
                              </p:par>
                              <p:par>
                                <p:cTn id="185" presetID="10" presetClass="entr" presetSubtype="0" fill="hold" grpId="0" nodeType="withEffect">
                                  <p:stCondLst>
                                    <p:cond delay="0"/>
                                  </p:stCondLst>
                                  <p:childTnLst>
                                    <p:set>
                                      <p:cBhvr>
                                        <p:cTn id="186" dur="1" fill="hold">
                                          <p:stCondLst>
                                            <p:cond delay="0"/>
                                          </p:stCondLst>
                                        </p:cTn>
                                        <p:tgtEl>
                                          <p:spTgt spid="63"/>
                                        </p:tgtEl>
                                        <p:attrNameLst>
                                          <p:attrName>style.visibility</p:attrName>
                                        </p:attrNameLst>
                                      </p:cBhvr>
                                      <p:to>
                                        <p:strVal val="visible"/>
                                      </p:to>
                                    </p:set>
                                    <p:animEffect transition="in" filter="fade">
                                      <p:cBhvr>
                                        <p:cTn id="187" dur="500"/>
                                        <p:tgtEl>
                                          <p:spTgt spid="63"/>
                                        </p:tgtEl>
                                      </p:cBhvr>
                                    </p:animEffect>
                                  </p:childTnLst>
                                </p:cTn>
                              </p:par>
                              <p:par>
                                <p:cTn id="188" presetID="10" presetClass="entr" presetSubtype="0" fill="hold" grpId="0" nodeType="withEffect">
                                  <p:stCondLst>
                                    <p:cond delay="0"/>
                                  </p:stCondLst>
                                  <p:childTnLst>
                                    <p:set>
                                      <p:cBhvr>
                                        <p:cTn id="189" dur="1" fill="hold">
                                          <p:stCondLst>
                                            <p:cond delay="0"/>
                                          </p:stCondLst>
                                        </p:cTn>
                                        <p:tgtEl>
                                          <p:spTgt spid="29"/>
                                        </p:tgtEl>
                                        <p:attrNameLst>
                                          <p:attrName>style.visibility</p:attrName>
                                        </p:attrNameLst>
                                      </p:cBhvr>
                                      <p:to>
                                        <p:strVal val="visible"/>
                                      </p:to>
                                    </p:set>
                                    <p:animEffect transition="in" filter="fade">
                                      <p:cBhvr>
                                        <p:cTn id="190" dur="500"/>
                                        <p:tgtEl>
                                          <p:spTgt spid="29"/>
                                        </p:tgtEl>
                                      </p:cBhvr>
                                    </p:animEffect>
                                  </p:childTnLst>
                                </p:cTn>
                              </p:par>
                              <p:par>
                                <p:cTn id="191" presetID="10" presetClass="entr" presetSubtype="0" fill="hold" grpId="0" nodeType="withEffect">
                                  <p:stCondLst>
                                    <p:cond delay="0"/>
                                  </p:stCondLst>
                                  <p:childTnLst>
                                    <p:set>
                                      <p:cBhvr>
                                        <p:cTn id="192" dur="1" fill="hold">
                                          <p:stCondLst>
                                            <p:cond delay="0"/>
                                          </p:stCondLst>
                                        </p:cTn>
                                        <p:tgtEl>
                                          <p:spTgt spid="30"/>
                                        </p:tgtEl>
                                        <p:attrNameLst>
                                          <p:attrName>style.visibility</p:attrName>
                                        </p:attrNameLst>
                                      </p:cBhvr>
                                      <p:to>
                                        <p:strVal val="visible"/>
                                      </p:to>
                                    </p:set>
                                    <p:animEffect transition="in" filter="fade">
                                      <p:cBhvr>
                                        <p:cTn id="193" dur="500"/>
                                        <p:tgtEl>
                                          <p:spTgt spid="30"/>
                                        </p:tgtEl>
                                      </p:cBhvr>
                                    </p:animEffect>
                                  </p:childTnLst>
                                </p:cTn>
                              </p:par>
                              <p:par>
                                <p:cTn id="194" presetID="10" presetClass="entr" presetSubtype="0" fill="hold" grpId="0" nodeType="withEffect">
                                  <p:stCondLst>
                                    <p:cond delay="0"/>
                                  </p:stCondLst>
                                  <p:childTnLst>
                                    <p:set>
                                      <p:cBhvr>
                                        <p:cTn id="195" dur="1" fill="hold">
                                          <p:stCondLst>
                                            <p:cond delay="0"/>
                                          </p:stCondLst>
                                        </p:cTn>
                                        <p:tgtEl>
                                          <p:spTgt spid="62"/>
                                        </p:tgtEl>
                                        <p:attrNameLst>
                                          <p:attrName>style.visibility</p:attrName>
                                        </p:attrNameLst>
                                      </p:cBhvr>
                                      <p:to>
                                        <p:strVal val="visible"/>
                                      </p:to>
                                    </p:set>
                                    <p:animEffect transition="in" filter="fade">
                                      <p:cBhvr>
                                        <p:cTn id="196" dur="500"/>
                                        <p:tgtEl>
                                          <p:spTgt spid="62"/>
                                        </p:tgtEl>
                                      </p:cBhvr>
                                    </p:animEffect>
                                  </p:childTnLst>
                                </p:cTn>
                              </p:par>
                              <p:par>
                                <p:cTn id="197" presetID="16" presetClass="entr" presetSubtype="42" fill="hold" grpId="0"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arn(outHorizontal)">
                                      <p:cBhvr>
                                        <p:cTn id="199" dur="1000"/>
                                        <p:tgtEl>
                                          <p:spTgt spid="22"/>
                                        </p:tgtEl>
                                      </p:cBhvr>
                                    </p:animEffect>
                                  </p:childTnLst>
                                </p:cTn>
                              </p:par>
                            </p:childTnLst>
                          </p:cTn>
                        </p:par>
                        <p:par>
                          <p:cTn id="200" fill="hold">
                            <p:stCondLst>
                              <p:cond delay="2300"/>
                            </p:stCondLst>
                            <p:childTnLst>
                              <p:par>
                                <p:cTn id="201" presetID="56" presetClass="path" presetSubtype="0" accel="50000" decel="50000" fill="hold" nodeType="afterEffect">
                                  <p:stCondLst>
                                    <p:cond delay="0"/>
                                  </p:stCondLst>
                                  <p:childTnLst>
                                    <p:animMotion origin="layout" path="M 0.23385 -0.15254 L 0.46389 -0.23727 " pathEditMode="relative" rAng="0" ptsTypes="AA">
                                      <p:cBhvr>
                                        <p:cTn id="202" dur="2000" fill="hold"/>
                                        <p:tgtEl>
                                          <p:spTgt spid="80"/>
                                        </p:tgtEl>
                                        <p:attrNameLst>
                                          <p:attrName>ppt_x</p:attrName>
                                          <p:attrName>ppt_y</p:attrName>
                                        </p:attrNameLst>
                                      </p:cBhvr>
                                      <p:rCtr x="11493" y="-4236"/>
                                    </p:animMotion>
                                  </p:childTnLst>
                                </p:cTn>
                              </p:par>
                              <p:par>
                                <p:cTn id="203" presetID="56" presetClass="path" presetSubtype="0" accel="50000" decel="50000" fill="hold" nodeType="withEffect">
                                  <p:stCondLst>
                                    <p:cond delay="0"/>
                                  </p:stCondLst>
                                  <p:childTnLst>
                                    <p:animMotion origin="layout" path="M 0.25677 -0.10301 L 0.62448 -0.10162 " pathEditMode="relative" rAng="0" ptsTypes="AA">
                                      <p:cBhvr>
                                        <p:cTn id="204" dur="2000" fill="hold"/>
                                        <p:tgtEl>
                                          <p:spTgt spid="33"/>
                                        </p:tgtEl>
                                        <p:attrNameLst>
                                          <p:attrName>ppt_x</p:attrName>
                                          <p:attrName>ppt_y</p:attrName>
                                        </p:attrNameLst>
                                      </p:cBhvr>
                                      <p:rCtr x="18385" y="69"/>
                                    </p:animMotion>
                                  </p:childTnLst>
                                </p:cTn>
                              </p:par>
                              <p:par>
                                <p:cTn id="205" presetID="56" presetClass="path" presetSubtype="0" accel="50000" decel="50000" fill="hold" nodeType="withEffect">
                                  <p:stCondLst>
                                    <p:cond delay="0"/>
                                  </p:stCondLst>
                                  <p:childTnLst>
                                    <p:animMotion origin="layout" path="M 0.26771 -0.01204 L 0.56302 -0.02453 " pathEditMode="relative" rAng="0" ptsTypes="AA">
                                      <p:cBhvr>
                                        <p:cTn id="206" dur="3900" fill="hold"/>
                                        <p:tgtEl>
                                          <p:spTgt spid="89"/>
                                        </p:tgtEl>
                                        <p:attrNameLst>
                                          <p:attrName>ppt_x</p:attrName>
                                          <p:attrName>ppt_y</p:attrName>
                                        </p:attrNameLst>
                                      </p:cBhvr>
                                      <p:rCtr x="15017" y="-1250"/>
                                    </p:animMotion>
                                  </p:childTnLst>
                                </p:cTn>
                              </p:par>
                              <p:par>
                                <p:cTn id="207" presetID="49" presetClass="path" presetSubtype="0" accel="50000" decel="50000" fill="hold" nodeType="withEffect">
                                  <p:stCondLst>
                                    <p:cond delay="0"/>
                                  </p:stCondLst>
                                  <p:childTnLst>
                                    <p:animMotion origin="layout" path="M 0.32778 0.08935 L 0.6651 0.12222 " pathEditMode="relative" rAng="0" ptsTypes="AA">
                                      <p:cBhvr>
                                        <p:cTn id="208" dur="5000" fill="hold"/>
                                        <p:tgtEl>
                                          <p:spTgt spid="90"/>
                                        </p:tgtEl>
                                        <p:attrNameLst>
                                          <p:attrName>ppt_x</p:attrName>
                                          <p:attrName>ppt_y</p:attrName>
                                        </p:attrNameLst>
                                      </p:cBhvr>
                                      <p:rCtr x="16858" y="1644"/>
                                    </p:animMotion>
                                  </p:childTnLst>
                                </p:cTn>
                              </p:par>
                              <p:par>
                                <p:cTn id="209" presetID="49" presetClass="path" presetSubtype="0" accel="50000" decel="50000" fill="hold" nodeType="withEffect">
                                  <p:stCondLst>
                                    <p:cond delay="0"/>
                                  </p:stCondLst>
                                  <p:childTnLst>
                                    <p:animMotion origin="layout" path="M 0.24653 0.11783 L 0.48282 0.26968 " pathEditMode="relative" rAng="0" ptsTypes="AA">
                                      <p:cBhvr>
                                        <p:cTn id="210" dur="2000" fill="hold"/>
                                        <p:tgtEl>
                                          <p:spTgt spid="99"/>
                                        </p:tgtEl>
                                        <p:attrNameLst>
                                          <p:attrName>ppt_x</p:attrName>
                                          <p:attrName>ppt_y</p:attrName>
                                        </p:attrNameLst>
                                      </p:cBhvr>
                                      <p:rCtr x="11806" y="7593"/>
                                    </p:animMotion>
                                  </p:childTnLst>
                                </p:cTn>
                              </p:par>
                              <p:par>
                                <p:cTn id="211" presetID="22" presetClass="entr" presetSubtype="4" fill="hold" nodeType="withEffect">
                                  <p:stCondLst>
                                    <p:cond delay="0"/>
                                  </p:stCondLst>
                                  <p:childTnLst>
                                    <p:set>
                                      <p:cBhvr>
                                        <p:cTn id="212" dur="1" fill="hold">
                                          <p:stCondLst>
                                            <p:cond delay="0"/>
                                          </p:stCondLst>
                                        </p:cTn>
                                        <p:tgtEl>
                                          <p:spTgt spid="72"/>
                                        </p:tgtEl>
                                        <p:attrNameLst>
                                          <p:attrName>style.visibility</p:attrName>
                                        </p:attrNameLst>
                                      </p:cBhvr>
                                      <p:to>
                                        <p:strVal val="visible"/>
                                      </p:to>
                                    </p:set>
                                    <p:animEffect transition="in" filter="wipe(down)">
                                      <p:cBhvr>
                                        <p:cTn id="213" dur="3000"/>
                                        <p:tgtEl>
                                          <p:spTgt spid="72"/>
                                        </p:tgtEl>
                                      </p:cBhvr>
                                    </p:animEffect>
                                  </p:childTnLst>
                                </p:cTn>
                              </p:par>
                              <p:par>
                                <p:cTn id="214" presetID="22" presetClass="entr" presetSubtype="4" fill="hold" nodeType="withEffect">
                                  <p:stCondLst>
                                    <p:cond delay="0"/>
                                  </p:stCondLst>
                                  <p:childTnLst>
                                    <p:set>
                                      <p:cBhvr>
                                        <p:cTn id="215" dur="1" fill="hold">
                                          <p:stCondLst>
                                            <p:cond delay="0"/>
                                          </p:stCondLst>
                                        </p:cTn>
                                        <p:tgtEl>
                                          <p:spTgt spid="73"/>
                                        </p:tgtEl>
                                        <p:attrNameLst>
                                          <p:attrName>style.visibility</p:attrName>
                                        </p:attrNameLst>
                                      </p:cBhvr>
                                      <p:to>
                                        <p:strVal val="visible"/>
                                      </p:to>
                                    </p:set>
                                    <p:animEffect transition="in" filter="wipe(down)">
                                      <p:cBhvr>
                                        <p:cTn id="216" dur="5000"/>
                                        <p:tgtEl>
                                          <p:spTgt spid="73"/>
                                        </p:tgtEl>
                                      </p:cBhvr>
                                    </p:animEffect>
                                  </p:childTnLst>
                                </p:cTn>
                              </p:par>
                              <p:par>
                                <p:cTn id="217" presetID="22" presetClass="entr" presetSubtype="4" fill="hold" nodeType="withEffect">
                                  <p:stCondLst>
                                    <p:cond delay="0"/>
                                  </p:stCondLst>
                                  <p:childTnLst>
                                    <p:set>
                                      <p:cBhvr>
                                        <p:cTn id="218" dur="1" fill="hold">
                                          <p:stCondLst>
                                            <p:cond delay="0"/>
                                          </p:stCondLst>
                                        </p:cTn>
                                        <p:tgtEl>
                                          <p:spTgt spid="75"/>
                                        </p:tgtEl>
                                        <p:attrNameLst>
                                          <p:attrName>style.visibility</p:attrName>
                                        </p:attrNameLst>
                                      </p:cBhvr>
                                      <p:to>
                                        <p:strVal val="visible"/>
                                      </p:to>
                                    </p:set>
                                    <p:animEffect transition="in" filter="wipe(down)">
                                      <p:cBhvr>
                                        <p:cTn id="219" dur="3000"/>
                                        <p:tgtEl>
                                          <p:spTgt spid="75"/>
                                        </p:tgtEl>
                                      </p:cBhvr>
                                    </p:animEffect>
                                  </p:childTnLst>
                                </p:cTn>
                              </p:par>
                              <p:par>
                                <p:cTn id="220" presetID="22" presetClass="entr" presetSubtype="4" fill="hold" nodeType="withEffect">
                                  <p:stCondLst>
                                    <p:cond delay="0"/>
                                  </p:stCondLst>
                                  <p:childTnLst>
                                    <p:set>
                                      <p:cBhvr>
                                        <p:cTn id="221" dur="1" fill="hold">
                                          <p:stCondLst>
                                            <p:cond delay="0"/>
                                          </p:stCondLst>
                                        </p:cTn>
                                        <p:tgtEl>
                                          <p:spTgt spid="76"/>
                                        </p:tgtEl>
                                        <p:attrNameLst>
                                          <p:attrName>style.visibility</p:attrName>
                                        </p:attrNameLst>
                                      </p:cBhvr>
                                      <p:to>
                                        <p:strVal val="visible"/>
                                      </p:to>
                                    </p:set>
                                    <p:animEffect transition="in" filter="wipe(down)">
                                      <p:cBhvr>
                                        <p:cTn id="222" dur="5000"/>
                                        <p:tgtEl>
                                          <p:spTgt spid="76"/>
                                        </p:tgtEl>
                                      </p:cBhvr>
                                    </p:animEffect>
                                  </p:childTnLst>
                                </p:cTn>
                              </p:par>
                              <p:par>
                                <p:cTn id="223" presetID="22" presetClass="entr" presetSubtype="4" fill="hold" nodeType="withEffect">
                                  <p:stCondLst>
                                    <p:cond delay="0"/>
                                  </p:stCondLst>
                                  <p:childTnLst>
                                    <p:set>
                                      <p:cBhvr>
                                        <p:cTn id="224" dur="1" fill="hold">
                                          <p:stCondLst>
                                            <p:cond delay="0"/>
                                          </p:stCondLst>
                                        </p:cTn>
                                        <p:tgtEl>
                                          <p:spTgt spid="77"/>
                                        </p:tgtEl>
                                        <p:attrNameLst>
                                          <p:attrName>style.visibility</p:attrName>
                                        </p:attrNameLst>
                                      </p:cBhvr>
                                      <p:to>
                                        <p:strVal val="visible"/>
                                      </p:to>
                                    </p:set>
                                    <p:animEffect transition="in" filter="wipe(down)">
                                      <p:cBhvr>
                                        <p:cTn id="225" dur="3000"/>
                                        <p:tgtEl>
                                          <p:spTgt spid="77"/>
                                        </p:tgtEl>
                                      </p:cBhvr>
                                    </p:animEffect>
                                  </p:childTnLst>
                                </p:cTn>
                              </p:par>
                              <p:par>
                                <p:cTn id="226" presetID="22" presetClass="entr" presetSubtype="4" fill="hold" nodeType="withEffect">
                                  <p:stCondLst>
                                    <p:cond delay="0"/>
                                  </p:stCondLst>
                                  <p:childTnLst>
                                    <p:set>
                                      <p:cBhvr>
                                        <p:cTn id="227" dur="1" fill="hold">
                                          <p:stCondLst>
                                            <p:cond delay="0"/>
                                          </p:stCondLst>
                                        </p:cTn>
                                        <p:tgtEl>
                                          <p:spTgt spid="78"/>
                                        </p:tgtEl>
                                        <p:attrNameLst>
                                          <p:attrName>style.visibility</p:attrName>
                                        </p:attrNameLst>
                                      </p:cBhvr>
                                      <p:to>
                                        <p:strVal val="visible"/>
                                      </p:to>
                                    </p:set>
                                    <p:animEffect transition="in" filter="wipe(down)">
                                      <p:cBhvr>
                                        <p:cTn id="228" dur="5000"/>
                                        <p:tgtEl>
                                          <p:spTgt spid="78"/>
                                        </p:tgtEl>
                                      </p:cBhvr>
                                    </p:animEffect>
                                  </p:childTnLst>
                                </p:cTn>
                              </p:par>
                              <p:par>
                                <p:cTn id="229" presetID="22" presetClass="entr" presetSubtype="4" fill="hold" nodeType="withEffect">
                                  <p:stCondLst>
                                    <p:cond delay="0"/>
                                  </p:stCondLst>
                                  <p:childTnLst>
                                    <p:set>
                                      <p:cBhvr>
                                        <p:cTn id="230" dur="1" fill="hold">
                                          <p:stCondLst>
                                            <p:cond delay="0"/>
                                          </p:stCondLst>
                                        </p:cTn>
                                        <p:tgtEl>
                                          <p:spTgt spid="79"/>
                                        </p:tgtEl>
                                        <p:attrNameLst>
                                          <p:attrName>style.visibility</p:attrName>
                                        </p:attrNameLst>
                                      </p:cBhvr>
                                      <p:to>
                                        <p:strVal val="visible"/>
                                      </p:to>
                                    </p:set>
                                    <p:animEffect transition="in" filter="wipe(down)">
                                      <p:cBhvr>
                                        <p:cTn id="231" dur="3000"/>
                                        <p:tgtEl>
                                          <p:spTgt spid="79"/>
                                        </p:tgtEl>
                                      </p:cBhvr>
                                    </p:animEffect>
                                  </p:childTnLst>
                                </p:cTn>
                              </p:par>
                              <p:par>
                                <p:cTn id="232" presetID="22" presetClass="entr" presetSubtype="4" fill="hold" nodeType="withEffect">
                                  <p:stCondLst>
                                    <p:cond delay="0"/>
                                  </p:stCondLst>
                                  <p:childTnLst>
                                    <p:set>
                                      <p:cBhvr>
                                        <p:cTn id="233" dur="1" fill="hold">
                                          <p:stCondLst>
                                            <p:cond delay="0"/>
                                          </p:stCondLst>
                                        </p:cTn>
                                        <p:tgtEl>
                                          <p:spTgt spid="81"/>
                                        </p:tgtEl>
                                        <p:attrNameLst>
                                          <p:attrName>style.visibility</p:attrName>
                                        </p:attrNameLst>
                                      </p:cBhvr>
                                      <p:to>
                                        <p:strVal val="visible"/>
                                      </p:to>
                                    </p:set>
                                    <p:animEffect transition="in" filter="wipe(down)">
                                      <p:cBhvr>
                                        <p:cTn id="234" dur="5000"/>
                                        <p:tgtEl>
                                          <p:spTgt spid="81"/>
                                        </p:tgtEl>
                                      </p:cBhvr>
                                    </p:animEffect>
                                  </p:childTnLst>
                                </p:cTn>
                              </p:par>
                            </p:childTnLst>
                          </p:cTn>
                        </p:par>
                      </p:childTnLst>
                    </p:cTn>
                  </p:par>
                  <p:par>
                    <p:cTn id="235" fill="hold">
                      <p:stCondLst>
                        <p:cond delay="indefinite"/>
                      </p:stCondLst>
                      <p:childTnLst>
                        <p:par>
                          <p:cTn id="236" fill="hold">
                            <p:stCondLst>
                              <p:cond delay="0"/>
                            </p:stCondLst>
                            <p:childTnLst>
                              <p:par>
                                <p:cTn id="237" presetID="22" presetClass="entr" presetSubtype="8" fill="hold" grpId="0" nodeType="clickEffect">
                                  <p:stCondLst>
                                    <p:cond delay="0"/>
                                  </p:stCondLst>
                                  <p:childTnLst>
                                    <p:set>
                                      <p:cBhvr>
                                        <p:cTn id="238" dur="1" fill="hold">
                                          <p:stCondLst>
                                            <p:cond delay="0"/>
                                          </p:stCondLst>
                                        </p:cTn>
                                        <p:tgtEl>
                                          <p:spTgt spid="105"/>
                                        </p:tgtEl>
                                        <p:attrNameLst>
                                          <p:attrName>style.visibility</p:attrName>
                                        </p:attrNameLst>
                                      </p:cBhvr>
                                      <p:to>
                                        <p:strVal val="visible"/>
                                      </p:to>
                                    </p:set>
                                    <p:animEffect transition="in" filter="wipe(left)">
                                      <p:cBhvr>
                                        <p:cTn id="239" dur="600"/>
                                        <p:tgtEl>
                                          <p:spTgt spid="105"/>
                                        </p:tgtEl>
                                      </p:cBhvr>
                                    </p:animEffect>
                                  </p:childTnLst>
                                </p:cTn>
                              </p:par>
                            </p:childTnLst>
                          </p:cTn>
                        </p:par>
                        <p:par>
                          <p:cTn id="240" fill="hold">
                            <p:stCondLst>
                              <p:cond delay="600"/>
                            </p:stCondLst>
                            <p:childTnLst>
                              <p:par>
                                <p:cTn id="241" presetID="22" presetClass="entr" presetSubtype="8" fill="hold" grpId="0" nodeType="afterEffect">
                                  <p:stCondLst>
                                    <p:cond delay="0"/>
                                  </p:stCondLst>
                                  <p:childTnLst>
                                    <p:set>
                                      <p:cBhvr>
                                        <p:cTn id="242" dur="1" fill="hold">
                                          <p:stCondLst>
                                            <p:cond delay="0"/>
                                          </p:stCondLst>
                                        </p:cTn>
                                        <p:tgtEl>
                                          <p:spTgt spid="106"/>
                                        </p:tgtEl>
                                        <p:attrNameLst>
                                          <p:attrName>style.visibility</p:attrName>
                                        </p:attrNameLst>
                                      </p:cBhvr>
                                      <p:to>
                                        <p:strVal val="visible"/>
                                      </p:to>
                                    </p:set>
                                    <p:animEffect transition="in" filter="wipe(left)">
                                      <p:cBhvr>
                                        <p:cTn id="243" dur="700"/>
                                        <p:tgtEl>
                                          <p:spTgt spid="106"/>
                                        </p:tgtEl>
                                      </p:cBhvr>
                                    </p:animEffect>
                                  </p:childTnLst>
                                </p:cTn>
                              </p:par>
                            </p:childTnLst>
                          </p:cTn>
                        </p:par>
                        <p:par>
                          <p:cTn id="244" fill="hold">
                            <p:stCondLst>
                              <p:cond delay="1300"/>
                            </p:stCondLst>
                            <p:childTnLst>
                              <p:par>
                                <p:cTn id="245" presetID="10" presetClass="entr" presetSubtype="0" fill="hold" grpId="0" nodeType="afterEffect">
                                  <p:stCondLst>
                                    <p:cond delay="0"/>
                                  </p:stCondLst>
                                  <p:childTnLst>
                                    <p:set>
                                      <p:cBhvr>
                                        <p:cTn id="246" dur="1" fill="hold">
                                          <p:stCondLst>
                                            <p:cond delay="0"/>
                                          </p:stCondLst>
                                        </p:cTn>
                                        <p:tgtEl>
                                          <p:spTgt spid="110"/>
                                        </p:tgtEl>
                                        <p:attrNameLst>
                                          <p:attrName>style.visibility</p:attrName>
                                        </p:attrNameLst>
                                      </p:cBhvr>
                                      <p:to>
                                        <p:strVal val="visible"/>
                                      </p:to>
                                    </p:set>
                                    <p:animEffect transition="in" filter="fade">
                                      <p:cBhvr>
                                        <p:cTn id="247" dur="500"/>
                                        <p:tgtEl>
                                          <p:spTgt spid="110"/>
                                        </p:tgtEl>
                                      </p:cBhvr>
                                    </p:animEffect>
                                  </p:childTnLst>
                                </p:cTn>
                              </p:par>
                              <p:par>
                                <p:cTn id="248" presetID="16" presetClass="entr" presetSubtype="42" fill="hold" grpId="0" nodeType="withEffect">
                                  <p:stCondLst>
                                    <p:cond delay="0"/>
                                  </p:stCondLst>
                                  <p:childTnLst>
                                    <p:set>
                                      <p:cBhvr>
                                        <p:cTn id="249" dur="1" fill="hold">
                                          <p:stCondLst>
                                            <p:cond delay="0"/>
                                          </p:stCondLst>
                                        </p:cTn>
                                        <p:tgtEl>
                                          <p:spTgt spid="23"/>
                                        </p:tgtEl>
                                        <p:attrNameLst>
                                          <p:attrName>style.visibility</p:attrName>
                                        </p:attrNameLst>
                                      </p:cBhvr>
                                      <p:to>
                                        <p:strVal val="visible"/>
                                      </p:to>
                                    </p:set>
                                    <p:animEffect transition="in" filter="barn(outHorizontal)">
                                      <p:cBhvr>
                                        <p:cTn id="250" dur="1000"/>
                                        <p:tgtEl>
                                          <p:spTgt spid="23"/>
                                        </p:tgtEl>
                                      </p:cBhvr>
                                    </p:animEffect>
                                  </p:childTnLst>
                                </p:cTn>
                              </p:par>
                              <p:par>
                                <p:cTn id="251" presetID="56" presetClass="path" presetSubtype="0" accel="50000" decel="50000" fill="hold" nodeType="withEffect">
                                  <p:stCondLst>
                                    <p:cond delay="0"/>
                                  </p:stCondLst>
                                  <p:childTnLst>
                                    <p:animMotion origin="layout" path="M 0.46389 -0.23727 L 0.75243 -0.32824 " pathEditMode="relative" rAng="0" ptsTypes="AA">
                                      <p:cBhvr>
                                        <p:cTn id="252" dur="2000" fill="hold"/>
                                        <p:tgtEl>
                                          <p:spTgt spid="80"/>
                                        </p:tgtEl>
                                        <p:attrNameLst>
                                          <p:attrName>ppt_x</p:attrName>
                                          <p:attrName>ppt_y</p:attrName>
                                        </p:attrNameLst>
                                      </p:cBhvr>
                                      <p:rCtr x="14427" y="-4560"/>
                                    </p:animMotion>
                                  </p:childTnLst>
                                </p:cTn>
                              </p:par>
                              <p:par>
                                <p:cTn id="253" presetID="22" presetClass="entr" presetSubtype="4" fill="hold" grpId="0"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wipe(down)">
                                      <p:cBhvr>
                                        <p:cTn id="255" dur="500"/>
                                        <p:tgtEl>
                                          <p:spTgt spid="4"/>
                                        </p:tgtEl>
                                      </p:cBhvr>
                                    </p:animEffect>
                                  </p:childTnLst>
                                </p:cTn>
                              </p:par>
                              <p:par>
                                <p:cTn id="256" presetID="22" presetClass="entr" presetSubtype="4" fill="hold" grpId="0" nodeType="withEffect">
                                  <p:stCondLst>
                                    <p:cond delay="0"/>
                                  </p:stCondLst>
                                  <p:childTnLst>
                                    <p:set>
                                      <p:cBhvr>
                                        <p:cTn id="257" dur="1" fill="hold">
                                          <p:stCondLst>
                                            <p:cond delay="0"/>
                                          </p:stCondLst>
                                        </p:cTn>
                                        <p:tgtEl>
                                          <p:spTgt spid="65"/>
                                        </p:tgtEl>
                                        <p:attrNameLst>
                                          <p:attrName>style.visibility</p:attrName>
                                        </p:attrNameLst>
                                      </p:cBhvr>
                                      <p:to>
                                        <p:strVal val="visible"/>
                                      </p:to>
                                    </p:set>
                                    <p:animEffect transition="in" filter="wipe(down)">
                                      <p:cBhvr>
                                        <p:cTn id="258" dur="500"/>
                                        <p:tgtEl>
                                          <p:spTgt spid="65"/>
                                        </p:tgtEl>
                                      </p:cBhvr>
                                    </p:animEffect>
                                  </p:childTnLst>
                                </p:cTn>
                              </p:par>
                              <p:par>
                                <p:cTn id="259" presetID="22" presetClass="entr" presetSubtype="4" fill="hold" grpId="0" nodeType="withEffect">
                                  <p:stCondLst>
                                    <p:cond delay="0"/>
                                  </p:stCondLst>
                                  <p:childTnLst>
                                    <p:set>
                                      <p:cBhvr>
                                        <p:cTn id="260" dur="1" fill="hold">
                                          <p:stCondLst>
                                            <p:cond delay="0"/>
                                          </p:stCondLst>
                                        </p:cTn>
                                        <p:tgtEl>
                                          <p:spTgt spid="66"/>
                                        </p:tgtEl>
                                        <p:attrNameLst>
                                          <p:attrName>style.visibility</p:attrName>
                                        </p:attrNameLst>
                                      </p:cBhvr>
                                      <p:to>
                                        <p:strVal val="visible"/>
                                      </p:to>
                                    </p:set>
                                    <p:animEffect transition="in" filter="wipe(down)">
                                      <p:cBhvr>
                                        <p:cTn id="261" dur="500"/>
                                        <p:tgtEl>
                                          <p:spTgt spid="66"/>
                                        </p:tgtEl>
                                      </p:cBhvr>
                                    </p:animEffect>
                                  </p:childTnLst>
                                </p:cTn>
                              </p:par>
                              <p:par>
                                <p:cTn id="262" presetID="22" presetClass="entr" presetSubtype="4" fill="hold" grpId="0" nodeType="withEffect">
                                  <p:stCondLst>
                                    <p:cond delay="0"/>
                                  </p:stCondLst>
                                  <p:childTnLst>
                                    <p:set>
                                      <p:cBhvr>
                                        <p:cTn id="263" dur="1" fill="hold">
                                          <p:stCondLst>
                                            <p:cond delay="0"/>
                                          </p:stCondLst>
                                        </p:cTn>
                                        <p:tgtEl>
                                          <p:spTgt spid="69"/>
                                        </p:tgtEl>
                                        <p:attrNameLst>
                                          <p:attrName>style.visibility</p:attrName>
                                        </p:attrNameLst>
                                      </p:cBhvr>
                                      <p:to>
                                        <p:strVal val="visible"/>
                                      </p:to>
                                    </p:set>
                                    <p:animEffect transition="in" filter="wipe(down)">
                                      <p:cBhvr>
                                        <p:cTn id="264" dur="500"/>
                                        <p:tgtEl>
                                          <p:spTgt spid="69"/>
                                        </p:tgtEl>
                                      </p:cBhvr>
                                    </p:animEffect>
                                  </p:childTnLst>
                                </p:cTn>
                              </p:par>
                              <p:par>
                                <p:cTn id="265" presetID="22" presetClass="entr" presetSubtype="4" fill="hold" grpId="0" nodeType="withEffect">
                                  <p:stCondLst>
                                    <p:cond delay="0"/>
                                  </p:stCondLst>
                                  <p:childTnLst>
                                    <p:set>
                                      <p:cBhvr>
                                        <p:cTn id="266" dur="1" fill="hold">
                                          <p:stCondLst>
                                            <p:cond delay="0"/>
                                          </p:stCondLst>
                                        </p:cTn>
                                        <p:tgtEl>
                                          <p:spTgt spid="68"/>
                                        </p:tgtEl>
                                        <p:attrNameLst>
                                          <p:attrName>style.visibility</p:attrName>
                                        </p:attrNameLst>
                                      </p:cBhvr>
                                      <p:to>
                                        <p:strVal val="visible"/>
                                      </p:to>
                                    </p:set>
                                    <p:animEffect transition="in" filter="wipe(down)">
                                      <p:cBhvr>
                                        <p:cTn id="267" dur="500"/>
                                        <p:tgtEl>
                                          <p:spTgt spid="68"/>
                                        </p:tgtEl>
                                      </p:cBhvr>
                                    </p:animEffect>
                                  </p:childTnLst>
                                </p:cTn>
                              </p:par>
                              <p:par>
                                <p:cTn id="268" presetID="22" presetClass="entr" presetSubtype="4" fill="hold" grpId="0" nodeType="withEffect">
                                  <p:stCondLst>
                                    <p:cond delay="0"/>
                                  </p:stCondLst>
                                  <p:childTnLst>
                                    <p:set>
                                      <p:cBhvr>
                                        <p:cTn id="269" dur="1" fill="hold">
                                          <p:stCondLst>
                                            <p:cond delay="0"/>
                                          </p:stCondLst>
                                        </p:cTn>
                                        <p:tgtEl>
                                          <p:spTgt spid="67"/>
                                        </p:tgtEl>
                                        <p:attrNameLst>
                                          <p:attrName>style.visibility</p:attrName>
                                        </p:attrNameLst>
                                      </p:cBhvr>
                                      <p:to>
                                        <p:strVal val="visible"/>
                                      </p:to>
                                    </p:set>
                                    <p:animEffect transition="in" filter="wipe(down)">
                                      <p:cBhvr>
                                        <p:cTn id="270" dur="500"/>
                                        <p:tgtEl>
                                          <p:spTgt spid="67"/>
                                        </p:tgtEl>
                                      </p:cBhvr>
                                    </p:animEffect>
                                  </p:childTnLst>
                                </p:cTn>
                              </p:par>
                              <p:par>
                                <p:cTn id="271" presetID="22" presetClass="entr" presetSubtype="4" fill="hold" grpId="0" nodeType="withEffect">
                                  <p:stCondLst>
                                    <p:cond delay="0"/>
                                  </p:stCondLst>
                                  <p:childTnLst>
                                    <p:set>
                                      <p:cBhvr>
                                        <p:cTn id="272" dur="1" fill="hold">
                                          <p:stCondLst>
                                            <p:cond delay="0"/>
                                          </p:stCondLst>
                                        </p:cTn>
                                        <p:tgtEl>
                                          <p:spTgt spid="70"/>
                                        </p:tgtEl>
                                        <p:attrNameLst>
                                          <p:attrName>style.visibility</p:attrName>
                                        </p:attrNameLst>
                                      </p:cBhvr>
                                      <p:to>
                                        <p:strVal val="visible"/>
                                      </p:to>
                                    </p:set>
                                    <p:animEffect transition="in" filter="wipe(down)">
                                      <p:cBhvr>
                                        <p:cTn id="273" dur="500"/>
                                        <p:tgtEl>
                                          <p:spTgt spid="70"/>
                                        </p:tgtEl>
                                      </p:cBhvr>
                                    </p:animEffect>
                                  </p:childTnLst>
                                </p:cTn>
                              </p:par>
                              <p:par>
                                <p:cTn id="274" presetID="22" presetClass="entr" presetSubtype="1" fill="hold" grpId="0" nodeType="withEffect">
                                  <p:stCondLst>
                                    <p:cond delay="0"/>
                                  </p:stCondLst>
                                  <p:childTnLst>
                                    <p:set>
                                      <p:cBhvr>
                                        <p:cTn id="275" dur="1" fill="hold">
                                          <p:stCondLst>
                                            <p:cond delay="0"/>
                                          </p:stCondLst>
                                        </p:cTn>
                                        <p:tgtEl>
                                          <p:spTgt spid="82"/>
                                        </p:tgtEl>
                                        <p:attrNameLst>
                                          <p:attrName>style.visibility</p:attrName>
                                        </p:attrNameLst>
                                      </p:cBhvr>
                                      <p:to>
                                        <p:strVal val="visible"/>
                                      </p:to>
                                    </p:set>
                                    <p:animEffect transition="in" filter="wipe(up)">
                                      <p:cBhvr>
                                        <p:cTn id="276"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3" grpId="0" animBg="1"/>
      <p:bldP spid="22" grpId="0" animBg="1"/>
      <p:bldP spid="21" grpId="0" animBg="1"/>
      <p:bldP spid="5" grpId="0" animBg="1"/>
      <p:bldP spid="6" grpId="0" animBg="1"/>
      <p:bldP spid="7" grpId="0" animBg="1"/>
      <p:bldP spid="8" grpId="0" animBg="1"/>
      <p:bldP spid="9" grpId="0" animBg="1"/>
      <p:bldP spid="14" grpId="0" animBg="1"/>
      <p:bldP spid="15" grpId="0" animBg="1"/>
      <p:bldP spid="16" grpId="0" animBg="1"/>
      <p:bldP spid="17" grpId="0" animBg="1"/>
      <p:bldP spid="18" grpId="0" animBg="1"/>
      <p:bldP spid="51" grpId="0" animBg="1"/>
      <p:bldP spid="52" grpId="0" animBg="1"/>
      <p:bldP spid="53" grpId="0" animBg="1"/>
      <p:bldP spid="54" grpId="0" animBg="1"/>
      <p:bldP spid="55" grpId="0" animBg="1"/>
      <p:bldP spid="40" grpId="0" animBg="1"/>
      <p:bldP spid="41" grpId="0" animBg="1"/>
      <p:bldP spid="42" grpId="0" animBg="1"/>
      <p:bldP spid="43" grpId="0" animBg="1"/>
      <p:bldP spid="44" grpId="0" animBg="1"/>
      <p:bldP spid="93" grpId="0" animBg="1"/>
      <p:bldP spid="100" grpId="0" animBg="1"/>
      <p:bldP spid="101" grpId="0" animBg="1"/>
      <p:bldP spid="102" grpId="0" animBg="1"/>
      <p:bldP spid="103" grpId="0" animBg="1"/>
      <p:bldP spid="104" grpId="0" animBg="1"/>
      <p:bldP spid="105" grpId="0" animBg="1"/>
      <p:bldP spid="106" grpId="0" animBg="1"/>
      <p:bldP spid="91" grpId="0" animBg="1"/>
      <p:bldP spid="92" grpId="0" animBg="1"/>
      <p:bldP spid="85" grpId="0"/>
      <p:bldP spid="25" grpId="0"/>
      <p:bldP spid="26" grpId="0"/>
      <p:bldP spid="27" grpId="0"/>
      <p:bldP spid="28" grpId="0"/>
      <p:bldP spid="58" grpId="0"/>
      <p:bldP spid="59" grpId="0"/>
      <p:bldP spid="60" grpId="0"/>
      <p:bldP spid="61" grpId="0"/>
      <p:bldP spid="62" grpId="0"/>
      <p:bldP spid="86" grpId="0"/>
      <p:bldP spid="107" grpId="0"/>
      <p:bldP spid="108" grpId="0"/>
      <p:bldP spid="109" grpId="0"/>
      <p:bldP spid="4" grpId="0" animBg="1"/>
      <p:bldP spid="65" grpId="0" animBg="1"/>
      <p:bldP spid="110" grpId="0"/>
      <p:bldP spid="63" grpId="0"/>
      <p:bldP spid="69" grpId="0" animBg="1"/>
      <p:bldP spid="29" grpId="0"/>
      <p:bldP spid="67" grpId="0" animBg="1"/>
      <p:bldP spid="30" grpId="0"/>
      <p:bldP spid="68" grpId="0" animBg="1"/>
      <p:bldP spid="66" grpId="0" animBg="1"/>
      <p:bldP spid="70" grpId="0" animBg="1"/>
      <p:bldP spid="8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F6276-7439-40D9-8BE5-455C897BDC3F}"/>
              </a:ext>
            </a:extLst>
          </p:cNvPr>
          <p:cNvSpPr>
            <a:spLocks noGrp="1"/>
          </p:cNvSpPr>
          <p:nvPr>
            <p:ph type="title"/>
          </p:nvPr>
        </p:nvSpPr>
        <p:spPr>
          <a:xfrm>
            <a:off x="524551" y="590195"/>
            <a:ext cx="6896534" cy="1080938"/>
          </a:xfrm>
        </p:spPr>
        <p:txBody>
          <a:bodyPr/>
          <a:lstStyle/>
          <a:p>
            <a:r>
              <a:rPr lang="en-US" dirty="0"/>
              <a:t>Pilot 2017 Summary Stats</a:t>
            </a:r>
          </a:p>
        </p:txBody>
      </p:sp>
      <p:sp>
        <p:nvSpPr>
          <p:cNvPr id="10" name="Content Placeholder 9">
            <a:extLst>
              <a:ext uri="{FF2B5EF4-FFF2-40B4-BE49-F238E27FC236}">
                <a16:creationId xmlns:a16="http://schemas.microsoft.com/office/drawing/2014/main" id="{9AC9026F-872F-4ED7-936E-DDFA39DEEEA1}"/>
              </a:ext>
            </a:extLst>
          </p:cNvPr>
          <p:cNvSpPr>
            <a:spLocks noGrp="1"/>
          </p:cNvSpPr>
          <p:nvPr>
            <p:ph idx="1"/>
          </p:nvPr>
        </p:nvSpPr>
        <p:spPr/>
        <p:txBody>
          <a:bodyPr/>
          <a:lstStyle/>
          <a:p>
            <a:endParaRPr lang="en-US"/>
          </a:p>
        </p:txBody>
      </p:sp>
      <p:pic>
        <p:nvPicPr>
          <p:cNvPr id="18" name="Picture 17">
            <a:extLst>
              <a:ext uri="{FF2B5EF4-FFF2-40B4-BE49-F238E27FC236}">
                <a16:creationId xmlns:a16="http://schemas.microsoft.com/office/drawing/2014/main" id="{D6B15B2F-F79F-47CA-8C46-98DB5C4839FC}"/>
              </a:ext>
            </a:extLst>
          </p:cNvPr>
          <p:cNvPicPr>
            <a:picLocks noChangeAspect="1"/>
          </p:cNvPicPr>
          <p:nvPr/>
        </p:nvPicPr>
        <p:blipFill>
          <a:blip r:embed="rId2"/>
          <a:stretch>
            <a:fillRect/>
          </a:stretch>
        </p:blipFill>
        <p:spPr>
          <a:xfrm>
            <a:off x="1334615" y="1513370"/>
            <a:ext cx="6474769" cy="5120040"/>
          </a:xfrm>
          <a:prstGeom prst="rect">
            <a:avLst/>
          </a:prstGeom>
          <a:solidFill>
            <a:schemeClr val="tx1"/>
          </a:solidFill>
          <a:ln w="76200">
            <a:solidFill>
              <a:schemeClr val="tx1"/>
            </a:solidFill>
          </a:ln>
        </p:spPr>
      </p:pic>
      <mc:AlternateContent xmlns:mc="http://schemas.openxmlformats.org/markup-compatibility/2006" xmlns:pslz="http://schemas.microsoft.com/office/powerpoint/2016/slidezoom">
        <mc:Choice Requires="pslz">
          <p:graphicFrame>
            <p:nvGraphicFramePr>
              <p:cNvPr id="5" name="Slide Zoom 4">
                <a:extLst>
                  <a:ext uri="{FF2B5EF4-FFF2-40B4-BE49-F238E27FC236}">
                    <a16:creationId xmlns:a16="http://schemas.microsoft.com/office/drawing/2014/main" id="{7141FA17-F987-4490-AF5D-919DE52B3A3B}"/>
                  </a:ext>
                </a:extLst>
              </p:cNvPr>
              <p:cNvGraphicFramePr>
                <a:graphicFrameLocks noChangeAspect="1"/>
              </p:cNvGraphicFramePr>
              <p:nvPr>
                <p:extLst>
                  <p:ext uri="{D42A27DB-BD31-4B8C-83A1-F6EECF244321}">
                    <p14:modId xmlns:p14="http://schemas.microsoft.com/office/powerpoint/2010/main" val="1740276921"/>
                  </p:ext>
                </p:extLst>
              </p:nvPr>
            </p:nvGraphicFramePr>
            <p:xfrm>
              <a:off x="192487" y="5936189"/>
              <a:ext cx="753533" cy="565150"/>
            </p:xfrm>
            <a:graphic>
              <a:graphicData uri="http://schemas.microsoft.com/office/powerpoint/2016/slidezoom">
                <pslz:sldZm>
                  <pslz:sldZmObj sldId="489" cId="62047216">
                    <pslz:zmPr id="{CD0EB1AC-92E4-408C-B247-27BC6F351011}" returnToParent="0" transitionDur="1000">
                      <p166:blipFill xmlns:p166="http://schemas.microsoft.com/office/powerpoint/2016/6/main">
                        <a:blip r:embed="rId3"/>
                        <a:stretch>
                          <a:fillRect/>
                        </a:stretch>
                      </p166:blipFill>
                      <p166:spPr xmlns:p166="http://schemas.microsoft.com/office/powerpoint/2016/6/main">
                        <a:xfrm>
                          <a:off x="0" y="0"/>
                          <a:ext cx="753533" cy="565150"/>
                        </a:xfrm>
                        <a:prstGeom prst="rect">
                          <a:avLst/>
                        </a:prstGeom>
                        <a:ln w="3175">
                          <a:solidFill>
                            <a:prstClr val="ltGray"/>
                          </a:solidFill>
                        </a:ln>
                      </p166:spPr>
                    </pslz:zmPr>
                  </pslz:sldZmObj>
                </pslz:sldZm>
              </a:graphicData>
            </a:graphic>
          </p:graphicFrame>
        </mc:Choice>
        <mc:Fallback xmlns="">
          <p:pic>
            <p:nvPicPr>
              <p:cNvPr id="5" name="Slide Zoom 4">
                <a:hlinkClick r:id="rId4" action="ppaction://hlinksldjump"/>
                <a:extLst>
                  <a:ext uri="{FF2B5EF4-FFF2-40B4-BE49-F238E27FC236}">
                    <a16:creationId xmlns:a16="http://schemas.microsoft.com/office/drawing/2014/main" id="{7141FA17-F987-4490-AF5D-919DE52B3A3B}"/>
                  </a:ext>
                </a:extLst>
              </p:cNvPr>
              <p:cNvPicPr>
                <a:picLocks noGrp="1" noRot="1" noChangeAspect="1" noMove="1" noResize="1" noEditPoints="1" noAdjustHandles="1" noChangeArrowheads="1" noChangeShapeType="1"/>
              </p:cNvPicPr>
              <p:nvPr/>
            </p:nvPicPr>
            <p:blipFill>
              <a:blip r:embed="rId5"/>
              <a:stretch>
                <a:fillRect/>
              </a:stretch>
            </p:blipFill>
            <p:spPr>
              <a:xfrm>
                <a:off x="192487" y="5936189"/>
                <a:ext cx="753533" cy="565150"/>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7" name="Slide Zoom 6">
                <a:extLst>
                  <a:ext uri="{FF2B5EF4-FFF2-40B4-BE49-F238E27FC236}">
                    <a16:creationId xmlns:a16="http://schemas.microsoft.com/office/drawing/2014/main" id="{996F775C-9C74-4729-B5D7-62019D2F385F}"/>
                  </a:ext>
                </a:extLst>
              </p:cNvPr>
              <p:cNvGraphicFramePr>
                <a:graphicFrameLocks noChangeAspect="1"/>
              </p:cNvGraphicFramePr>
              <p:nvPr>
                <p:extLst>
                  <p:ext uri="{D42A27DB-BD31-4B8C-83A1-F6EECF244321}">
                    <p14:modId xmlns:p14="http://schemas.microsoft.com/office/powerpoint/2010/main" val="3657503618"/>
                  </p:ext>
                </p:extLst>
              </p:nvPr>
            </p:nvGraphicFramePr>
            <p:xfrm>
              <a:off x="204659" y="5274549"/>
              <a:ext cx="741361" cy="556021"/>
            </p:xfrm>
            <a:graphic>
              <a:graphicData uri="http://schemas.microsoft.com/office/powerpoint/2016/slidezoom">
                <pslz:sldZm>
                  <pslz:sldZmObj sldId="479" cId="1998430499">
                    <pslz:zmPr id="{2375645B-1769-4C48-9DB1-8526F14869DF}" returnToParent="0" transitionDur="1000">
                      <p166:blipFill xmlns:p166="http://schemas.microsoft.com/office/powerpoint/2016/6/main">
                        <a:blip r:embed="rId6"/>
                        <a:stretch>
                          <a:fillRect/>
                        </a:stretch>
                      </p166:blipFill>
                      <p166:spPr xmlns:p166="http://schemas.microsoft.com/office/powerpoint/2016/6/main">
                        <a:xfrm>
                          <a:off x="0" y="0"/>
                          <a:ext cx="741361" cy="556021"/>
                        </a:xfrm>
                        <a:prstGeom prst="rect">
                          <a:avLst/>
                        </a:prstGeom>
                        <a:ln w="3175">
                          <a:solidFill>
                            <a:prstClr val="ltGray"/>
                          </a:solidFill>
                        </a:ln>
                      </p166:spPr>
                    </pslz:zmPr>
                  </pslz:sldZmObj>
                </pslz:sldZm>
              </a:graphicData>
            </a:graphic>
          </p:graphicFrame>
        </mc:Choice>
        <mc:Fallback xmlns="">
          <p:pic>
            <p:nvPicPr>
              <p:cNvPr id="7" name="Slide Zoom 6">
                <a:hlinkClick r:id="rId7" action="ppaction://hlinksldjump"/>
                <a:extLst>
                  <a:ext uri="{FF2B5EF4-FFF2-40B4-BE49-F238E27FC236}">
                    <a16:creationId xmlns:a16="http://schemas.microsoft.com/office/drawing/2014/main" id="{996F775C-9C74-4729-B5D7-62019D2F385F}"/>
                  </a:ext>
                </a:extLst>
              </p:cNvPr>
              <p:cNvPicPr>
                <a:picLocks noGrp="1" noRot="1" noChangeAspect="1" noMove="1" noResize="1" noEditPoints="1" noAdjustHandles="1" noChangeArrowheads="1" noChangeShapeType="1"/>
              </p:cNvPicPr>
              <p:nvPr/>
            </p:nvPicPr>
            <p:blipFill>
              <a:blip r:embed="rId8"/>
              <a:stretch>
                <a:fillRect/>
              </a:stretch>
            </p:blipFill>
            <p:spPr>
              <a:xfrm>
                <a:off x="204659" y="5274549"/>
                <a:ext cx="741361" cy="556021"/>
              </a:xfrm>
              <a:prstGeom prst="rect">
                <a:avLst/>
              </a:prstGeom>
              <a:ln w="3175">
                <a:solidFill>
                  <a:prstClr val="ltGray"/>
                </a:solidFill>
              </a:ln>
            </p:spPr>
          </p:pic>
        </mc:Fallback>
      </mc:AlternateContent>
    </p:spTree>
    <p:extLst>
      <p:ext uri="{BB962C8B-B14F-4D97-AF65-F5344CB8AC3E}">
        <p14:creationId xmlns:p14="http://schemas.microsoft.com/office/powerpoint/2010/main" val="372527992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2871F-EE39-4F12-A2BC-4D946BAC4EAE}"/>
              </a:ext>
            </a:extLst>
          </p:cNvPr>
          <p:cNvSpPr>
            <a:spLocks noGrp="1"/>
          </p:cNvSpPr>
          <p:nvPr>
            <p:ph type="ctrTitle"/>
          </p:nvPr>
        </p:nvSpPr>
        <p:spPr/>
        <p:txBody>
          <a:bodyPr/>
          <a:lstStyle/>
          <a:p>
            <a:r>
              <a:rPr lang="en-US" dirty="0"/>
              <a:t>2017 </a:t>
            </a:r>
            <a:r>
              <a:rPr lang="en-US"/>
              <a:t>Source ID </a:t>
            </a:r>
            <a:r>
              <a:rPr lang="en-US" dirty="0"/>
              <a:t>Pilot Study Maps</a:t>
            </a:r>
          </a:p>
        </p:txBody>
      </p:sp>
      <p:sp>
        <p:nvSpPr>
          <p:cNvPr id="3" name="Subtitle 2">
            <a:extLst>
              <a:ext uri="{FF2B5EF4-FFF2-40B4-BE49-F238E27FC236}">
                <a16:creationId xmlns:a16="http://schemas.microsoft.com/office/drawing/2014/main" id="{907417E4-CD00-4FA2-9860-3A120F6E4D35}"/>
              </a:ext>
            </a:extLst>
          </p:cNvPr>
          <p:cNvSpPr>
            <a:spLocks noGrp="1"/>
          </p:cNvSpPr>
          <p:nvPr>
            <p:ph type="subTitle" idx="1"/>
          </p:nvPr>
        </p:nvSpPr>
        <p:spPr>
          <a:xfrm>
            <a:off x="510241" y="4394040"/>
            <a:ext cx="6108101" cy="2232902"/>
          </a:xfrm>
        </p:spPr>
        <p:txBody>
          <a:bodyPr>
            <a:normAutofit fontScale="92500"/>
          </a:bodyPr>
          <a:lstStyle/>
          <a:p>
            <a:r>
              <a:rPr lang="en-US" dirty="0"/>
              <a:t>Florida Department of Environmental Protection</a:t>
            </a:r>
          </a:p>
          <a:p>
            <a:r>
              <a:rPr lang="en-US" dirty="0"/>
              <a:t>Division of Environmental Assessment and Restoration</a:t>
            </a:r>
          </a:p>
          <a:p>
            <a:endParaRPr lang="en-US" dirty="0"/>
          </a:p>
          <a:p>
            <a:r>
              <a:rPr lang="en-US" dirty="0"/>
              <a:t>Draft Version December 18, 2017</a:t>
            </a:r>
          </a:p>
          <a:p>
            <a:r>
              <a:rPr lang="en-US" dirty="0"/>
              <a:t>Contact Anita Nash for more information 850.245.8545</a:t>
            </a:r>
          </a:p>
        </p:txBody>
      </p:sp>
    </p:spTree>
    <p:extLst>
      <p:ext uri="{BB962C8B-B14F-4D97-AF65-F5344CB8AC3E}">
        <p14:creationId xmlns:p14="http://schemas.microsoft.com/office/powerpoint/2010/main" val="27754914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Blue Segoe 4-3 template-template_April-17-2007">
  <a:themeElements>
    <a:clrScheme name="Blue Template-Template">
      <a:dk1>
        <a:srgbClr val="000000"/>
      </a:dk1>
      <a:lt1>
        <a:srgbClr val="FFFFFF"/>
      </a:lt1>
      <a:dk2>
        <a:srgbClr val="050595"/>
      </a:dk2>
      <a:lt2>
        <a:srgbClr val="FFFF99"/>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5.xml><?xml version="1.0" encoding="utf-8"?>
<a:theme xmlns:a="http://schemas.openxmlformats.org/drawingml/2006/main" name="Berlin">
  <a:themeElements>
    <a:clrScheme name="Berlin">
      <a:dk1>
        <a:sysClr val="windowText" lastClr="000000"/>
      </a:dk1>
      <a:lt1>
        <a:sysClr val="window" lastClr="FFFFFF"/>
      </a:lt1>
      <a:dk2>
        <a:srgbClr val="6A9C41"/>
      </a:dk2>
      <a:lt2>
        <a:srgbClr val="E7E6E6"/>
      </a:lt2>
      <a:accent1>
        <a:srgbClr val="A7D535"/>
      </a:accent1>
      <a:accent2>
        <a:srgbClr val="EACA4F"/>
      </a:accent2>
      <a:accent3>
        <a:srgbClr val="FD9850"/>
      </a:accent3>
      <a:accent4>
        <a:srgbClr val="F46442"/>
      </a:accent4>
      <a:accent5>
        <a:srgbClr val="54D289"/>
      </a:accent5>
      <a:accent6>
        <a:srgbClr val="6AD8CB"/>
      </a:accent6>
      <a:hlink>
        <a:srgbClr val="CAFB50"/>
      </a:hlink>
      <a:folHlink>
        <a:srgbClr val="DEFF8B"/>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38000"/>
              </a:schemeClr>
            </a:gs>
            <a:gs pos="50000">
              <a:schemeClr val="phClr">
                <a:shade val="100000"/>
                <a:hueMod val="100000"/>
                <a:satMod val="110000"/>
                <a:lumMod val="130000"/>
              </a:schemeClr>
            </a:gs>
            <a:gs pos="100000">
              <a:schemeClr val="phClr">
                <a:shade val="78000"/>
                <a:hueMod val="106000"/>
                <a:satMod val="120000"/>
                <a:lumMod val="7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B587E4A9-1405-4B4F-8BC3-512EE08D2EBF}"/>
    </a:ext>
  </a:extLst>
</a:theme>
</file>

<file path=ppt/theme/theme6.xml><?xml version="1.0" encoding="utf-8"?>
<a:theme xmlns:a="http://schemas.openxmlformats.org/drawingml/2006/main" name="1_Office Theme">
  <a:themeElements>
    <a:clrScheme name="superhero">
      <a:dk1>
        <a:sysClr val="windowText" lastClr="000000"/>
      </a:dk1>
      <a:lt1>
        <a:sysClr val="window" lastClr="FFFFFF"/>
      </a:lt1>
      <a:dk2>
        <a:srgbClr val="F2F2F2"/>
      </a:dk2>
      <a:lt2>
        <a:srgbClr val="F2F2F2"/>
      </a:lt2>
      <a:accent1>
        <a:srgbClr val="FF0000"/>
      </a:accent1>
      <a:accent2>
        <a:srgbClr val="0156A7"/>
      </a:accent2>
      <a:accent3>
        <a:srgbClr val="F0EA00"/>
      </a:accent3>
      <a:accent4>
        <a:srgbClr val="2E9F4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Berlin">
  <a:themeElements>
    <a:clrScheme name="Berlin">
      <a:dk1>
        <a:sysClr val="windowText" lastClr="000000"/>
      </a:dk1>
      <a:lt1>
        <a:sysClr val="window" lastClr="FFFFFF"/>
      </a:lt1>
      <a:dk2>
        <a:srgbClr val="6A9C41"/>
      </a:dk2>
      <a:lt2>
        <a:srgbClr val="E7E6E6"/>
      </a:lt2>
      <a:accent1>
        <a:srgbClr val="A7D535"/>
      </a:accent1>
      <a:accent2>
        <a:srgbClr val="EACA4F"/>
      </a:accent2>
      <a:accent3>
        <a:srgbClr val="FD9850"/>
      </a:accent3>
      <a:accent4>
        <a:srgbClr val="F46442"/>
      </a:accent4>
      <a:accent5>
        <a:srgbClr val="54D289"/>
      </a:accent5>
      <a:accent6>
        <a:srgbClr val="6AD8CB"/>
      </a:accent6>
      <a:hlink>
        <a:srgbClr val="CAFB50"/>
      </a:hlink>
      <a:folHlink>
        <a:srgbClr val="DEFF8B"/>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38000"/>
              </a:schemeClr>
            </a:gs>
            <a:gs pos="50000">
              <a:schemeClr val="phClr">
                <a:shade val="100000"/>
                <a:hueMod val="100000"/>
                <a:satMod val="110000"/>
                <a:lumMod val="130000"/>
              </a:schemeClr>
            </a:gs>
            <a:gs pos="100000">
              <a:schemeClr val="phClr">
                <a:shade val="78000"/>
                <a:hueMod val="106000"/>
                <a:satMod val="120000"/>
                <a:lumMod val="7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B587E4A9-1405-4B4F-8BC3-512EE08D2EBF}"/>
    </a:ext>
  </a:extLst>
</a:theme>
</file>

<file path=docProps/app.xml><?xml version="1.0" encoding="utf-8"?>
<Properties xmlns="http://schemas.openxmlformats.org/officeDocument/2006/extended-properties" xmlns:vt="http://schemas.openxmlformats.org/officeDocument/2006/docPropsVTypes">
  <Template>Office Theme</Template>
  <TotalTime>24833</TotalTime>
  <Words>1533</Words>
  <Application>Microsoft Office PowerPoint</Application>
  <PresentationFormat>On-screen Show (4:3)</PresentationFormat>
  <Paragraphs>286</Paragraphs>
  <Slides>43</Slides>
  <Notes>35</Notes>
  <HiddenSlides>0</HiddenSlides>
  <MMClips>2</MMClips>
  <ScaleCrop>false</ScaleCrop>
  <HeadingPairs>
    <vt:vector size="8" baseType="variant">
      <vt:variant>
        <vt:lpstr>Fonts Used</vt:lpstr>
      </vt:variant>
      <vt:variant>
        <vt:i4>5</vt:i4>
      </vt:variant>
      <vt:variant>
        <vt:lpstr>Theme</vt:lpstr>
      </vt:variant>
      <vt:variant>
        <vt:i4>6</vt:i4>
      </vt:variant>
      <vt:variant>
        <vt:lpstr>Embedded OLE Servers</vt:lpstr>
      </vt:variant>
      <vt:variant>
        <vt:i4>1</vt:i4>
      </vt:variant>
      <vt:variant>
        <vt:lpstr>Slide Titles</vt:lpstr>
      </vt:variant>
      <vt:variant>
        <vt:i4>43</vt:i4>
      </vt:variant>
    </vt:vector>
  </HeadingPairs>
  <TitlesOfParts>
    <vt:vector size="55" baseType="lpstr">
      <vt:lpstr>Arial</vt:lpstr>
      <vt:lpstr>Calibri</vt:lpstr>
      <vt:lpstr>Calibri Light</vt:lpstr>
      <vt:lpstr>Trebuchet MS</vt:lpstr>
      <vt:lpstr>Wingdings</vt:lpstr>
      <vt:lpstr>Office Theme</vt:lpstr>
      <vt:lpstr>Custom Design</vt:lpstr>
      <vt:lpstr>1_Custom Design</vt:lpstr>
      <vt:lpstr>Blue Segoe 4-3 template-template_April-17-2007</vt:lpstr>
      <vt:lpstr>Berlin</vt:lpstr>
      <vt:lpstr>1_Office Theme</vt:lpstr>
      <vt:lpstr>Worksheet</vt:lpstr>
      <vt:lpstr>PowerPoint Presentation</vt:lpstr>
      <vt:lpstr>Meeting Agenda </vt:lpstr>
      <vt:lpstr>PowerPoint Presentation</vt:lpstr>
      <vt:lpstr>Review of Year Six Projects</vt:lpstr>
      <vt:lpstr>Water Quality Review </vt:lpstr>
      <vt:lpstr>Jones Creek Waterbody Identification (WBID) boundary modification</vt:lpstr>
      <vt:lpstr>Water Quality Review</vt:lpstr>
      <vt:lpstr>2017 Intensive Source  Identification (ID) Pilot Study</vt:lpstr>
      <vt:lpstr>Symbology</vt:lpstr>
      <vt:lpstr>Confidence of Presence of Raw Sewage in a Sample (per analyte)  Version 2017</vt:lpstr>
      <vt:lpstr>Scoring Results</vt:lpstr>
      <vt:lpstr>Jackson Creek Lab Results Pilot 2017</vt:lpstr>
      <vt:lpstr>Jackson Creek WBID  Flow Direction</vt:lpstr>
      <vt:lpstr>Jackson Creek Round 1</vt:lpstr>
      <vt:lpstr>Jackson Creek Round 1 Where to focus next?</vt:lpstr>
      <vt:lpstr>Jackson Creek  Round 2 - C</vt:lpstr>
      <vt:lpstr>Jackson Creek C5 contributing area recon</vt:lpstr>
      <vt:lpstr>Jackson Creek  Where in the WBID are we? </vt:lpstr>
      <vt:lpstr>Jackson Creek Round 3 – C5</vt:lpstr>
      <vt:lpstr>Jackson Creek Round 3 – C5</vt:lpstr>
      <vt:lpstr>Jackson Creek Round 4 – C5D and C5F</vt:lpstr>
      <vt:lpstr>Jackson Creek Rounds 3 and 4 – C5F close-up</vt:lpstr>
      <vt:lpstr>Review of all stations   Pilot Study 2017  Jackson Creek</vt:lpstr>
      <vt:lpstr>Building on  the 2017 Source ID Pilot Study </vt:lpstr>
      <vt:lpstr>What’s New? </vt:lpstr>
      <vt:lpstr>Fecal Indicator Bacteria (FIB) Impaired WBID Prioritization Tool </vt:lpstr>
      <vt:lpstr>PowerPoint Presentation</vt:lpstr>
      <vt:lpstr>New DEP Website</vt:lpstr>
      <vt:lpstr>Redesigned BMAP Webpage</vt:lpstr>
      <vt:lpstr>BMAP Webpage Components</vt:lpstr>
      <vt:lpstr>BMAP Documents and Story Maps</vt:lpstr>
      <vt:lpstr>Water Quality Assessments, TMDLs, and BMAPs  Interactive Map</vt:lpstr>
      <vt:lpstr>Watershed Information Network (WIN) and  Florida Storage and Retrieval (STORET)</vt:lpstr>
      <vt:lpstr>WIN Contacts</vt:lpstr>
      <vt:lpstr>BMAP Annual Reporting</vt:lpstr>
      <vt:lpstr>BMAP Annual Reporting</vt:lpstr>
      <vt:lpstr>Bayou Chico BMAP Annual Reporting</vt:lpstr>
      <vt:lpstr>Statewide Annual Report to the Governor and Legislature</vt:lpstr>
      <vt:lpstr>DEP Contacts</vt:lpstr>
      <vt:lpstr>Public Comments and Wrap Up</vt:lpstr>
      <vt:lpstr>The End</vt:lpstr>
      <vt:lpstr>PowerPoint Presentation</vt:lpstr>
      <vt:lpstr>Pilot 2017 Summary Stats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Rakestraw, Charlotte</dc:creator>
  <cp:lastModifiedBy>Nash, Anita</cp:lastModifiedBy>
  <cp:revision>410</cp:revision>
  <cp:lastPrinted>2017-01-05T17:33:55Z</cp:lastPrinted>
  <dcterms:created xsi:type="dcterms:W3CDTF">2015-05-19T17:22:51Z</dcterms:created>
  <dcterms:modified xsi:type="dcterms:W3CDTF">2018-01-16T20:38:12Z</dcterms:modified>
</cp:coreProperties>
</file>