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80" r:id="rId2"/>
    <p:sldId id="304" r:id="rId3"/>
    <p:sldId id="300" r:id="rId4"/>
    <p:sldId id="301" r:id="rId5"/>
    <p:sldId id="303" r:id="rId6"/>
    <p:sldId id="29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DFE5"/>
    <a:srgbClr val="BBC8D3"/>
    <a:srgbClr val="9FB2C1"/>
    <a:srgbClr val="D3E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61465-A3A5-4854-BED3-437B75F2382D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F1EB2-367C-452B-B6F2-D3687BC61F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21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84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319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235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1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9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62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72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64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035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57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0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86CF069-D490-400D-A73E-3D6838F50A29}" type="datetimeFigureOut">
              <a:rPr lang="en-US" smtClean="0"/>
              <a:t>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732DDF1B-D3F7-460A-BDA7-6120382440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4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89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89"/>
            <a:ext cx="2447624" cy="43513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DF0F33-1D8D-4A17-BF52-428CB57CFE80}"/>
              </a:ext>
            </a:extLst>
          </p:cNvPr>
          <p:cNvSpPr/>
          <p:nvPr/>
        </p:nvSpPr>
        <p:spPr>
          <a:xfrm>
            <a:off x="5995309" y="5611528"/>
            <a:ext cx="569119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6C4168-ED0D-4CD6-872A-93C82AF520A2}"/>
              </a:ext>
            </a:extLst>
          </p:cNvPr>
          <p:cNvSpPr/>
          <p:nvPr/>
        </p:nvSpPr>
        <p:spPr>
          <a:xfrm>
            <a:off x="8826367" y="5176787"/>
            <a:ext cx="648926" cy="5654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EC70363-1DCB-42F3-8CE4-FFBF0AE97792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Finding your location</a:t>
            </a:r>
          </a:p>
        </p:txBody>
      </p:sp>
      <p:sp>
        <p:nvSpPr>
          <p:cNvPr id="13" name="Slide Number Placeholder 7">
            <a:extLst>
              <a:ext uri="{FF2B5EF4-FFF2-40B4-BE49-F238E27FC236}">
                <a16:creationId xmlns:a16="http://schemas.microsoft.com/office/drawing/2014/main" id="{0B99C613-826C-4E83-9B27-FA6198583776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1</a:t>
            </a:fld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03C878-AFF0-47D9-9BF5-CBA8E8268335}"/>
              </a:ext>
            </a:extLst>
          </p:cNvPr>
          <p:cNvSpPr txBox="1">
            <a:spLocks/>
          </p:cNvSpPr>
          <p:nvPr/>
        </p:nvSpPr>
        <p:spPr>
          <a:xfrm>
            <a:off x="779646" y="2002054"/>
            <a:ext cx="4716379" cy="4039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/>
              <a:t>If your location does not appear on the map, click the empty target button in the bottom-left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This should focus on your location, shown in the map as a blue dot</a:t>
            </a:r>
          </a:p>
        </p:txBody>
      </p:sp>
    </p:spTree>
    <p:extLst>
      <p:ext uri="{BB962C8B-B14F-4D97-AF65-F5344CB8AC3E}">
        <p14:creationId xmlns:p14="http://schemas.microsoft.com/office/powerpoint/2010/main" val="766078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039967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To view existing building data, select a point on the map then click the feature window at the bottom of the screen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Scroll down to access more information about this building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2EF3D6-BDAC-4823-8459-7202985A5B89}"/>
              </a:ext>
            </a:extLst>
          </p:cNvPr>
          <p:cNvSpPr/>
          <p:nvPr/>
        </p:nvSpPr>
        <p:spPr>
          <a:xfrm>
            <a:off x="6119800" y="5209266"/>
            <a:ext cx="2428575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Viewing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164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039967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To edit the building’s data click on the pencil icon in the bottom left</a:t>
            </a:r>
          </a:p>
          <a:p>
            <a:pPr marL="4572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Scroll down to access more questions about this building</a:t>
            </a:r>
          </a:p>
          <a:p>
            <a:pPr lvl="1"/>
            <a:endParaRPr lang="en-US" sz="2000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71935F-69CC-43BF-BFB4-BD97F9C30FA4}"/>
              </a:ext>
            </a:extLst>
          </p:cNvPr>
          <p:cNvSpPr/>
          <p:nvPr/>
        </p:nvSpPr>
        <p:spPr>
          <a:xfrm>
            <a:off x="5958920" y="5700155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603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574915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Many questions have drop-downs that enable quick filling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Many questions are required; you may receive an error if certain questions are not answered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Please enter any additional information in the comments fields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Comments are not required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Editing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9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646" y="2002054"/>
            <a:ext cx="4716379" cy="4039967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When finished, select the check-mark in the top left</a:t>
            </a:r>
          </a:p>
          <a:p>
            <a:pPr marL="2286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If you changed “Assessment Status” to “Complete”, the building is now green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This should help in tracking which buildings have already been completed!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71935F-69CC-43BF-BFB4-BD97F9C30FA4}"/>
              </a:ext>
            </a:extLst>
          </p:cNvPr>
          <p:cNvSpPr/>
          <p:nvPr/>
        </p:nvSpPr>
        <p:spPr>
          <a:xfrm>
            <a:off x="5968445" y="1871105"/>
            <a:ext cx="635268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131CC-07EB-4AB7-B79A-6FF2F9E70F4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Finishing Edits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8EE4AC21-BB6A-4D43-B10A-4B908D93465B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58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7B430-7511-43C3-9174-6BA299F7A9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9290" y="1690689"/>
            <a:ext cx="4486735" cy="5167311"/>
          </a:xfrm>
        </p:spPr>
        <p:txBody>
          <a:bodyPr>
            <a:normAutofit/>
          </a:bodyPr>
          <a:lstStyle/>
          <a:p>
            <a:r>
              <a:rPr lang="en-US" sz="2000" b="1" dirty="0"/>
              <a:t>Make sure your mobile device is connected to Wi-Fi</a:t>
            </a:r>
          </a:p>
          <a:p>
            <a:pPr lvl="2"/>
            <a:r>
              <a:rPr lang="en-US" dirty="0"/>
              <a:t>A strong internet connection is sometimes necessary to upload successfully, especially with pictures</a:t>
            </a:r>
            <a:endParaRPr lang="en-US" sz="1800" dirty="0"/>
          </a:p>
          <a:p>
            <a:endParaRPr lang="en-US" sz="1000" dirty="0"/>
          </a:p>
          <a:p>
            <a:r>
              <a:rPr lang="en-US" sz="2000" dirty="0"/>
              <a:t>Click the back button at the top left of the map to return to the list of maps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2000" dirty="0"/>
              <a:t>The “Sync” button should now include a number representing the amount of changes you have made to the map</a:t>
            </a:r>
          </a:p>
          <a:p>
            <a:pPr marL="0" indent="0">
              <a:buNone/>
            </a:pPr>
            <a:endParaRPr lang="en-US" sz="1000" dirty="0"/>
          </a:p>
          <a:p>
            <a:r>
              <a:rPr lang="en-US" sz="2000" dirty="0"/>
              <a:t>Click Sync (#) to upload your data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7B58E845-F47D-4A52-83B3-670F309F7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53" y="1690691"/>
            <a:ext cx="2447622" cy="4351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5A76B0F-0B54-4229-AA75-7C8DA7F8B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174" y="1690691"/>
            <a:ext cx="2447622" cy="435132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2EF3D6-BDAC-4823-8459-7202985A5B89}"/>
              </a:ext>
            </a:extLst>
          </p:cNvPr>
          <p:cNvSpPr/>
          <p:nvPr/>
        </p:nvSpPr>
        <p:spPr>
          <a:xfrm>
            <a:off x="5996539" y="1830799"/>
            <a:ext cx="529389" cy="49088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71935F-69CC-43BF-BFB4-BD97F9C30FA4}"/>
              </a:ext>
            </a:extLst>
          </p:cNvPr>
          <p:cNvSpPr/>
          <p:nvPr/>
        </p:nvSpPr>
        <p:spPr>
          <a:xfrm>
            <a:off x="10718531" y="3255338"/>
            <a:ext cx="735532" cy="3418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F7741B8-8B04-4494-AB9B-62DCF3CDF0C9}"/>
              </a:ext>
            </a:extLst>
          </p:cNvPr>
          <p:cNvSpPr txBox="1">
            <a:spLocks/>
          </p:cNvSpPr>
          <p:nvPr/>
        </p:nvSpPr>
        <p:spPr bwMode="black">
          <a:xfrm>
            <a:off x="109058" y="233172"/>
            <a:ext cx="11902002" cy="719729"/>
          </a:xfrm>
          <a:prstGeom prst="rect">
            <a:avLst/>
          </a:prstGeom>
          <a:solidFill>
            <a:srgbClr val="D7DFE5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Uploading Data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EACCD9EB-9F37-4884-8A77-F2CDE4ABED39}"/>
              </a:ext>
            </a:extLst>
          </p:cNvPr>
          <p:cNvSpPr>
            <a:spLocks noGrp="1" noChangeAspect="1"/>
          </p:cNvSpPr>
          <p:nvPr>
            <p:ph type="sldNum" sz="quarter" idx="12"/>
          </p:nvPr>
        </p:nvSpPr>
        <p:spPr>
          <a:xfrm>
            <a:off x="11645300" y="6275671"/>
            <a:ext cx="365760" cy="365760"/>
          </a:xfr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fld id="{732DDF1B-D3F7-460A-BDA7-61203824400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75745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576</TotalTime>
  <Words>251</Words>
  <Application>Microsoft Office PowerPoint</Application>
  <PresentationFormat>Widescreen</PresentationFormat>
  <Paragraphs>41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Gill Sans MT</vt:lpstr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Collector</dc:title>
  <dc:creator>Neuse, Adam</dc:creator>
  <cp:lastModifiedBy>Neuse, Adam</cp:lastModifiedBy>
  <cp:revision>75</cp:revision>
  <dcterms:created xsi:type="dcterms:W3CDTF">2018-07-11T16:37:08Z</dcterms:created>
  <dcterms:modified xsi:type="dcterms:W3CDTF">2019-02-09T20:31:38Z</dcterms:modified>
</cp:coreProperties>
</file>