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63" r:id="rId3"/>
    <p:sldId id="257" r:id="rId4"/>
    <p:sldId id="258" r:id="rId5"/>
    <p:sldId id="271" r:id="rId6"/>
    <p:sldId id="260" r:id="rId7"/>
    <p:sldId id="261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64" r:id="rId16"/>
    <p:sldId id="273" r:id="rId17"/>
    <p:sldId id="274" r:id="rId18"/>
    <p:sldId id="275" r:id="rId19"/>
    <p:sldId id="276" r:id="rId20"/>
    <p:sldId id="300" r:id="rId21"/>
    <p:sldId id="29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20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6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3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6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8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5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8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9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7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4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7278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25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0764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9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15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4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36245-A0C5-4330-8350-016371ABCF4A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7287486-17F5-45AF-9459-EA14EE9C4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3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D9D21-B08C-449E-B07B-2A579C8250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Facility Assessment App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D2255-FAB4-4689-AD3D-2915EE6843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D1 Park Manager Training</a:t>
            </a:r>
          </a:p>
          <a:p>
            <a:r>
              <a:rPr lang="en-US" dirty="0"/>
              <a:t>2/13/19</a:t>
            </a:r>
          </a:p>
        </p:txBody>
      </p:sp>
    </p:spTree>
    <p:extLst>
      <p:ext uri="{BB962C8B-B14F-4D97-AF65-F5344CB8AC3E}">
        <p14:creationId xmlns:p14="http://schemas.microsoft.com/office/powerpoint/2010/main" val="40860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CB37-779B-4FDE-A2E2-7BFB0B936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E42F3-CE0C-4837-92F5-66B61CAE0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203"/>
            <a:ext cx="7886700" cy="51100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9:00</a:t>
            </a:r>
            <a:r>
              <a:rPr lang="en-US" sz="2800" b="1" dirty="0"/>
              <a:t>	</a:t>
            </a:r>
            <a:r>
              <a:rPr lang="en-US" sz="2800" dirty="0"/>
              <a:t>– 10:00 	– Classroom hour</a:t>
            </a:r>
          </a:p>
          <a:p>
            <a:pPr marL="0" indent="0">
              <a:buNone/>
            </a:pPr>
            <a:r>
              <a:rPr lang="en-US" sz="2800" dirty="0"/>
              <a:t>10:00 – 10:30 	– Map downloads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10:30 – 12:00 	– Large group assessments</a:t>
            </a:r>
          </a:p>
          <a:p>
            <a:pPr marL="0" indent="0">
              <a:buNone/>
            </a:pPr>
            <a:endParaRPr lang="en-US" sz="800" dirty="0">
              <a:cs typeface="Calibri"/>
            </a:endParaRPr>
          </a:p>
          <a:p>
            <a:pPr marL="0" indent="0">
              <a:buNone/>
            </a:pPr>
            <a:r>
              <a:rPr lang="en-US" sz="2800" dirty="0"/>
              <a:t>12:00 – 1:00 	– Lunch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800" dirty="0"/>
              <a:t>1:00 	– 3:00 	– Small group assessments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/>
              <a:t>3:00 	– 3:30 	– Regroup for discussion</a:t>
            </a: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dirty="0">
                <a:cs typeface="Calibri"/>
              </a:rPr>
              <a:t>3:30 	– 4:00 	– Park map downloads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4:00 				– Release</a:t>
            </a:r>
            <a:endParaRPr lang="en-US" sz="2800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6987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94391-6A3D-46CA-BE6D-93FB92C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and Pilot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A3A4F-9E9B-4B74-BB9D-A267F3221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Follows a federal model used by NASA, USACE, and NPS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Rapid assessments replaced year-long inspections</a:t>
            </a:r>
          </a:p>
          <a:p>
            <a:r>
              <a:rPr lang="en-US" dirty="0"/>
              <a:t>Breaks a building into its systems</a:t>
            </a:r>
            <a:endParaRPr lang="en-US" dirty="0">
              <a:cs typeface="Calibri"/>
            </a:endParaRPr>
          </a:p>
          <a:p>
            <a:r>
              <a:rPr lang="en-US" dirty="0"/>
              <a:t>Scores each system 1-5</a:t>
            </a:r>
          </a:p>
          <a:p>
            <a:r>
              <a:rPr lang="en-US" dirty="0">
                <a:cs typeface="Calibri"/>
              </a:rPr>
              <a:t>Scores feed cost estimates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AA1551-FB8A-413B-BFC9-2C595955D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Piloted in 5 parks, including Maclay Gardens</a:t>
            </a:r>
          </a:p>
          <a:p>
            <a:r>
              <a:rPr lang="en-US" dirty="0"/>
              <a:t>Most parks completed assessments within 1-2 work days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791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320E-2762-44FE-91EF-891CB4C7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E694-1BE2-4876-A9EB-865F65A3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Structure</a:t>
            </a:r>
          </a:p>
          <a:p>
            <a:r>
              <a:rPr lang="en-US" dirty="0">
                <a:cs typeface="Calibri"/>
              </a:rPr>
              <a:t>Roof</a:t>
            </a:r>
          </a:p>
          <a:p>
            <a:r>
              <a:rPr lang="en-US" dirty="0">
                <a:cs typeface="Calibri"/>
              </a:rPr>
              <a:t>Exterior finishes</a:t>
            </a:r>
          </a:p>
          <a:p>
            <a:r>
              <a:rPr lang="en-US" dirty="0">
                <a:cs typeface="Calibri"/>
              </a:rPr>
              <a:t>HVAC</a:t>
            </a:r>
          </a:p>
          <a:p>
            <a:r>
              <a:rPr lang="en-US" dirty="0">
                <a:cs typeface="Calibri"/>
              </a:rPr>
              <a:t>Plumbing</a:t>
            </a:r>
          </a:p>
          <a:p>
            <a:r>
              <a:rPr lang="en-US" dirty="0">
                <a:cs typeface="Calibri"/>
              </a:rPr>
              <a:t>Electrical</a:t>
            </a:r>
          </a:p>
          <a:p>
            <a:r>
              <a:rPr lang="en-US" dirty="0">
                <a:cs typeface="Calibri"/>
              </a:rPr>
              <a:t>Interior finishes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63A07-A4A9-4B60-9073-FAA3CD386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Key notes:</a:t>
            </a:r>
          </a:p>
          <a:p>
            <a:pPr lvl="1"/>
            <a:r>
              <a:rPr lang="en-US" dirty="0">
                <a:cs typeface="Calibri"/>
              </a:rPr>
              <a:t>For </a:t>
            </a:r>
            <a:r>
              <a:rPr lang="en-US" u="sng" dirty="0">
                <a:cs typeface="Calibri"/>
              </a:rPr>
              <a:t>roofs</a:t>
            </a:r>
            <a:r>
              <a:rPr lang="en-US" dirty="0">
                <a:cs typeface="Calibri"/>
              </a:rPr>
              <a:t>, really focus on the difference between 3 and 4</a:t>
            </a:r>
          </a:p>
          <a:p>
            <a:pPr lvl="1"/>
            <a:r>
              <a:rPr lang="en-US" dirty="0">
                <a:cs typeface="Calibri"/>
              </a:rPr>
              <a:t>For </a:t>
            </a:r>
            <a:r>
              <a:rPr lang="en-US" u="sng" dirty="0">
                <a:cs typeface="Calibri"/>
              </a:rPr>
              <a:t>all other systems</a:t>
            </a:r>
            <a:r>
              <a:rPr lang="en-US" dirty="0">
                <a:cs typeface="Calibri"/>
              </a:rPr>
              <a:t>, focus on differences between 2 and 3</a:t>
            </a:r>
          </a:p>
          <a:p>
            <a:pPr lvl="1"/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These are the scores which affect the cost estimates the most!</a:t>
            </a:r>
          </a:p>
        </p:txBody>
      </p:sp>
    </p:spTree>
    <p:extLst>
      <p:ext uri="{BB962C8B-B14F-4D97-AF65-F5344CB8AC3E}">
        <p14:creationId xmlns:p14="http://schemas.microsoft.com/office/powerpoint/2010/main" val="129111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320E-2762-44FE-91EF-891CB4C7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Scoring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5E694-1BE2-4876-A9EB-865F65A3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10748"/>
            <a:ext cx="6467061" cy="5141843"/>
          </a:xfrm>
          <a:ln>
            <a:noFill/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5 : Excellent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Only normal scheduled maintenance required.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4 : Good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Some minor repairs needed. Normally functions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3 : Fair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Several minor repairs and some larger repairs required. System occasionally does not function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2 : Poor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Significant repairs required. Excessive wear and tear clearly visible. Not fully functional as intended.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1 : Non-functional</a:t>
            </a:r>
            <a:r>
              <a:rPr lang="en-US" sz="2000" dirty="0">
                <a:cs typeface="Calibri"/>
              </a:rPr>
              <a:t> – </a:t>
            </a:r>
            <a:r>
              <a:rPr lang="en-US" dirty="0">
                <a:cs typeface="Calibri"/>
              </a:rPr>
              <a:t>Major repair or replacement required to restore function.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cs typeface="Calibri"/>
              </a:rPr>
              <a:t>N/A : Non-applicable </a:t>
            </a:r>
            <a:r>
              <a:rPr lang="en-US" sz="2000" dirty="0">
                <a:cs typeface="Calibri"/>
              </a:rPr>
              <a:t>– </a:t>
            </a:r>
            <a:r>
              <a:rPr lang="en-US" dirty="0">
                <a:cs typeface="Calibri"/>
              </a:rPr>
              <a:t>This system is not present in this facility.</a:t>
            </a:r>
          </a:p>
        </p:txBody>
      </p:sp>
    </p:spTree>
    <p:extLst>
      <p:ext uri="{BB962C8B-B14F-4D97-AF65-F5344CB8AC3E}">
        <p14:creationId xmlns:p14="http://schemas.microsoft.com/office/powerpoint/2010/main" val="62456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6AFAA-7E31-4BF4-90B7-A53D2F1A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– required vs voluntary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195E6-2F5D-43D3-BF61-3DFAFDA1E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Required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C4237-C640-420C-8202-FA4542A90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Scoring of each system present in the building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876490-3C63-4202-8426-4FCB8A66B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Voluntary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93C5D7-BD22-4895-9045-48FE7FCB5E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Corrections</a:t>
            </a:r>
          </a:p>
          <a:p>
            <a:pPr lvl="1"/>
            <a:r>
              <a:rPr lang="en-US" dirty="0">
                <a:cs typeface="Calibri"/>
              </a:rPr>
              <a:t>Building number</a:t>
            </a:r>
          </a:p>
          <a:p>
            <a:pPr lvl="1"/>
            <a:r>
              <a:rPr lang="en-US" dirty="0">
                <a:cs typeface="Calibri"/>
              </a:rPr>
              <a:t>Square footage</a:t>
            </a:r>
          </a:p>
          <a:p>
            <a:pPr lvl="1"/>
            <a:r>
              <a:rPr lang="en-US" dirty="0">
                <a:cs typeface="Calibri"/>
              </a:rPr>
              <a:t>Etc.</a:t>
            </a:r>
          </a:p>
          <a:p>
            <a:r>
              <a:rPr lang="en-US" dirty="0">
                <a:cs typeface="Calibri"/>
              </a:rPr>
              <a:t>Recommendations for deletion</a:t>
            </a:r>
          </a:p>
          <a:p>
            <a:r>
              <a:rPr lang="en-US" dirty="0">
                <a:cs typeface="Calibri"/>
              </a:rPr>
              <a:t>Additions to the database</a:t>
            </a:r>
          </a:p>
        </p:txBody>
      </p:sp>
    </p:spTree>
    <p:extLst>
      <p:ext uri="{BB962C8B-B14F-4D97-AF65-F5344CB8AC3E}">
        <p14:creationId xmlns:p14="http://schemas.microsoft.com/office/powerpoint/2010/main" val="2103537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8352E-A792-4AD6-BCD1-57E95D64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– excluded buildings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233EF-F5E4-49BE-912C-73D59F114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Any building which is not state-owned</a:t>
            </a:r>
          </a:p>
          <a:p>
            <a:r>
              <a:rPr lang="en-US" sz="2400" dirty="0"/>
              <a:t>Any building the park is not responsible for maintaining</a:t>
            </a:r>
          </a:p>
        </p:txBody>
      </p:sp>
    </p:spTree>
    <p:extLst>
      <p:ext uri="{BB962C8B-B14F-4D97-AF65-F5344CB8AC3E}">
        <p14:creationId xmlns:p14="http://schemas.microsoft.com/office/powerpoint/2010/main" val="614650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cs typeface="Calibri"/>
              </a:rPr>
              <a:t>Scoring and Systems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Contact info:</a:t>
            </a:r>
            <a:endParaRPr lang="en-US" sz="2400" dirty="0"/>
          </a:p>
          <a:p>
            <a:r>
              <a:rPr lang="en-US" sz="2400" dirty="0">
                <a:cs typeface="Calibri" panose="020F0502020204030204"/>
              </a:rPr>
              <a:t>David Matson</a:t>
            </a:r>
          </a:p>
          <a:p>
            <a:r>
              <a:rPr lang="en-US" sz="2400" dirty="0">
                <a:cs typeface="Calibri" panose="020F0502020204030204"/>
              </a:rPr>
              <a:t>Philip Madden</a:t>
            </a:r>
          </a:p>
          <a:p>
            <a:r>
              <a:rPr lang="en-US" sz="2400" dirty="0">
                <a:cs typeface="Calibri" panose="020F0502020204030204"/>
              </a:rPr>
              <a:t>Michael Foster</a:t>
            </a:r>
          </a:p>
        </p:txBody>
      </p:sp>
    </p:spTree>
    <p:extLst>
      <p:ext uri="{BB962C8B-B14F-4D97-AF65-F5344CB8AC3E}">
        <p14:creationId xmlns:p14="http://schemas.microsoft.com/office/powerpoint/2010/main" val="1168227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If your location does not appear on the map, click the empty target button in the bottom-left</a:t>
            </a:r>
          </a:p>
          <a:p>
            <a:pPr lvl="1"/>
            <a:endParaRPr lang="en-US" dirty="0"/>
          </a:p>
          <a:p>
            <a:r>
              <a:rPr lang="en-US" sz="2400" dirty="0"/>
              <a:t>Your location is shown as a blue dot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BCF17DE-C822-4089-8FB7-B87CB0B71A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13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4F3B00-B3AC-4BC0-86A2-BE6F0E6EA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34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452469-349D-48C1-BDA0-212AD64EE794}"/>
              </a:ext>
            </a:extLst>
          </p:cNvPr>
          <p:cNvSpPr/>
          <p:nvPr/>
        </p:nvSpPr>
        <p:spPr>
          <a:xfrm>
            <a:off x="3663169" y="5611528"/>
            <a:ext cx="569119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33E37-EC1A-4CDD-B48E-7C7F56323539}"/>
              </a:ext>
            </a:extLst>
          </p:cNvPr>
          <p:cNvSpPr/>
          <p:nvPr/>
        </p:nvSpPr>
        <p:spPr>
          <a:xfrm>
            <a:off x="6494227" y="5176787"/>
            <a:ext cx="648926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83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Select a point on the map</a:t>
            </a:r>
          </a:p>
          <a:p>
            <a:endParaRPr lang="en-US" sz="2400" dirty="0"/>
          </a:p>
          <a:p>
            <a:r>
              <a:rPr lang="en-US" sz="2400" dirty="0"/>
              <a:t>Click the feature window at the bottom of the screen</a:t>
            </a:r>
          </a:p>
          <a:p>
            <a:pPr lvl="1"/>
            <a:endParaRPr lang="en-US" dirty="0"/>
          </a:p>
          <a:p>
            <a:r>
              <a:rPr lang="en-US" sz="2400" dirty="0"/>
              <a:t>Scroll down to see more information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DEBB9D8C-B3F7-422A-A146-C8E28B065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3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6853368-A04A-420B-87CA-72D006681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4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9F49CF-F289-4A17-987D-7E64BADF4E1C}"/>
              </a:ext>
            </a:extLst>
          </p:cNvPr>
          <p:cNvSpPr/>
          <p:nvPr/>
        </p:nvSpPr>
        <p:spPr>
          <a:xfrm>
            <a:off x="3796050" y="5209264"/>
            <a:ext cx="2428575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1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Pencil icon to edit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dirty="0"/>
              <a:t>Scroll down to see more questions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93463CD-374F-4C0E-A0BB-DA5AF1B6C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1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09EFA3-5C19-4C60-AA34-F50FE0983D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034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1A9596-AF98-480D-B9B7-705EC074A1FE}"/>
              </a:ext>
            </a:extLst>
          </p:cNvPr>
          <p:cNvSpPr/>
          <p:nvPr/>
        </p:nvSpPr>
        <p:spPr>
          <a:xfrm>
            <a:off x="3626780" y="5700153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21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Pick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/>
          <a:lstStyle/>
          <a:p>
            <a:r>
              <a:rPr lang="en-US" sz="2400" dirty="0"/>
              <a:t>Many questions have drop-downs for quick response</a:t>
            </a:r>
          </a:p>
          <a:p>
            <a:endParaRPr lang="en-US" sz="2400" dirty="0"/>
          </a:p>
          <a:p>
            <a:r>
              <a:rPr lang="en-US" sz="2400" dirty="0"/>
              <a:t>Comments fields for additional notes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748BB55-2970-4A15-93DB-3D667D56D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2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A361A-476A-4E16-BAF4-4FF46CE24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5485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-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014088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When finished, select the check-mark in the top left</a:t>
            </a:r>
          </a:p>
          <a:p>
            <a:endParaRPr lang="en-US" sz="2400" dirty="0"/>
          </a:p>
          <a:p>
            <a:r>
              <a:rPr lang="en-US" sz="2400" dirty="0"/>
              <a:t>If you changed “Assessment Status” to “Complete”, the building is now green</a:t>
            </a: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54F405C-E697-4A1B-B654-9B25E21AA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46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979DFF-DFFE-4632-B1DF-A517D6BF4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467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6FDAB2-B1C0-4143-AF62-E80B99CF5BA7}"/>
              </a:ext>
            </a:extLst>
          </p:cNvPr>
          <p:cNvSpPr/>
          <p:nvPr/>
        </p:nvSpPr>
        <p:spPr>
          <a:xfrm>
            <a:off x="3642738" y="1871103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69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 Familiarity – Sync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/>
          </a:bodyPr>
          <a:lstStyle/>
          <a:p>
            <a:r>
              <a:rPr lang="en-US" sz="2400" dirty="0"/>
              <a:t>When done, click the back button at the top left</a:t>
            </a:r>
          </a:p>
          <a:p>
            <a:endParaRPr lang="en-US" sz="2400" dirty="0"/>
          </a:p>
          <a:p>
            <a:r>
              <a:rPr lang="en-US" sz="2400" dirty="0"/>
              <a:t>Click Sync (#) to upload your data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B21B016-D3E9-4864-8D39-7AA9C950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912" y="1690689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4523EA-9C70-4F44-80FE-8C554F398A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33" y="1690689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DC96B9-B06F-4FD0-BFF9-A35A8193772C}"/>
              </a:ext>
            </a:extLst>
          </p:cNvPr>
          <p:cNvSpPr/>
          <p:nvPr/>
        </p:nvSpPr>
        <p:spPr>
          <a:xfrm>
            <a:off x="3669698" y="1830797"/>
            <a:ext cx="529389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19BA6F-A825-4786-992D-6B0FD624F361}"/>
              </a:ext>
            </a:extLst>
          </p:cNvPr>
          <p:cNvSpPr/>
          <p:nvPr/>
        </p:nvSpPr>
        <p:spPr>
          <a:xfrm>
            <a:off x="8464492" y="3255336"/>
            <a:ext cx="51172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08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cs typeface="Calibri"/>
              </a:rPr>
              <a:t>Technical (app)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Contact info:</a:t>
            </a:r>
            <a:endParaRPr lang="en-US" sz="2400" dirty="0"/>
          </a:p>
          <a:p>
            <a:r>
              <a:rPr lang="en-US" sz="2400" dirty="0">
                <a:cs typeface="Calibri" panose="020F0502020204030204"/>
              </a:rPr>
              <a:t>Adam Neuse</a:t>
            </a:r>
          </a:p>
          <a:p>
            <a:r>
              <a:rPr lang="en-US" sz="2400" dirty="0">
                <a:cs typeface="Calibri" panose="020F0502020204030204"/>
              </a:rPr>
              <a:t>Brady Harrison</a:t>
            </a:r>
          </a:p>
        </p:txBody>
      </p:sp>
    </p:spTree>
    <p:extLst>
      <p:ext uri="{BB962C8B-B14F-4D97-AF65-F5344CB8AC3E}">
        <p14:creationId xmlns:p14="http://schemas.microsoft.com/office/powerpoint/2010/main" val="4006733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3171563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Click “Download”</a:t>
            </a:r>
          </a:p>
          <a:p>
            <a:endParaRPr lang="en-US" sz="2400" dirty="0"/>
          </a:p>
          <a:p>
            <a:r>
              <a:rPr lang="en-US" sz="2400" dirty="0"/>
              <a:t>If promoted to choose a </a:t>
            </a:r>
            <a:r>
              <a:rPr lang="en-US" sz="2400" dirty="0" err="1"/>
              <a:t>basemap</a:t>
            </a:r>
            <a:r>
              <a:rPr lang="en-US" sz="2400" dirty="0"/>
              <a:t>, click “Download a new </a:t>
            </a:r>
            <a:r>
              <a:rPr lang="en-US" sz="2400" dirty="0" err="1"/>
              <a:t>basemap</a:t>
            </a:r>
            <a:r>
              <a:rPr lang="en-US" sz="2400" dirty="0"/>
              <a:t>”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382E1B1-AA14-4841-8D91-11D796837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713" y="1690687"/>
            <a:ext cx="2447623" cy="4351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240CBFA-F8E7-4007-A2CA-59FC44B9DEF7}"/>
              </a:ext>
            </a:extLst>
          </p:cNvPr>
          <p:cNvSpPr/>
          <p:nvPr/>
        </p:nvSpPr>
        <p:spPr>
          <a:xfrm>
            <a:off x="6957313" y="3258766"/>
            <a:ext cx="670024" cy="340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74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03E96D99-A572-4CE0-A99F-D439335AC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1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977E070-9032-4A52-A2AD-D3A26A2BB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0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579766" cy="1320800"/>
          </a:xfrm>
        </p:spPr>
        <p:txBody>
          <a:bodyPr/>
          <a:lstStyle/>
          <a:p>
            <a:r>
              <a:rPr lang="en-US" dirty="0"/>
              <a:t>Downloading – Area and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Select the download area</a:t>
            </a:r>
          </a:p>
          <a:p>
            <a:pPr lvl="1"/>
            <a:r>
              <a:rPr lang="en-US" sz="1900" dirty="0"/>
              <a:t>Think of this as the park boundaries</a:t>
            </a:r>
            <a:endParaRPr lang="en-US" dirty="0"/>
          </a:p>
          <a:p>
            <a:r>
              <a:rPr lang="en-US" sz="2600" dirty="0"/>
              <a:t>Select the </a:t>
            </a:r>
            <a:r>
              <a:rPr lang="en-US" sz="2600" dirty="0" err="1"/>
              <a:t>basemap’s</a:t>
            </a:r>
            <a:r>
              <a:rPr lang="en-US" sz="2600" dirty="0"/>
              <a:t> detail</a:t>
            </a:r>
          </a:p>
          <a:p>
            <a:pPr lvl="1"/>
            <a:r>
              <a:rPr lang="en-US" sz="1900" dirty="0"/>
              <a:t>Higher detail lets you see more clearly when zoomed in</a:t>
            </a:r>
            <a:endParaRPr lang="en-US" dirty="0"/>
          </a:p>
          <a:p>
            <a:r>
              <a:rPr lang="en-US" sz="2600" dirty="0"/>
              <a:t>Click “Download” in the bottom-right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9F49CF-F289-4A17-987D-7E64BADF4E1C}"/>
              </a:ext>
            </a:extLst>
          </p:cNvPr>
          <p:cNvSpPr/>
          <p:nvPr/>
        </p:nvSpPr>
        <p:spPr>
          <a:xfrm>
            <a:off x="4446165" y="5620624"/>
            <a:ext cx="1140905" cy="5563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79A9C9-B918-4E04-BAA9-A7CFBF7C7DBD}"/>
              </a:ext>
            </a:extLst>
          </p:cNvPr>
          <p:cNvSpPr/>
          <p:nvPr/>
        </p:nvSpPr>
        <p:spPr>
          <a:xfrm>
            <a:off x="7986319" y="5620624"/>
            <a:ext cx="960819" cy="5563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89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AD208304-82F6-4505-A940-596C57AED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21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8EC6CB7-B720-4A87-BFB8-35C28EA95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03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Downloading –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209E-854A-406B-A8F2-D885BDD1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928282" cy="4351338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The blue bar will show the progress of your download</a:t>
            </a:r>
          </a:p>
          <a:p>
            <a:endParaRPr lang="en-US" sz="2200" dirty="0"/>
          </a:p>
          <a:p>
            <a:r>
              <a:rPr lang="en-US" sz="2200" dirty="0"/>
              <a:t>When the download is complete, you will be able to “Sync” your data</a:t>
            </a:r>
          </a:p>
          <a:p>
            <a:endParaRPr lang="en-US" sz="2200" dirty="0"/>
          </a:p>
          <a:p>
            <a:r>
              <a:rPr lang="en-US" sz="2200" b="1" dirty="0"/>
              <a:t>At this point, you are able to work offline</a:t>
            </a:r>
          </a:p>
        </p:txBody>
      </p:sp>
    </p:spTree>
    <p:extLst>
      <p:ext uri="{BB962C8B-B14F-4D97-AF65-F5344CB8AC3E}">
        <p14:creationId xmlns:p14="http://schemas.microsoft.com/office/powerpoint/2010/main" val="3439008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cs typeface="Calibri"/>
              </a:rPr>
              <a:t>Technical (app)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Contact info:</a:t>
            </a:r>
            <a:endParaRPr lang="en-US" sz="2400" dirty="0"/>
          </a:p>
          <a:p>
            <a:r>
              <a:rPr lang="en-US" sz="2400" dirty="0">
                <a:cs typeface="Calibri" panose="020F0502020204030204"/>
              </a:rPr>
              <a:t>Adam Neuse</a:t>
            </a:r>
          </a:p>
          <a:p>
            <a:r>
              <a:rPr lang="en-US" sz="2400" dirty="0">
                <a:cs typeface="Calibri" panose="020F0502020204030204"/>
              </a:rPr>
              <a:t>Brady Harrison</a:t>
            </a:r>
          </a:p>
        </p:txBody>
      </p:sp>
    </p:spTree>
    <p:extLst>
      <p:ext uri="{BB962C8B-B14F-4D97-AF65-F5344CB8AC3E}">
        <p14:creationId xmlns:p14="http://schemas.microsoft.com/office/powerpoint/2010/main" val="1062319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191-51EB-4BAF-9A9F-5F2BBE61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map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C8DE406-91DD-468B-AB44-B3A20B019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41" y="1930400"/>
            <a:ext cx="2111493" cy="3753765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135A940-442B-46B6-A06D-7D28EA942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568" y="1930400"/>
            <a:ext cx="2111492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694A7152-B398-4C18-98AB-A296B6B36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195" y="1930400"/>
            <a:ext cx="2111492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B3001DA-2D4C-4A52-964B-D469C591D148}"/>
              </a:ext>
            </a:extLst>
          </p:cNvPr>
          <p:cNvSpPr/>
          <p:nvPr/>
        </p:nvSpPr>
        <p:spPr>
          <a:xfrm>
            <a:off x="2869732" y="5361594"/>
            <a:ext cx="431077" cy="4290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E5449E-BA81-49FA-8EC8-52BF0D1258E9}"/>
              </a:ext>
            </a:extLst>
          </p:cNvPr>
          <p:cNvSpPr/>
          <p:nvPr/>
        </p:nvSpPr>
        <p:spPr>
          <a:xfrm>
            <a:off x="1974755" y="4539195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B815D4-6851-4E57-B7A5-B990A7159F59}"/>
              </a:ext>
            </a:extLst>
          </p:cNvPr>
          <p:cNvSpPr/>
          <p:nvPr/>
        </p:nvSpPr>
        <p:spPr>
          <a:xfrm>
            <a:off x="5101029" y="2958893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B7E163-E779-4885-9E99-4FBE30E43890}"/>
              </a:ext>
            </a:extLst>
          </p:cNvPr>
          <p:cNvSpPr/>
          <p:nvPr/>
        </p:nvSpPr>
        <p:spPr>
          <a:xfrm>
            <a:off x="6104933" y="3636348"/>
            <a:ext cx="1884443" cy="473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03A421-F7EA-435B-A4F5-E81A5EF7CF25}"/>
              </a:ext>
            </a:extLst>
          </p:cNvPr>
          <p:cNvSpPr txBox="1"/>
          <p:nvPr/>
        </p:nvSpPr>
        <p:spPr>
          <a:xfrm>
            <a:off x="521898" y="5925234"/>
            <a:ext cx="8100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 need to remove a map to download the same map with a new area.</a:t>
            </a:r>
          </a:p>
          <a:p>
            <a:pPr algn="ctr"/>
            <a:r>
              <a:rPr lang="en-US" dirty="0"/>
              <a:t>Ensure you have synced all changes before removing.</a:t>
            </a:r>
          </a:p>
        </p:txBody>
      </p:sp>
    </p:spTree>
    <p:extLst>
      <p:ext uri="{BB962C8B-B14F-4D97-AF65-F5344CB8AC3E}">
        <p14:creationId xmlns:p14="http://schemas.microsoft.com/office/powerpoint/2010/main" val="3841617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0DB2-882D-45B0-890F-CFCDC965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CEC58-C848-478A-BA8E-17E5195D0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cs typeface="Calibri"/>
              </a:rPr>
              <a:t>Technical (app) Support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A5ECD-6CAD-4D0A-BA4F-5FD5AA39F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cs typeface="Calibri" panose="020F0502020204030204"/>
              </a:rPr>
              <a:t>Contact info:</a:t>
            </a:r>
            <a:endParaRPr lang="en-US" sz="2400" dirty="0"/>
          </a:p>
          <a:p>
            <a:r>
              <a:rPr lang="en-US" sz="2400" dirty="0">
                <a:cs typeface="Calibri" panose="020F0502020204030204"/>
              </a:rPr>
              <a:t>Adam Neuse</a:t>
            </a:r>
          </a:p>
          <a:p>
            <a:r>
              <a:rPr lang="en-US" sz="2400" dirty="0">
                <a:cs typeface="Calibri" panose="020F0502020204030204"/>
              </a:rPr>
              <a:t>Brady Harrison</a:t>
            </a:r>
          </a:p>
        </p:txBody>
      </p:sp>
    </p:spTree>
    <p:extLst>
      <p:ext uri="{BB962C8B-B14F-4D97-AF65-F5344CB8AC3E}">
        <p14:creationId xmlns:p14="http://schemas.microsoft.com/office/powerpoint/2010/main" val="102261842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262</TotalTime>
  <Words>576</Words>
  <Application>Microsoft Office PowerPoint</Application>
  <PresentationFormat>On-screen Show (4:3)</PresentationFormat>
  <Paragraphs>121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Trebuchet MS</vt:lpstr>
      <vt:lpstr>Wingdings 3</vt:lpstr>
      <vt:lpstr>Facet</vt:lpstr>
      <vt:lpstr>Facility Assessment App</vt:lpstr>
      <vt:lpstr>Agenda</vt:lpstr>
      <vt:lpstr>Concept and Pilot Testing</vt:lpstr>
      <vt:lpstr>Systems defined</vt:lpstr>
      <vt:lpstr>Scoring defined</vt:lpstr>
      <vt:lpstr>Data collection – required vs voluntary</vt:lpstr>
      <vt:lpstr>Data collection – excluded buildings</vt:lpstr>
      <vt:lpstr>Questions?</vt:lpstr>
      <vt:lpstr>App Familiarity – Location</vt:lpstr>
      <vt:lpstr>App Familiarity – Details</vt:lpstr>
      <vt:lpstr>App Familiarity – Edits</vt:lpstr>
      <vt:lpstr>App Familiarity – Pick List</vt:lpstr>
      <vt:lpstr>App Familiarity - Complete</vt:lpstr>
      <vt:lpstr>App Familiarity – Sync</vt:lpstr>
      <vt:lpstr>Questions?</vt:lpstr>
      <vt:lpstr>Downloading</vt:lpstr>
      <vt:lpstr>Downloading – Area and Detail</vt:lpstr>
      <vt:lpstr>Downloading – Progress</vt:lpstr>
      <vt:lpstr>Questions?</vt:lpstr>
      <vt:lpstr>Removing a map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Madden, Philip J.</dc:creator>
  <cp:lastModifiedBy>Neuse, Adam</cp:lastModifiedBy>
  <cp:revision>108</cp:revision>
  <dcterms:created xsi:type="dcterms:W3CDTF">2019-02-07T14:02:22Z</dcterms:created>
  <dcterms:modified xsi:type="dcterms:W3CDTF">2019-02-14T18:36:16Z</dcterms:modified>
</cp:coreProperties>
</file>