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84BE4-70D9-489A-911C-270131645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89D277-5726-47FF-8127-E5B64FBD77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E0B47E-2BD6-4E2B-8772-D9567A2C4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433A9-B682-45FE-95F1-8E20E92D8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F049F-6279-49A3-AA93-C532E89B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95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275BF-CD56-47EB-B164-D45B6960C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C80E83-F92B-4CDC-9E0C-34F21BC40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CFE3B-F0DF-46B3-A417-6EC81AC06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F940E-ED33-470E-A014-3E928C025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22C2C-9475-4227-BABB-6A6335B38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84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5E4713-E3B2-4BF2-943E-3AE8B2A55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FFFCA2-CC53-49C0-8D64-EA46E08611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FC5A0-8868-454B-A38C-FA36BEFA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12B9A-DF47-490E-ABA3-77A10CCF7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DD2DC-6DFD-4F08-AF81-C83DF6C4D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99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AE0C6-C2B3-406B-946D-2435A3F40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B248E-C5CA-4F08-9E62-EC1912DB3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4E8F8-CF86-421A-B8D0-C1B8BDE4E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3136F-F936-4FAC-8144-83EC939D6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D572B-A803-4C83-B0CE-FECAEB31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63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FFC89-A237-4B10-93D2-0BD6DAED1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0E8ED-A587-4870-AD01-280C971F0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3102A-9B73-4325-9470-DD1816E9C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384D4-B5E0-46E2-A1DE-3F5ECF6FE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76019-CB13-454B-94BF-30C662231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3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6938C-44C2-4A36-8754-FFFCE7803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1886A-EC1A-4AE4-A6F7-32066DDA1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D66A9C-10AD-4D04-B0F9-644FE88B5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D3D81B-7CCF-455C-A902-D428E7E47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F0EEC-544D-423D-8F82-B15CEEF55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3B62B-AAF0-4F8F-B89C-49A9C09C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9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86203-F270-46B5-A6AF-42BF3D586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4D1F2-802F-45FF-B1E4-FF116D01A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C0FC72-1022-431F-8F74-C8D9312211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761C08-D88C-406B-B4FE-BC1D2B1E0E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98D2E5-65E6-4588-B5F9-AAD3B820C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C9F23B-017A-4BBE-8E98-EA144FE36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869D8C-A301-4D40-9587-46A7B3E4C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0ACA5B-582C-45D5-B436-390295501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3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CA6C6-402C-4824-8155-292D391AF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DCB8F-E0AB-4D9E-A23D-317F28F98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350D4-D013-4BB8-8390-11C03441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021EB-39E6-46E5-B4B4-8792E1FB0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143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8B8A2C-55EF-4937-A52C-85E571DA3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94C653-6568-4DE4-AC9B-EDE61970B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A245F0-6F4F-4FA0-A1A3-6A42CFD62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65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4CB3-22C8-4266-B459-9ECABAD9B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1C800-C909-4685-9CDF-CF35A3EE5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B7514-CEE2-4078-BC8A-AA25FDC0F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9901E-2A70-4130-AF18-13B516B6F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D942B8-1485-45ED-9E63-EABE53596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0B0A02-40A4-4BC7-962A-16E0F1A44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05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1CAB2-BEDF-4201-BB8C-6D9FF8960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B23934-0987-4516-AF52-042943861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CEE36-6D95-4A9F-AAA6-064DE4356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95E5D-439B-42AB-A47F-7B480ED28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4781E-39D8-407D-8650-FFF81BFA2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6E9140-91AE-4ECC-ABD6-4C37CA85C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56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12735B-D10B-48EB-AA93-CCA899DB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6210-72DC-481E-A368-D1DC1818C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88B9F-0160-45F6-BB2E-2C6BFC7F2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726AA-9B96-4F10-B77F-41202FB907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CCDA3-879D-4ED0-9EC5-E812AF610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7B235-95BA-4512-84A0-58971F1B7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DBAFA-1F5A-4D12-A267-9AA405A67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62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FF394-6EB1-44A3-BEB2-65A2D9A955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0F1E2D-6001-4CF4-8605-6E82102B0A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67B8CB-C93C-4FD3-8861-9254A7217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90500"/>
            <a:ext cx="1144905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681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621B9-E78F-4529-AEDC-F034457E9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AF99A-2917-4FFC-BABB-9A85EE495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65517B-5843-4EAC-9ED5-D2CE01BC1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99272"/>
            <a:ext cx="11049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732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23026-C67B-483E-BA12-7E7AAEA07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3F1F3-8CAA-4BDF-B7FD-8013594BF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8065FC-746A-4446-8E88-9854B6E63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88703"/>
            <a:ext cx="1047750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55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35CA-71D0-4072-BC05-CDE251115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204788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Report spills into the </a:t>
            </a:r>
            <a:br>
              <a:rPr lang="en-US" dirty="0"/>
            </a:br>
            <a:r>
              <a:rPr lang="en-US" dirty="0"/>
              <a:t>stormwater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ACDF8-2FE4-4CEE-B219-426C055A2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04788" cy="2046579"/>
          </a:xfrm>
        </p:spPr>
        <p:txBody>
          <a:bodyPr/>
          <a:lstStyle/>
          <a:p>
            <a:r>
              <a:rPr lang="en-US" dirty="0"/>
              <a:t>If you spilled grease into a storm drain</a:t>
            </a:r>
          </a:p>
          <a:p>
            <a:r>
              <a:rPr lang="en-US" dirty="0"/>
              <a:t>Witnessed grease spilled into a storm drain</a:t>
            </a:r>
          </a:p>
          <a:p>
            <a:r>
              <a:rPr lang="en-US" dirty="0"/>
              <a:t>Or notice a dumpster leaking into a storm drain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sz="3200" dirty="0"/>
          </a:p>
        </p:txBody>
      </p:sp>
      <p:pic>
        <p:nvPicPr>
          <p:cNvPr id="1026" name="Picture 2" descr="Spills and Drainage | Bothell WA">
            <a:extLst>
              <a:ext uri="{FF2B5EF4-FFF2-40B4-BE49-F238E27FC236}">
                <a16:creationId xmlns:a16="http://schemas.microsoft.com/office/drawing/2014/main" id="{4F39B4D4-12D5-4C03-BDCC-8AEBD1F7B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5" y="0"/>
            <a:ext cx="3857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1F777E-C66D-44F3-BBE8-B8DC870FBA08}"/>
              </a:ext>
            </a:extLst>
          </p:cNvPr>
          <p:cNvSpPr txBox="1"/>
          <p:nvPr/>
        </p:nvSpPr>
        <p:spPr>
          <a:xfrm>
            <a:off x="838199" y="4292082"/>
            <a:ext cx="7204787" cy="16004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3200" dirty="0"/>
              <a:t>Please call or email UCF Work Control </a:t>
            </a:r>
          </a:p>
          <a:p>
            <a:pPr lvl="1"/>
            <a:r>
              <a:rPr lang="en-US" sz="2400" dirty="0"/>
              <a:t>(407) 823-5223 </a:t>
            </a:r>
          </a:p>
          <a:p>
            <a:pPr lvl="1"/>
            <a:r>
              <a:rPr lang="en-US" sz="2400" dirty="0"/>
              <a:t>wcc@</a:t>
            </a:r>
            <a:r>
              <a:rPr lang="en-US" sz="2400" b="1" dirty="0"/>
              <a:t>ucf</a:t>
            </a:r>
            <a:r>
              <a:rPr lang="en-US" sz="2400" dirty="0"/>
              <a:t>.edu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341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47</Words>
  <Application>Microsoft Office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Report spills into the  stormwater system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Lindsay</dc:creator>
  <cp:lastModifiedBy>Amanda Lindsay</cp:lastModifiedBy>
  <cp:revision>3</cp:revision>
  <dcterms:created xsi:type="dcterms:W3CDTF">2023-08-02T16:55:11Z</dcterms:created>
  <dcterms:modified xsi:type="dcterms:W3CDTF">2023-08-02T17:15:25Z</dcterms:modified>
</cp:coreProperties>
</file>