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660"/>
  </p:normalViewPr>
  <p:slideViewPr>
    <p:cSldViewPr snapToGrid="0">
      <p:cViewPr varScale="1">
        <p:scale>
          <a:sx n="83" d="100"/>
          <a:sy n="83" d="100"/>
        </p:scale>
        <p:origin x="126"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hyperlink" Target="mailto:Marsha.Rivett@pcbfl.gov" TargetMode="External"/></Relationships>
</file>

<file path=ppt/diagrams/_rels/drawing5.xml.rels><?xml version="1.0" encoding="UTF-8" standalone="yes"?>
<Relationships xmlns="http://schemas.openxmlformats.org/package/2006/relationships"><Relationship Id="rId3" Type="http://schemas.openxmlformats.org/officeDocument/2006/relationships/hyperlink" Target="mailto:Marsha.Rivett@pcbfl.gov" TargetMode="External"/><Relationship Id="rId2" Type="http://schemas.openxmlformats.org/officeDocument/2006/relationships/image" Target="../media/image36.svg"/><Relationship Id="rId1"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F8D3EE-F99C-4C61-AE39-B97508B6E553}" type="doc">
      <dgm:prSet loTypeId="urn:microsoft.com/office/officeart/2016/7/layout/VerticalHollowActionList" loCatId="List" qsTypeId="urn:microsoft.com/office/officeart/2005/8/quickstyle/simple4" qsCatId="simple" csTypeId="urn:microsoft.com/office/officeart/2005/8/colors/colorful5" csCatId="colorful" phldr="1"/>
      <dgm:spPr/>
      <dgm:t>
        <a:bodyPr/>
        <a:lstStyle/>
        <a:p>
          <a:endParaRPr lang="en-US"/>
        </a:p>
      </dgm:t>
    </dgm:pt>
    <dgm:pt modelId="{A27F723E-6F10-4D84-BF8D-57DFB0657E36}">
      <dgm:prSet/>
      <dgm:spPr/>
      <dgm:t>
        <a:bodyPr/>
        <a:lstStyle/>
        <a:p>
          <a:r>
            <a:rPr lang="en-US"/>
            <a:t>Understand</a:t>
          </a:r>
        </a:p>
      </dgm:t>
    </dgm:pt>
    <dgm:pt modelId="{BFD8F5FA-7D1C-4276-A500-E7D258EF67E0}" type="parTrans" cxnId="{019B21E7-2996-4446-91DB-58DF73CBD4F8}">
      <dgm:prSet/>
      <dgm:spPr/>
      <dgm:t>
        <a:bodyPr/>
        <a:lstStyle/>
        <a:p>
          <a:endParaRPr lang="en-US"/>
        </a:p>
      </dgm:t>
    </dgm:pt>
    <dgm:pt modelId="{5F493C2C-9190-4FD3-839E-6851FF5D9686}" type="sibTrans" cxnId="{019B21E7-2996-4446-91DB-58DF73CBD4F8}">
      <dgm:prSet/>
      <dgm:spPr/>
      <dgm:t>
        <a:bodyPr/>
        <a:lstStyle/>
        <a:p>
          <a:endParaRPr lang="en-US"/>
        </a:p>
      </dgm:t>
    </dgm:pt>
    <dgm:pt modelId="{C1686CEA-B596-4978-BB77-DF9A0A70B682}">
      <dgm:prSet custT="1"/>
      <dgm:spPr/>
      <dgm:t>
        <a:bodyPr/>
        <a:lstStyle/>
        <a:p>
          <a:r>
            <a:rPr lang="en-US" sz="2000" dirty="0"/>
            <a:t>The terms </a:t>
          </a:r>
        </a:p>
        <a:p>
          <a:r>
            <a:rPr lang="en-US" sz="2000" dirty="0"/>
            <a:t>“stormwater”, </a:t>
          </a:r>
        </a:p>
      </dgm:t>
    </dgm:pt>
    <dgm:pt modelId="{955A3527-3281-41D3-BA78-685AADBB8804}" type="parTrans" cxnId="{047987CF-D2A7-448D-AD3B-E28B2BA32F38}">
      <dgm:prSet/>
      <dgm:spPr/>
      <dgm:t>
        <a:bodyPr/>
        <a:lstStyle/>
        <a:p>
          <a:endParaRPr lang="en-US"/>
        </a:p>
      </dgm:t>
    </dgm:pt>
    <dgm:pt modelId="{25EE4BE6-8AE3-4119-A86A-F5A8EE4A13A6}" type="sibTrans" cxnId="{047987CF-D2A7-448D-AD3B-E28B2BA32F38}">
      <dgm:prSet/>
      <dgm:spPr/>
      <dgm:t>
        <a:bodyPr/>
        <a:lstStyle/>
        <a:p>
          <a:endParaRPr lang="en-US"/>
        </a:p>
      </dgm:t>
    </dgm:pt>
    <dgm:pt modelId="{E58F221F-2149-4FCC-83E3-52F246473B41}">
      <dgm:prSet/>
      <dgm:spPr/>
      <dgm:t>
        <a:bodyPr/>
        <a:lstStyle/>
        <a:p>
          <a:r>
            <a:rPr lang="en-US"/>
            <a:t>Understand</a:t>
          </a:r>
        </a:p>
      </dgm:t>
    </dgm:pt>
    <dgm:pt modelId="{BD881E34-F5DA-40D6-9054-ED221E844A56}" type="parTrans" cxnId="{16C91F6B-139E-40AF-ABD7-CE6074955DB8}">
      <dgm:prSet/>
      <dgm:spPr/>
      <dgm:t>
        <a:bodyPr/>
        <a:lstStyle/>
        <a:p>
          <a:endParaRPr lang="en-US"/>
        </a:p>
      </dgm:t>
    </dgm:pt>
    <dgm:pt modelId="{08156087-25C3-45C8-84BF-8861F45BBB82}" type="sibTrans" cxnId="{16C91F6B-139E-40AF-ABD7-CE6074955DB8}">
      <dgm:prSet/>
      <dgm:spPr/>
      <dgm:t>
        <a:bodyPr/>
        <a:lstStyle/>
        <a:p>
          <a:endParaRPr lang="en-US"/>
        </a:p>
      </dgm:t>
    </dgm:pt>
    <dgm:pt modelId="{8F4835B8-CD12-4B61-A6A9-84613C8BEC46}">
      <dgm:prSet/>
      <dgm:spPr/>
      <dgm:t>
        <a:bodyPr/>
        <a:lstStyle/>
        <a:p>
          <a:r>
            <a:rPr lang="en-US" dirty="0"/>
            <a:t>Why these terms are so important and why you should care</a:t>
          </a:r>
        </a:p>
      </dgm:t>
    </dgm:pt>
    <dgm:pt modelId="{3047543A-CD3D-449A-9FC6-0856C0B482DC}" type="parTrans" cxnId="{9A152371-0FB3-4D68-AF01-93DEAAB02DD5}">
      <dgm:prSet/>
      <dgm:spPr/>
      <dgm:t>
        <a:bodyPr/>
        <a:lstStyle/>
        <a:p>
          <a:endParaRPr lang="en-US"/>
        </a:p>
      </dgm:t>
    </dgm:pt>
    <dgm:pt modelId="{5361083B-8196-404A-9D41-C3BA7AA546BD}" type="sibTrans" cxnId="{9A152371-0FB3-4D68-AF01-93DEAAB02DD5}">
      <dgm:prSet/>
      <dgm:spPr/>
      <dgm:t>
        <a:bodyPr/>
        <a:lstStyle/>
        <a:p>
          <a:endParaRPr lang="en-US"/>
        </a:p>
      </dgm:t>
    </dgm:pt>
    <dgm:pt modelId="{FB6EF697-1E05-4DA0-9F2F-F97DE2092D8D}">
      <dgm:prSet/>
      <dgm:spPr/>
      <dgm:t>
        <a:bodyPr/>
        <a:lstStyle/>
        <a:p>
          <a:r>
            <a:rPr lang="en-US"/>
            <a:t>Understand</a:t>
          </a:r>
        </a:p>
      </dgm:t>
    </dgm:pt>
    <dgm:pt modelId="{47302A0E-0DBE-4656-9275-387FDBB5D0F2}" type="parTrans" cxnId="{D15FC8E1-65AB-414F-B9AA-06F41928AFBD}">
      <dgm:prSet/>
      <dgm:spPr/>
      <dgm:t>
        <a:bodyPr/>
        <a:lstStyle/>
        <a:p>
          <a:endParaRPr lang="en-US"/>
        </a:p>
      </dgm:t>
    </dgm:pt>
    <dgm:pt modelId="{237C994F-8684-410D-90F7-4CB9EC1986F1}" type="sibTrans" cxnId="{D15FC8E1-65AB-414F-B9AA-06F41928AFBD}">
      <dgm:prSet/>
      <dgm:spPr/>
      <dgm:t>
        <a:bodyPr/>
        <a:lstStyle/>
        <a:p>
          <a:endParaRPr lang="en-US"/>
        </a:p>
      </dgm:t>
    </dgm:pt>
    <dgm:pt modelId="{669CC35C-2278-4888-81A3-06B6BE77F0FE}">
      <dgm:prSet/>
      <dgm:spPr/>
      <dgm:t>
        <a:bodyPr/>
        <a:lstStyle/>
        <a:p>
          <a:r>
            <a:rPr lang="en-US" dirty="0"/>
            <a:t>What best practices you can use to help prevent stormwater pollution</a:t>
          </a:r>
        </a:p>
      </dgm:t>
    </dgm:pt>
    <dgm:pt modelId="{D9A00674-23CB-404A-AB25-EFA5AD6876AB}" type="parTrans" cxnId="{16DB4CE6-E8ED-4A95-889A-4C5524EAFC4B}">
      <dgm:prSet/>
      <dgm:spPr/>
      <dgm:t>
        <a:bodyPr/>
        <a:lstStyle/>
        <a:p>
          <a:endParaRPr lang="en-US"/>
        </a:p>
      </dgm:t>
    </dgm:pt>
    <dgm:pt modelId="{C70D43BA-DD49-423C-A7D9-0BCDEC5B15CC}" type="sibTrans" cxnId="{16DB4CE6-E8ED-4A95-889A-4C5524EAFC4B}">
      <dgm:prSet/>
      <dgm:spPr/>
      <dgm:t>
        <a:bodyPr/>
        <a:lstStyle/>
        <a:p>
          <a:endParaRPr lang="en-US"/>
        </a:p>
      </dgm:t>
    </dgm:pt>
    <dgm:pt modelId="{36B48473-2727-4F1A-A5BA-4D01C80D7659}">
      <dgm:prSet/>
      <dgm:spPr/>
      <dgm:t>
        <a:bodyPr/>
        <a:lstStyle/>
        <a:p>
          <a:r>
            <a:rPr lang="en-US"/>
            <a:t>Understand</a:t>
          </a:r>
        </a:p>
      </dgm:t>
    </dgm:pt>
    <dgm:pt modelId="{76EEDF20-09E4-4594-8527-6F0360553567}" type="parTrans" cxnId="{F3E6F758-F9D6-47E5-AAE3-DAAE6B7B2793}">
      <dgm:prSet/>
      <dgm:spPr/>
      <dgm:t>
        <a:bodyPr/>
        <a:lstStyle/>
        <a:p>
          <a:endParaRPr lang="en-US"/>
        </a:p>
      </dgm:t>
    </dgm:pt>
    <dgm:pt modelId="{8DC326FD-80D7-452D-955C-6E95CF32F3D9}" type="sibTrans" cxnId="{F3E6F758-F9D6-47E5-AAE3-DAAE6B7B2793}">
      <dgm:prSet/>
      <dgm:spPr/>
      <dgm:t>
        <a:bodyPr/>
        <a:lstStyle/>
        <a:p>
          <a:endParaRPr lang="en-US"/>
        </a:p>
      </dgm:t>
    </dgm:pt>
    <dgm:pt modelId="{20E4459C-FA7E-44C7-AAF6-DB9393F32B20}">
      <dgm:prSet/>
      <dgm:spPr/>
      <dgm:t>
        <a:bodyPr/>
        <a:lstStyle/>
        <a:p>
          <a:r>
            <a:rPr lang="en-US" dirty="0"/>
            <a:t>How to recognize and report illicit discharge (pollution)</a:t>
          </a:r>
        </a:p>
      </dgm:t>
    </dgm:pt>
    <dgm:pt modelId="{3AD24951-75A9-4DA4-84B0-F50092F70C83}" type="parTrans" cxnId="{95B7E9F3-064F-4974-932A-1141A1BF76E8}">
      <dgm:prSet/>
      <dgm:spPr/>
      <dgm:t>
        <a:bodyPr/>
        <a:lstStyle/>
        <a:p>
          <a:endParaRPr lang="en-US"/>
        </a:p>
      </dgm:t>
    </dgm:pt>
    <dgm:pt modelId="{6C6022A2-7433-4171-B4F4-148C8C23CA39}" type="sibTrans" cxnId="{95B7E9F3-064F-4974-932A-1141A1BF76E8}">
      <dgm:prSet/>
      <dgm:spPr/>
      <dgm:t>
        <a:bodyPr/>
        <a:lstStyle/>
        <a:p>
          <a:endParaRPr lang="en-US"/>
        </a:p>
      </dgm:t>
    </dgm:pt>
    <dgm:pt modelId="{CC454010-6796-4C24-A069-7BCD100A92D0}">
      <dgm:prSet custT="1"/>
      <dgm:spPr/>
      <dgm:t>
        <a:bodyPr/>
        <a:lstStyle/>
        <a:p>
          <a:r>
            <a:rPr lang="en-US" sz="2000" dirty="0"/>
            <a:t>“illicit discharge” </a:t>
          </a:r>
        </a:p>
        <a:p>
          <a:r>
            <a:rPr lang="en-US" sz="2000" dirty="0"/>
            <a:t> “best practice</a:t>
          </a:r>
          <a:r>
            <a:rPr lang="en-US" sz="1100" dirty="0"/>
            <a:t>”</a:t>
          </a:r>
        </a:p>
      </dgm:t>
    </dgm:pt>
    <dgm:pt modelId="{8E2A26A4-0FED-4AE8-BAFC-6EBB532EDF00}" type="parTrans" cxnId="{70BA8A0B-7D4C-4167-959B-4EAA3C161A6A}">
      <dgm:prSet/>
      <dgm:spPr/>
      <dgm:t>
        <a:bodyPr/>
        <a:lstStyle/>
        <a:p>
          <a:endParaRPr lang="en-US"/>
        </a:p>
      </dgm:t>
    </dgm:pt>
    <dgm:pt modelId="{BE20E437-DD68-4A4B-B6B5-5E3D6D268E6E}" type="sibTrans" cxnId="{70BA8A0B-7D4C-4167-959B-4EAA3C161A6A}">
      <dgm:prSet/>
      <dgm:spPr/>
      <dgm:t>
        <a:bodyPr/>
        <a:lstStyle/>
        <a:p>
          <a:endParaRPr lang="en-US"/>
        </a:p>
      </dgm:t>
    </dgm:pt>
    <dgm:pt modelId="{E04A2727-6B07-4619-8C50-36F2BD7A51A7}" type="pres">
      <dgm:prSet presAssocID="{01F8D3EE-F99C-4C61-AE39-B97508B6E553}" presName="Name0" presStyleCnt="0">
        <dgm:presLayoutVars>
          <dgm:dir/>
          <dgm:animLvl val="lvl"/>
          <dgm:resizeHandles val="exact"/>
        </dgm:presLayoutVars>
      </dgm:prSet>
      <dgm:spPr/>
    </dgm:pt>
    <dgm:pt modelId="{E1A3E463-2AD0-408D-B5AC-2403D4332CFD}" type="pres">
      <dgm:prSet presAssocID="{A27F723E-6F10-4D84-BF8D-57DFB0657E36}" presName="linNode" presStyleCnt="0"/>
      <dgm:spPr/>
    </dgm:pt>
    <dgm:pt modelId="{BC9114DB-A7E7-4CD9-8E0D-14E4EE757937}" type="pres">
      <dgm:prSet presAssocID="{A27F723E-6F10-4D84-BF8D-57DFB0657E36}" presName="parentText" presStyleLbl="solidFgAcc1" presStyleIdx="0" presStyleCnt="4">
        <dgm:presLayoutVars>
          <dgm:chMax val="1"/>
          <dgm:bulletEnabled/>
        </dgm:presLayoutVars>
      </dgm:prSet>
      <dgm:spPr/>
    </dgm:pt>
    <dgm:pt modelId="{6C03FC5B-FBBE-4B84-B623-2F1BABD44E3F}" type="pres">
      <dgm:prSet presAssocID="{A27F723E-6F10-4D84-BF8D-57DFB0657E36}" presName="descendantText" presStyleLbl="alignNode1" presStyleIdx="0" presStyleCnt="4">
        <dgm:presLayoutVars>
          <dgm:bulletEnabled/>
        </dgm:presLayoutVars>
      </dgm:prSet>
      <dgm:spPr/>
    </dgm:pt>
    <dgm:pt modelId="{F2809C40-9EBE-498B-BC4A-FF3DF26FF5EB}" type="pres">
      <dgm:prSet presAssocID="{5F493C2C-9190-4FD3-839E-6851FF5D9686}" presName="sp" presStyleCnt="0"/>
      <dgm:spPr/>
    </dgm:pt>
    <dgm:pt modelId="{B2F1F579-FD26-49A4-AF6B-B0E35970D07B}" type="pres">
      <dgm:prSet presAssocID="{E58F221F-2149-4FCC-83E3-52F246473B41}" presName="linNode" presStyleCnt="0"/>
      <dgm:spPr/>
    </dgm:pt>
    <dgm:pt modelId="{B81495E6-BADB-406E-82BC-B115201C144F}" type="pres">
      <dgm:prSet presAssocID="{E58F221F-2149-4FCC-83E3-52F246473B41}" presName="parentText" presStyleLbl="solidFgAcc1" presStyleIdx="1" presStyleCnt="4">
        <dgm:presLayoutVars>
          <dgm:chMax val="1"/>
          <dgm:bulletEnabled/>
        </dgm:presLayoutVars>
      </dgm:prSet>
      <dgm:spPr/>
    </dgm:pt>
    <dgm:pt modelId="{5D066A16-9456-4F1E-9972-1B9ECE6B1645}" type="pres">
      <dgm:prSet presAssocID="{E58F221F-2149-4FCC-83E3-52F246473B41}" presName="descendantText" presStyleLbl="alignNode1" presStyleIdx="1" presStyleCnt="4">
        <dgm:presLayoutVars>
          <dgm:bulletEnabled/>
        </dgm:presLayoutVars>
      </dgm:prSet>
      <dgm:spPr/>
    </dgm:pt>
    <dgm:pt modelId="{7F3D7FA5-AB1E-4DEB-91BE-9A757DB976D9}" type="pres">
      <dgm:prSet presAssocID="{08156087-25C3-45C8-84BF-8861F45BBB82}" presName="sp" presStyleCnt="0"/>
      <dgm:spPr/>
    </dgm:pt>
    <dgm:pt modelId="{BC1FCB14-4EE2-46E9-8AF2-2424C4E86E67}" type="pres">
      <dgm:prSet presAssocID="{FB6EF697-1E05-4DA0-9F2F-F97DE2092D8D}" presName="linNode" presStyleCnt="0"/>
      <dgm:spPr/>
    </dgm:pt>
    <dgm:pt modelId="{1494A4E1-52E0-4351-8016-A1491C9E8A2C}" type="pres">
      <dgm:prSet presAssocID="{FB6EF697-1E05-4DA0-9F2F-F97DE2092D8D}" presName="parentText" presStyleLbl="solidFgAcc1" presStyleIdx="2" presStyleCnt="4">
        <dgm:presLayoutVars>
          <dgm:chMax val="1"/>
          <dgm:bulletEnabled/>
        </dgm:presLayoutVars>
      </dgm:prSet>
      <dgm:spPr/>
    </dgm:pt>
    <dgm:pt modelId="{94204A16-1FCD-4410-A69C-80A368E520CB}" type="pres">
      <dgm:prSet presAssocID="{FB6EF697-1E05-4DA0-9F2F-F97DE2092D8D}" presName="descendantText" presStyleLbl="alignNode1" presStyleIdx="2" presStyleCnt="4">
        <dgm:presLayoutVars>
          <dgm:bulletEnabled/>
        </dgm:presLayoutVars>
      </dgm:prSet>
      <dgm:spPr/>
    </dgm:pt>
    <dgm:pt modelId="{EC025D6F-3B37-4AB9-94F4-5E2CFE5DF652}" type="pres">
      <dgm:prSet presAssocID="{237C994F-8684-410D-90F7-4CB9EC1986F1}" presName="sp" presStyleCnt="0"/>
      <dgm:spPr/>
    </dgm:pt>
    <dgm:pt modelId="{A15B7472-70CB-4D87-A465-707DFE926F7E}" type="pres">
      <dgm:prSet presAssocID="{36B48473-2727-4F1A-A5BA-4D01C80D7659}" presName="linNode" presStyleCnt="0"/>
      <dgm:spPr/>
    </dgm:pt>
    <dgm:pt modelId="{D02EF0DE-ACA5-4A13-B6E0-14B6CCA46249}" type="pres">
      <dgm:prSet presAssocID="{36B48473-2727-4F1A-A5BA-4D01C80D7659}" presName="parentText" presStyleLbl="solidFgAcc1" presStyleIdx="3" presStyleCnt="4">
        <dgm:presLayoutVars>
          <dgm:chMax val="1"/>
          <dgm:bulletEnabled/>
        </dgm:presLayoutVars>
      </dgm:prSet>
      <dgm:spPr/>
    </dgm:pt>
    <dgm:pt modelId="{5EA780E9-B155-47FF-97F6-AA7A465027C6}" type="pres">
      <dgm:prSet presAssocID="{36B48473-2727-4F1A-A5BA-4D01C80D7659}" presName="descendantText" presStyleLbl="alignNode1" presStyleIdx="3" presStyleCnt="4">
        <dgm:presLayoutVars>
          <dgm:bulletEnabled/>
        </dgm:presLayoutVars>
      </dgm:prSet>
      <dgm:spPr/>
    </dgm:pt>
  </dgm:ptLst>
  <dgm:cxnLst>
    <dgm:cxn modelId="{D61AD604-1E41-4316-8C42-72374D36DDBC}" type="presOf" srcId="{C1686CEA-B596-4978-BB77-DF9A0A70B682}" destId="{6C03FC5B-FBBE-4B84-B623-2F1BABD44E3F}" srcOrd="0" destOrd="0" presId="urn:microsoft.com/office/officeart/2016/7/layout/VerticalHollowActionList"/>
    <dgm:cxn modelId="{2C980F09-6339-4AC5-A00C-032849896EED}" type="presOf" srcId="{8F4835B8-CD12-4B61-A6A9-84613C8BEC46}" destId="{5D066A16-9456-4F1E-9972-1B9ECE6B1645}" srcOrd="0" destOrd="0" presId="urn:microsoft.com/office/officeart/2016/7/layout/VerticalHollowActionList"/>
    <dgm:cxn modelId="{70BA8A0B-7D4C-4167-959B-4EAA3C161A6A}" srcId="{A27F723E-6F10-4D84-BF8D-57DFB0657E36}" destId="{CC454010-6796-4C24-A069-7BCD100A92D0}" srcOrd="1" destOrd="0" parTransId="{8E2A26A4-0FED-4AE8-BAFC-6EBB532EDF00}" sibTransId="{BE20E437-DD68-4A4B-B6B5-5E3D6D268E6E}"/>
    <dgm:cxn modelId="{C6302D1F-1EBF-4B30-9B0A-A2A577A89217}" type="presOf" srcId="{36B48473-2727-4F1A-A5BA-4D01C80D7659}" destId="{D02EF0DE-ACA5-4A13-B6E0-14B6CCA46249}" srcOrd="0" destOrd="0" presId="urn:microsoft.com/office/officeart/2016/7/layout/VerticalHollowActionList"/>
    <dgm:cxn modelId="{04570341-2380-4A7B-B872-2396407635B8}" type="presOf" srcId="{01F8D3EE-F99C-4C61-AE39-B97508B6E553}" destId="{E04A2727-6B07-4619-8C50-36F2BD7A51A7}" srcOrd="0" destOrd="0" presId="urn:microsoft.com/office/officeart/2016/7/layout/VerticalHollowActionList"/>
    <dgm:cxn modelId="{16C91F6B-139E-40AF-ABD7-CE6074955DB8}" srcId="{01F8D3EE-F99C-4C61-AE39-B97508B6E553}" destId="{E58F221F-2149-4FCC-83E3-52F246473B41}" srcOrd="1" destOrd="0" parTransId="{BD881E34-F5DA-40D6-9054-ED221E844A56}" sibTransId="{08156087-25C3-45C8-84BF-8861F45BBB82}"/>
    <dgm:cxn modelId="{9A152371-0FB3-4D68-AF01-93DEAAB02DD5}" srcId="{E58F221F-2149-4FCC-83E3-52F246473B41}" destId="{8F4835B8-CD12-4B61-A6A9-84613C8BEC46}" srcOrd="0" destOrd="0" parTransId="{3047543A-CD3D-449A-9FC6-0856C0B482DC}" sibTransId="{5361083B-8196-404A-9D41-C3BA7AA546BD}"/>
    <dgm:cxn modelId="{7DE14874-EC48-4133-BAC0-13F4CACC5627}" type="presOf" srcId="{A27F723E-6F10-4D84-BF8D-57DFB0657E36}" destId="{BC9114DB-A7E7-4CD9-8E0D-14E4EE757937}" srcOrd="0" destOrd="0" presId="urn:microsoft.com/office/officeart/2016/7/layout/VerticalHollowActionList"/>
    <dgm:cxn modelId="{F3E6F758-F9D6-47E5-AAE3-DAAE6B7B2793}" srcId="{01F8D3EE-F99C-4C61-AE39-B97508B6E553}" destId="{36B48473-2727-4F1A-A5BA-4D01C80D7659}" srcOrd="3" destOrd="0" parTransId="{76EEDF20-09E4-4594-8527-6F0360553567}" sibTransId="{8DC326FD-80D7-452D-955C-6E95CF32F3D9}"/>
    <dgm:cxn modelId="{CA904159-E1BA-4C1E-9DEC-4BB6A4462568}" type="presOf" srcId="{E58F221F-2149-4FCC-83E3-52F246473B41}" destId="{B81495E6-BADB-406E-82BC-B115201C144F}" srcOrd="0" destOrd="0" presId="urn:microsoft.com/office/officeart/2016/7/layout/VerticalHollowActionList"/>
    <dgm:cxn modelId="{157BB38B-BC00-4C44-8B6B-FFCDBD2193DD}" type="presOf" srcId="{669CC35C-2278-4888-81A3-06B6BE77F0FE}" destId="{94204A16-1FCD-4410-A69C-80A368E520CB}" srcOrd="0" destOrd="0" presId="urn:microsoft.com/office/officeart/2016/7/layout/VerticalHollowActionList"/>
    <dgm:cxn modelId="{7C7451BF-A563-4A76-9177-EF7EBB8D78AB}" type="presOf" srcId="{FB6EF697-1E05-4DA0-9F2F-F97DE2092D8D}" destId="{1494A4E1-52E0-4351-8016-A1491C9E8A2C}" srcOrd="0" destOrd="0" presId="urn:microsoft.com/office/officeart/2016/7/layout/VerticalHollowActionList"/>
    <dgm:cxn modelId="{047987CF-D2A7-448D-AD3B-E28B2BA32F38}" srcId="{A27F723E-6F10-4D84-BF8D-57DFB0657E36}" destId="{C1686CEA-B596-4978-BB77-DF9A0A70B682}" srcOrd="0" destOrd="0" parTransId="{955A3527-3281-41D3-BA78-685AADBB8804}" sibTransId="{25EE4BE6-8AE3-4119-A86A-F5A8EE4A13A6}"/>
    <dgm:cxn modelId="{070AC9D0-6A2D-43B9-AFF9-4D351669F92B}" type="presOf" srcId="{CC454010-6796-4C24-A069-7BCD100A92D0}" destId="{6C03FC5B-FBBE-4B84-B623-2F1BABD44E3F}" srcOrd="0" destOrd="1" presId="urn:microsoft.com/office/officeart/2016/7/layout/VerticalHollowActionList"/>
    <dgm:cxn modelId="{D15FC8E1-65AB-414F-B9AA-06F41928AFBD}" srcId="{01F8D3EE-F99C-4C61-AE39-B97508B6E553}" destId="{FB6EF697-1E05-4DA0-9F2F-F97DE2092D8D}" srcOrd="2" destOrd="0" parTransId="{47302A0E-0DBE-4656-9275-387FDBB5D0F2}" sibTransId="{237C994F-8684-410D-90F7-4CB9EC1986F1}"/>
    <dgm:cxn modelId="{16DB4CE6-E8ED-4A95-889A-4C5524EAFC4B}" srcId="{FB6EF697-1E05-4DA0-9F2F-F97DE2092D8D}" destId="{669CC35C-2278-4888-81A3-06B6BE77F0FE}" srcOrd="0" destOrd="0" parTransId="{D9A00674-23CB-404A-AB25-EFA5AD6876AB}" sibTransId="{C70D43BA-DD49-423C-A7D9-0BCDEC5B15CC}"/>
    <dgm:cxn modelId="{019B21E7-2996-4446-91DB-58DF73CBD4F8}" srcId="{01F8D3EE-F99C-4C61-AE39-B97508B6E553}" destId="{A27F723E-6F10-4D84-BF8D-57DFB0657E36}" srcOrd="0" destOrd="0" parTransId="{BFD8F5FA-7D1C-4276-A500-E7D258EF67E0}" sibTransId="{5F493C2C-9190-4FD3-839E-6851FF5D9686}"/>
    <dgm:cxn modelId="{FD3AD2F0-B02B-4941-B34D-08E030CE455D}" type="presOf" srcId="{20E4459C-FA7E-44C7-AAF6-DB9393F32B20}" destId="{5EA780E9-B155-47FF-97F6-AA7A465027C6}" srcOrd="0" destOrd="0" presId="urn:microsoft.com/office/officeart/2016/7/layout/VerticalHollowActionList"/>
    <dgm:cxn modelId="{95B7E9F3-064F-4974-932A-1141A1BF76E8}" srcId="{36B48473-2727-4F1A-A5BA-4D01C80D7659}" destId="{20E4459C-FA7E-44C7-AAF6-DB9393F32B20}" srcOrd="0" destOrd="0" parTransId="{3AD24951-75A9-4DA4-84B0-F50092F70C83}" sibTransId="{6C6022A2-7433-4171-B4F4-148C8C23CA39}"/>
    <dgm:cxn modelId="{15EEFE29-0B58-4C11-89DF-87B42D935103}" type="presParOf" srcId="{E04A2727-6B07-4619-8C50-36F2BD7A51A7}" destId="{E1A3E463-2AD0-408D-B5AC-2403D4332CFD}" srcOrd="0" destOrd="0" presId="urn:microsoft.com/office/officeart/2016/7/layout/VerticalHollowActionList"/>
    <dgm:cxn modelId="{079AAA98-6DDE-4521-AFD3-E5B1BCAED298}" type="presParOf" srcId="{E1A3E463-2AD0-408D-B5AC-2403D4332CFD}" destId="{BC9114DB-A7E7-4CD9-8E0D-14E4EE757937}" srcOrd="0" destOrd="0" presId="urn:microsoft.com/office/officeart/2016/7/layout/VerticalHollowActionList"/>
    <dgm:cxn modelId="{3A6F6DB4-BF76-402C-8E1F-26F4034CA676}" type="presParOf" srcId="{E1A3E463-2AD0-408D-B5AC-2403D4332CFD}" destId="{6C03FC5B-FBBE-4B84-B623-2F1BABD44E3F}" srcOrd="1" destOrd="0" presId="urn:microsoft.com/office/officeart/2016/7/layout/VerticalHollowActionList"/>
    <dgm:cxn modelId="{CEFE6E76-447C-4A2C-B59C-312AF14BCE35}" type="presParOf" srcId="{E04A2727-6B07-4619-8C50-36F2BD7A51A7}" destId="{F2809C40-9EBE-498B-BC4A-FF3DF26FF5EB}" srcOrd="1" destOrd="0" presId="urn:microsoft.com/office/officeart/2016/7/layout/VerticalHollowActionList"/>
    <dgm:cxn modelId="{9821F859-83AC-4A28-8678-B0334EF47854}" type="presParOf" srcId="{E04A2727-6B07-4619-8C50-36F2BD7A51A7}" destId="{B2F1F579-FD26-49A4-AF6B-B0E35970D07B}" srcOrd="2" destOrd="0" presId="urn:microsoft.com/office/officeart/2016/7/layout/VerticalHollowActionList"/>
    <dgm:cxn modelId="{1290B7F3-7F0D-4483-A2BA-E3018F38A6E4}" type="presParOf" srcId="{B2F1F579-FD26-49A4-AF6B-B0E35970D07B}" destId="{B81495E6-BADB-406E-82BC-B115201C144F}" srcOrd="0" destOrd="0" presId="urn:microsoft.com/office/officeart/2016/7/layout/VerticalHollowActionList"/>
    <dgm:cxn modelId="{C8F924A2-63A6-46BA-A6B3-2D28CBB62CCD}" type="presParOf" srcId="{B2F1F579-FD26-49A4-AF6B-B0E35970D07B}" destId="{5D066A16-9456-4F1E-9972-1B9ECE6B1645}" srcOrd="1" destOrd="0" presId="urn:microsoft.com/office/officeart/2016/7/layout/VerticalHollowActionList"/>
    <dgm:cxn modelId="{4F179F2F-4DEB-4055-B9F2-90221DBDF443}" type="presParOf" srcId="{E04A2727-6B07-4619-8C50-36F2BD7A51A7}" destId="{7F3D7FA5-AB1E-4DEB-91BE-9A757DB976D9}" srcOrd="3" destOrd="0" presId="urn:microsoft.com/office/officeart/2016/7/layout/VerticalHollowActionList"/>
    <dgm:cxn modelId="{1A6E1286-1BE9-4691-AD93-BA74410F48D3}" type="presParOf" srcId="{E04A2727-6B07-4619-8C50-36F2BD7A51A7}" destId="{BC1FCB14-4EE2-46E9-8AF2-2424C4E86E67}" srcOrd="4" destOrd="0" presId="urn:microsoft.com/office/officeart/2016/7/layout/VerticalHollowActionList"/>
    <dgm:cxn modelId="{D00AB3C6-107B-493A-8EE5-5A2548914D08}" type="presParOf" srcId="{BC1FCB14-4EE2-46E9-8AF2-2424C4E86E67}" destId="{1494A4E1-52E0-4351-8016-A1491C9E8A2C}" srcOrd="0" destOrd="0" presId="urn:microsoft.com/office/officeart/2016/7/layout/VerticalHollowActionList"/>
    <dgm:cxn modelId="{84043512-2308-45D6-AD9F-E5BBC2FF06D0}" type="presParOf" srcId="{BC1FCB14-4EE2-46E9-8AF2-2424C4E86E67}" destId="{94204A16-1FCD-4410-A69C-80A368E520CB}" srcOrd="1" destOrd="0" presId="urn:microsoft.com/office/officeart/2016/7/layout/VerticalHollowActionList"/>
    <dgm:cxn modelId="{38D84F13-7FFE-45B9-B6C5-40CE27316303}" type="presParOf" srcId="{E04A2727-6B07-4619-8C50-36F2BD7A51A7}" destId="{EC025D6F-3B37-4AB9-94F4-5E2CFE5DF652}" srcOrd="5" destOrd="0" presId="urn:microsoft.com/office/officeart/2016/7/layout/VerticalHollowActionList"/>
    <dgm:cxn modelId="{D26D1BC2-A167-4C8A-9568-DDDDA94551C5}" type="presParOf" srcId="{E04A2727-6B07-4619-8C50-36F2BD7A51A7}" destId="{A15B7472-70CB-4D87-A465-707DFE926F7E}" srcOrd="6" destOrd="0" presId="urn:microsoft.com/office/officeart/2016/7/layout/VerticalHollowActionList"/>
    <dgm:cxn modelId="{8BBBC862-B5E9-4D87-801F-842864ADC9AC}" type="presParOf" srcId="{A15B7472-70CB-4D87-A465-707DFE926F7E}" destId="{D02EF0DE-ACA5-4A13-B6E0-14B6CCA46249}" srcOrd="0" destOrd="0" presId="urn:microsoft.com/office/officeart/2016/7/layout/VerticalHollowActionList"/>
    <dgm:cxn modelId="{39E108C2-EBD7-4B0B-9095-02900650529D}" type="presParOf" srcId="{A15B7472-70CB-4D87-A465-707DFE926F7E}" destId="{5EA780E9-B155-47FF-97F6-AA7A465027C6}" srcOrd="1" destOrd="0" presId="urn:microsoft.com/office/officeart/2016/7/layout/VerticalHollow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3DE3E0-F7E1-46EB-B116-3B8119013B8B}"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E9496F26-5EA2-40AF-95BD-6D99EE6D5FE1}">
      <dgm:prSet/>
      <dgm:spPr/>
      <dgm:t>
        <a:bodyPr/>
        <a:lstStyle/>
        <a:p>
          <a:r>
            <a:rPr lang="en-US"/>
            <a:t>Exceptions Include:</a:t>
          </a:r>
        </a:p>
      </dgm:t>
    </dgm:pt>
    <dgm:pt modelId="{8880BC08-8C2F-4D91-8242-C18D52CB0B59}" type="parTrans" cxnId="{7A3776CA-A0D6-4EBE-8D59-9704E93E0007}">
      <dgm:prSet/>
      <dgm:spPr/>
      <dgm:t>
        <a:bodyPr/>
        <a:lstStyle/>
        <a:p>
          <a:endParaRPr lang="en-US"/>
        </a:p>
      </dgm:t>
    </dgm:pt>
    <dgm:pt modelId="{C1D32F39-238C-40C0-AE2B-721FC2FB36DF}" type="sibTrans" cxnId="{7A3776CA-A0D6-4EBE-8D59-9704E93E0007}">
      <dgm:prSet/>
      <dgm:spPr/>
      <dgm:t>
        <a:bodyPr/>
        <a:lstStyle/>
        <a:p>
          <a:endParaRPr lang="en-US"/>
        </a:p>
      </dgm:t>
    </dgm:pt>
    <dgm:pt modelId="{ED51B356-A99B-4664-B50C-936D210FF175}">
      <dgm:prSet/>
      <dgm:spPr/>
      <dgm:t>
        <a:bodyPr/>
        <a:lstStyle/>
        <a:p>
          <a:r>
            <a:rPr lang="en-US"/>
            <a:t>Water line flushing</a:t>
          </a:r>
        </a:p>
      </dgm:t>
    </dgm:pt>
    <dgm:pt modelId="{2222C86E-8E14-48E1-A870-17B8919AE1E1}" type="parTrans" cxnId="{7C40817D-DAF3-47CD-81D8-6A4A68B6D430}">
      <dgm:prSet/>
      <dgm:spPr/>
      <dgm:t>
        <a:bodyPr/>
        <a:lstStyle/>
        <a:p>
          <a:endParaRPr lang="en-US"/>
        </a:p>
      </dgm:t>
    </dgm:pt>
    <dgm:pt modelId="{838DAF22-8805-406B-A6F6-412082FBE8B9}" type="sibTrans" cxnId="{7C40817D-DAF3-47CD-81D8-6A4A68B6D430}">
      <dgm:prSet/>
      <dgm:spPr/>
      <dgm:t>
        <a:bodyPr/>
        <a:lstStyle/>
        <a:p>
          <a:endParaRPr lang="en-US"/>
        </a:p>
      </dgm:t>
    </dgm:pt>
    <dgm:pt modelId="{BCF2EFF4-2151-4712-9CC7-1312D7883F62}">
      <dgm:prSet/>
      <dgm:spPr/>
      <dgm:t>
        <a:bodyPr/>
        <a:lstStyle/>
        <a:p>
          <a:r>
            <a:rPr lang="en-US"/>
            <a:t>Runoff or return flow from landscape irrigation</a:t>
          </a:r>
        </a:p>
      </dgm:t>
    </dgm:pt>
    <dgm:pt modelId="{981A2239-DE21-4C78-8F73-121568AE03C1}" type="parTrans" cxnId="{8FD71131-22D1-41B8-86E0-9E589B34FEDE}">
      <dgm:prSet/>
      <dgm:spPr/>
      <dgm:t>
        <a:bodyPr/>
        <a:lstStyle/>
        <a:p>
          <a:endParaRPr lang="en-US"/>
        </a:p>
      </dgm:t>
    </dgm:pt>
    <dgm:pt modelId="{3EA375E3-8FBB-4D86-9AD7-1F39981514DD}" type="sibTrans" cxnId="{8FD71131-22D1-41B8-86E0-9E589B34FEDE}">
      <dgm:prSet/>
      <dgm:spPr/>
      <dgm:t>
        <a:bodyPr/>
        <a:lstStyle/>
        <a:p>
          <a:endParaRPr lang="en-US"/>
        </a:p>
      </dgm:t>
    </dgm:pt>
    <dgm:pt modelId="{F48226A4-F191-4C58-8CAD-663843906A01}">
      <dgm:prSet/>
      <dgm:spPr/>
      <dgm:t>
        <a:bodyPr/>
        <a:lstStyle/>
        <a:p>
          <a:r>
            <a:rPr lang="en-US"/>
            <a:t>Discharges from portable sources</a:t>
          </a:r>
        </a:p>
      </dgm:t>
    </dgm:pt>
    <dgm:pt modelId="{7756B25B-B298-4095-8236-0853B6D80E0A}" type="parTrans" cxnId="{B70BEA93-08F3-4282-8A86-A63F87E87C14}">
      <dgm:prSet/>
      <dgm:spPr/>
      <dgm:t>
        <a:bodyPr/>
        <a:lstStyle/>
        <a:p>
          <a:endParaRPr lang="en-US"/>
        </a:p>
      </dgm:t>
    </dgm:pt>
    <dgm:pt modelId="{720929AC-E85B-4F2F-890E-4A87D04B6009}" type="sibTrans" cxnId="{B70BEA93-08F3-4282-8A86-A63F87E87C14}">
      <dgm:prSet/>
      <dgm:spPr/>
      <dgm:t>
        <a:bodyPr/>
        <a:lstStyle/>
        <a:p>
          <a:endParaRPr lang="en-US"/>
        </a:p>
      </dgm:t>
    </dgm:pt>
    <dgm:pt modelId="{5EAD356D-0932-4754-A3A9-266F47529D7E}">
      <dgm:prSet/>
      <dgm:spPr/>
      <dgm:t>
        <a:bodyPr/>
        <a:lstStyle/>
        <a:p>
          <a:r>
            <a:rPr lang="en-US"/>
            <a:t>Diverted stream flows</a:t>
          </a:r>
        </a:p>
      </dgm:t>
    </dgm:pt>
    <dgm:pt modelId="{04666C4A-B047-4FFB-B323-BAF93D2D4C1A}" type="parTrans" cxnId="{45EC7F2B-1151-48E3-9072-D30DA155E52A}">
      <dgm:prSet/>
      <dgm:spPr/>
      <dgm:t>
        <a:bodyPr/>
        <a:lstStyle/>
        <a:p>
          <a:endParaRPr lang="en-US"/>
        </a:p>
      </dgm:t>
    </dgm:pt>
    <dgm:pt modelId="{12145A20-DE05-44B7-A118-663CE013F254}" type="sibTrans" cxnId="{45EC7F2B-1151-48E3-9072-D30DA155E52A}">
      <dgm:prSet/>
      <dgm:spPr/>
      <dgm:t>
        <a:bodyPr/>
        <a:lstStyle/>
        <a:p>
          <a:endParaRPr lang="en-US"/>
        </a:p>
      </dgm:t>
    </dgm:pt>
    <dgm:pt modelId="{CAFEB611-CAB4-4E75-9224-6FA1433CE39E}">
      <dgm:prSet/>
      <dgm:spPr/>
      <dgm:t>
        <a:bodyPr/>
        <a:lstStyle/>
        <a:p>
          <a:r>
            <a:rPr lang="en-US"/>
            <a:t>Air Conditioning condensation</a:t>
          </a:r>
        </a:p>
      </dgm:t>
    </dgm:pt>
    <dgm:pt modelId="{0988BA9A-703A-4C6B-B6CA-1FFF3510066D}" type="parTrans" cxnId="{DB4A8797-288C-47B7-9260-EA099783946B}">
      <dgm:prSet/>
      <dgm:spPr/>
      <dgm:t>
        <a:bodyPr/>
        <a:lstStyle/>
        <a:p>
          <a:endParaRPr lang="en-US"/>
        </a:p>
      </dgm:t>
    </dgm:pt>
    <dgm:pt modelId="{91B7ED31-BA92-4AF5-8274-21FC8095F878}" type="sibTrans" cxnId="{DB4A8797-288C-47B7-9260-EA099783946B}">
      <dgm:prSet/>
      <dgm:spPr/>
      <dgm:t>
        <a:bodyPr/>
        <a:lstStyle/>
        <a:p>
          <a:endParaRPr lang="en-US"/>
        </a:p>
      </dgm:t>
    </dgm:pt>
    <dgm:pt modelId="{65CDD9BD-D33F-4102-8BC5-50F3C8C7A004}">
      <dgm:prSet/>
      <dgm:spPr/>
      <dgm:t>
        <a:bodyPr/>
        <a:lstStyle/>
        <a:p>
          <a:r>
            <a:rPr lang="en-US"/>
            <a:t>Water from crawl space pumps</a:t>
          </a:r>
        </a:p>
      </dgm:t>
    </dgm:pt>
    <dgm:pt modelId="{101BEA91-5FA7-43EF-91AE-C4B822CAC358}" type="parTrans" cxnId="{63CEE6E9-8823-4D8F-91F0-5CE77D91E5B4}">
      <dgm:prSet/>
      <dgm:spPr/>
      <dgm:t>
        <a:bodyPr/>
        <a:lstStyle/>
        <a:p>
          <a:endParaRPr lang="en-US"/>
        </a:p>
      </dgm:t>
    </dgm:pt>
    <dgm:pt modelId="{9304E568-1539-44B8-A6B7-F30FE0C4CC9F}" type="sibTrans" cxnId="{63CEE6E9-8823-4D8F-91F0-5CE77D91E5B4}">
      <dgm:prSet/>
      <dgm:spPr/>
      <dgm:t>
        <a:bodyPr/>
        <a:lstStyle/>
        <a:p>
          <a:endParaRPr lang="en-US"/>
        </a:p>
      </dgm:t>
    </dgm:pt>
    <dgm:pt modelId="{95D76FA6-CCEA-4A63-9D21-BBAAAB298381}">
      <dgm:prSet/>
      <dgm:spPr/>
      <dgm:t>
        <a:bodyPr/>
        <a:lstStyle/>
        <a:p>
          <a:r>
            <a:rPr lang="en-US"/>
            <a:t>Flows from wetlands and riparian habitats</a:t>
          </a:r>
        </a:p>
      </dgm:t>
    </dgm:pt>
    <dgm:pt modelId="{30630BEB-DA4A-4967-9E67-20B80C603A5F}" type="parTrans" cxnId="{5AD55AB5-DA93-45A9-BAB6-52095C5E1AAE}">
      <dgm:prSet/>
      <dgm:spPr/>
      <dgm:t>
        <a:bodyPr/>
        <a:lstStyle/>
        <a:p>
          <a:endParaRPr lang="en-US"/>
        </a:p>
      </dgm:t>
    </dgm:pt>
    <dgm:pt modelId="{E26C5102-4176-4A6D-AB3E-CCF7DE0644F3}" type="sibTrans" cxnId="{5AD55AB5-DA93-45A9-BAB6-52095C5E1AAE}">
      <dgm:prSet/>
      <dgm:spPr/>
      <dgm:t>
        <a:bodyPr/>
        <a:lstStyle/>
        <a:p>
          <a:endParaRPr lang="en-US"/>
        </a:p>
      </dgm:t>
    </dgm:pt>
    <dgm:pt modelId="{3F0DAE94-05A1-45DD-B08D-E0C5EAEC3B96}">
      <dgm:prSet/>
      <dgm:spPr/>
      <dgm:t>
        <a:bodyPr/>
        <a:lstStyle/>
        <a:p>
          <a:r>
            <a:rPr lang="en-US"/>
            <a:t>Dechlorinated swimming pool discharges</a:t>
          </a:r>
        </a:p>
      </dgm:t>
    </dgm:pt>
    <dgm:pt modelId="{4C933FC7-8793-4AA1-9784-D014331774C6}" type="parTrans" cxnId="{A2343C65-743A-4A5D-AAB5-073571796BEB}">
      <dgm:prSet/>
      <dgm:spPr/>
      <dgm:t>
        <a:bodyPr/>
        <a:lstStyle/>
        <a:p>
          <a:endParaRPr lang="en-US"/>
        </a:p>
      </dgm:t>
    </dgm:pt>
    <dgm:pt modelId="{5594F01B-F39A-4F78-BCDB-F10D2BFC1B8A}" type="sibTrans" cxnId="{A2343C65-743A-4A5D-AAB5-073571796BEB}">
      <dgm:prSet/>
      <dgm:spPr/>
      <dgm:t>
        <a:bodyPr/>
        <a:lstStyle/>
        <a:p>
          <a:endParaRPr lang="en-US"/>
        </a:p>
      </dgm:t>
    </dgm:pt>
    <dgm:pt modelId="{C11FBD46-AE49-4483-839E-0A6733F532F2}">
      <dgm:prSet/>
      <dgm:spPr/>
      <dgm:t>
        <a:bodyPr/>
        <a:lstStyle/>
        <a:p>
          <a:r>
            <a:rPr lang="en-US"/>
            <a:t>Discharges or flows from fire fighting activities</a:t>
          </a:r>
        </a:p>
      </dgm:t>
    </dgm:pt>
    <dgm:pt modelId="{1704A023-1825-4B74-A544-8BD8790BE83E}" type="parTrans" cxnId="{8793D9CE-6E15-4214-AF0A-E17058CAB2C0}">
      <dgm:prSet/>
      <dgm:spPr/>
      <dgm:t>
        <a:bodyPr/>
        <a:lstStyle/>
        <a:p>
          <a:endParaRPr lang="en-US"/>
        </a:p>
      </dgm:t>
    </dgm:pt>
    <dgm:pt modelId="{118CC20A-35C8-4B4F-AC2E-42B5BA6FA6F6}" type="sibTrans" cxnId="{8793D9CE-6E15-4214-AF0A-E17058CAB2C0}">
      <dgm:prSet/>
      <dgm:spPr/>
      <dgm:t>
        <a:bodyPr/>
        <a:lstStyle/>
        <a:p>
          <a:endParaRPr lang="en-US"/>
        </a:p>
      </dgm:t>
    </dgm:pt>
    <dgm:pt modelId="{5F4981B7-09B8-42AE-991E-1D10987D7651}">
      <dgm:prSet/>
      <dgm:spPr/>
      <dgm:t>
        <a:bodyPr/>
        <a:lstStyle/>
        <a:p>
          <a:r>
            <a:rPr lang="en-US"/>
            <a:t>Rising ground waters and springs</a:t>
          </a:r>
        </a:p>
      </dgm:t>
    </dgm:pt>
    <dgm:pt modelId="{EE0D3E93-3437-4A6A-9348-A698D9A8DBBA}" type="parTrans" cxnId="{2AB90B54-81C9-4AB1-84C7-FCD14EBA9F92}">
      <dgm:prSet/>
      <dgm:spPr/>
      <dgm:t>
        <a:bodyPr/>
        <a:lstStyle/>
        <a:p>
          <a:endParaRPr lang="en-US"/>
        </a:p>
      </dgm:t>
    </dgm:pt>
    <dgm:pt modelId="{BE191903-992F-40FA-95A0-E59B49FD6E4A}" type="sibTrans" cxnId="{2AB90B54-81C9-4AB1-84C7-FCD14EBA9F92}">
      <dgm:prSet/>
      <dgm:spPr/>
      <dgm:t>
        <a:bodyPr/>
        <a:lstStyle/>
        <a:p>
          <a:endParaRPr lang="en-US"/>
        </a:p>
      </dgm:t>
    </dgm:pt>
    <dgm:pt modelId="{F9B61D37-BD05-4E18-8AB5-E2144DB9FEC8}">
      <dgm:prSet/>
      <dgm:spPr/>
      <dgm:t>
        <a:bodyPr/>
        <a:lstStyle/>
        <a:p>
          <a:r>
            <a:rPr lang="en-US"/>
            <a:t>Foundation and footing drains</a:t>
          </a:r>
        </a:p>
      </dgm:t>
    </dgm:pt>
    <dgm:pt modelId="{C4B3E8E0-3CB4-4218-B75B-13BD864D9035}" type="parTrans" cxnId="{C6E52EB5-24D9-4F65-B724-97D3E9DAE473}">
      <dgm:prSet/>
      <dgm:spPr/>
      <dgm:t>
        <a:bodyPr/>
        <a:lstStyle/>
        <a:p>
          <a:endParaRPr lang="en-US"/>
        </a:p>
      </dgm:t>
    </dgm:pt>
    <dgm:pt modelId="{0A2AFAEA-DABB-4818-951C-7E100CFA93C8}" type="sibTrans" cxnId="{C6E52EB5-24D9-4F65-B724-97D3E9DAE473}">
      <dgm:prSet/>
      <dgm:spPr/>
      <dgm:t>
        <a:bodyPr/>
        <a:lstStyle/>
        <a:p>
          <a:endParaRPr lang="en-US"/>
        </a:p>
      </dgm:t>
    </dgm:pt>
    <dgm:pt modelId="{5B366694-C17B-4FB5-AA9E-B81263D94EAE}" type="pres">
      <dgm:prSet presAssocID="{383DE3E0-F7E1-46EB-B116-3B8119013B8B}" presName="diagram" presStyleCnt="0">
        <dgm:presLayoutVars>
          <dgm:dir/>
          <dgm:resizeHandles val="exact"/>
        </dgm:presLayoutVars>
      </dgm:prSet>
      <dgm:spPr/>
    </dgm:pt>
    <dgm:pt modelId="{DC897019-A15B-4ED3-8D14-7D16408A1B06}" type="pres">
      <dgm:prSet presAssocID="{E9496F26-5EA2-40AF-95BD-6D99EE6D5FE1}" presName="node" presStyleLbl="node1" presStyleIdx="0" presStyleCnt="12">
        <dgm:presLayoutVars>
          <dgm:bulletEnabled val="1"/>
        </dgm:presLayoutVars>
      </dgm:prSet>
      <dgm:spPr/>
    </dgm:pt>
    <dgm:pt modelId="{6425FE6F-68B2-4115-9F79-9949FD4C1A31}" type="pres">
      <dgm:prSet presAssocID="{C1D32F39-238C-40C0-AE2B-721FC2FB36DF}" presName="sibTrans" presStyleCnt="0"/>
      <dgm:spPr/>
    </dgm:pt>
    <dgm:pt modelId="{C08C2FDE-2CD9-45A7-ABF4-C035C67894A7}" type="pres">
      <dgm:prSet presAssocID="{ED51B356-A99B-4664-B50C-936D210FF175}" presName="node" presStyleLbl="node1" presStyleIdx="1" presStyleCnt="12">
        <dgm:presLayoutVars>
          <dgm:bulletEnabled val="1"/>
        </dgm:presLayoutVars>
      </dgm:prSet>
      <dgm:spPr/>
    </dgm:pt>
    <dgm:pt modelId="{2B5DBF64-4D9A-4A4C-9608-401A81E32DCE}" type="pres">
      <dgm:prSet presAssocID="{838DAF22-8805-406B-A6F6-412082FBE8B9}" presName="sibTrans" presStyleCnt="0"/>
      <dgm:spPr/>
    </dgm:pt>
    <dgm:pt modelId="{90648A54-4474-4F84-80BB-64BB4A5CE574}" type="pres">
      <dgm:prSet presAssocID="{BCF2EFF4-2151-4712-9CC7-1312D7883F62}" presName="node" presStyleLbl="node1" presStyleIdx="2" presStyleCnt="12">
        <dgm:presLayoutVars>
          <dgm:bulletEnabled val="1"/>
        </dgm:presLayoutVars>
      </dgm:prSet>
      <dgm:spPr/>
    </dgm:pt>
    <dgm:pt modelId="{A34F011E-D3FE-4C6C-8BF4-9C35DA9962D6}" type="pres">
      <dgm:prSet presAssocID="{3EA375E3-8FBB-4D86-9AD7-1F39981514DD}" presName="sibTrans" presStyleCnt="0"/>
      <dgm:spPr/>
    </dgm:pt>
    <dgm:pt modelId="{DF1F8E60-079C-4487-B11C-B93339203C54}" type="pres">
      <dgm:prSet presAssocID="{F48226A4-F191-4C58-8CAD-663843906A01}" presName="node" presStyleLbl="node1" presStyleIdx="3" presStyleCnt="12">
        <dgm:presLayoutVars>
          <dgm:bulletEnabled val="1"/>
        </dgm:presLayoutVars>
      </dgm:prSet>
      <dgm:spPr/>
    </dgm:pt>
    <dgm:pt modelId="{EC76C745-C397-4DA9-831E-26BF5C85FD17}" type="pres">
      <dgm:prSet presAssocID="{720929AC-E85B-4F2F-890E-4A87D04B6009}" presName="sibTrans" presStyleCnt="0"/>
      <dgm:spPr/>
    </dgm:pt>
    <dgm:pt modelId="{61522E79-3A28-4FB4-B2CF-AC7E1698FCF5}" type="pres">
      <dgm:prSet presAssocID="{5EAD356D-0932-4754-A3A9-266F47529D7E}" presName="node" presStyleLbl="node1" presStyleIdx="4" presStyleCnt="12">
        <dgm:presLayoutVars>
          <dgm:bulletEnabled val="1"/>
        </dgm:presLayoutVars>
      </dgm:prSet>
      <dgm:spPr/>
    </dgm:pt>
    <dgm:pt modelId="{008C437B-DB6D-43AE-BA69-5999970E577F}" type="pres">
      <dgm:prSet presAssocID="{12145A20-DE05-44B7-A118-663CE013F254}" presName="sibTrans" presStyleCnt="0"/>
      <dgm:spPr/>
    </dgm:pt>
    <dgm:pt modelId="{08B0FC99-FE65-43C0-80DC-55083B991319}" type="pres">
      <dgm:prSet presAssocID="{CAFEB611-CAB4-4E75-9224-6FA1433CE39E}" presName="node" presStyleLbl="node1" presStyleIdx="5" presStyleCnt="12">
        <dgm:presLayoutVars>
          <dgm:bulletEnabled val="1"/>
        </dgm:presLayoutVars>
      </dgm:prSet>
      <dgm:spPr/>
    </dgm:pt>
    <dgm:pt modelId="{B1E7A08F-9054-460D-B19F-AA5A300E6E1A}" type="pres">
      <dgm:prSet presAssocID="{91B7ED31-BA92-4AF5-8274-21FC8095F878}" presName="sibTrans" presStyleCnt="0"/>
      <dgm:spPr/>
    </dgm:pt>
    <dgm:pt modelId="{B4D73CB5-720F-4A88-A1FF-F0AB35E083A2}" type="pres">
      <dgm:prSet presAssocID="{65CDD9BD-D33F-4102-8BC5-50F3C8C7A004}" presName="node" presStyleLbl="node1" presStyleIdx="6" presStyleCnt="12">
        <dgm:presLayoutVars>
          <dgm:bulletEnabled val="1"/>
        </dgm:presLayoutVars>
      </dgm:prSet>
      <dgm:spPr/>
    </dgm:pt>
    <dgm:pt modelId="{3D34C01D-91C0-4373-A648-CFDB0BEDB221}" type="pres">
      <dgm:prSet presAssocID="{9304E568-1539-44B8-A6B7-F30FE0C4CC9F}" presName="sibTrans" presStyleCnt="0"/>
      <dgm:spPr/>
    </dgm:pt>
    <dgm:pt modelId="{4CA51009-5562-4275-B609-A8D5FE03257D}" type="pres">
      <dgm:prSet presAssocID="{95D76FA6-CCEA-4A63-9D21-BBAAAB298381}" presName="node" presStyleLbl="node1" presStyleIdx="7" presStyleCnt="12">
        <dgm:presLayoutVars>
          <dgm:bulletEnabled val="1"/>
        </dgm:presLayoutVars>
      </dgm:prSet>
      <dgm:spPr/>
    </dgm:pt>
    <dgm:pt modelId="{1B85C991-B470-42DC-B152-49B9C92F9130}" type="pres">
      <dgm:prSet presAssocID="{E26C5102-4176-4A6D-AB3E-CCF7DE0644F3}" presName="sibTrans" presStyleCnt="0"/>
      <dgm:spPr/>
    </dgm:pt>
    <dgm:pt modelId="{44F5171C-6E77-4488-8E60-FAD4620C179A}" type="pres">
      <dgm:prSet presAssocID="{3F0DAE94-05A1-45DD-B08D-E0C5EAEC3B96}" presName="node" presStyleLbl="node1" presStyleIdx="8" presStyleCnt="12">
        <dgm:presLayoutVars>
          <dgm:bulletEnabled val="1"/>
        </dgm:presLayoutVars>
      </dgm:prSet>
      <dgm:spPr/>
    </dgm:pt>
    <dgm:pt modelId="{24EF4593-A5DB-4517-8B48-D16EC790CC6C}" type="pres">
      <dgm:prSet presAssocID="{5594F01B-F39A-4F78-BCDB-F10D2BFC1B8A}" presName="sibTrans" presStyleCnt="0"/>
      <dgm:spPr/>
    </dgm:pt>
    <dgm:pt modelId="{E6926B57-A419-433A-920F-5AF4A9DE0789}" type="pres">
      <dgm:prSet presAssocID="{C11FBD46-AE49-4483-839E-0A6733F532F2}" presName="node" presStyleLbl="node1" presStyleIdx="9" presStyleCnt="12">
        <dgm:presLayoutVars>
          <dgm:bulletEnabled val="1"/>
        </dgm:presLayoutVars>
      </dgm:prSet>
      <dgm:spPr/>
    </dgm:pt>
    <dgm:pt modelId="{A6A7D726-E3C0-40E7-8E01-9971718F3E4B}" type="pres">
      <dgm:prSet presAssocID="{118CC20A-35C8-4B4F-AC2E-42B5BA6FA6F6}" presName="sibTrans" presStyleCnt="0"/>
      <dgm:spPr/>
    </dgm:pt>
    <dgm:pt modelId="{9A5316A9-E878-4476-A361-F1D3A6A8D73B}" type="pres">
      <dgm:prSet presAssocID="{5F4981B7-09B8-42AE-991E-1D10987D7651}" presName="node" presStyleLbl="node1" presStyleIdx="10" presStyleCnt="12">
        <dgm:presLayoutVars>
          <dgm:bulletEnabled val="1"/>
        </dgm:presLayoutVars>
      </dgm:prSet>
      <dgm:spPr/>
    </dgm:pt>
    <dgm:pt modelId="{03970387-CDDE-426E-B350-C5C62C1277A9}" type="pres">
      <dgm:prSet presAssocID="{BE191903-992F-40FA-95A0-E59B49FD6E4A}" presName="sibTrans" presStyleCnt="0"/>
      <dgm:spPr/>
    </dgm:pt>
    <dgm:pt modelId="{7947381A-DD5A-432B-93C2-9FF74E38E75E}" type="pres">
      <dgm:prSet presAssocID="{F9B61D37-BD05-4E18-8AB5-E2144DB9FEC8}" presName="node" presStyleLbl="node1" presStyleIdx="11" presStyleCnt="12">
        <dgm:presLayoutVars>
          <dgm:bulletEnabled val="1"/>
        </dgm:presLayoutVars>
      </dgm:prSet>
      <dgm:spPr/>
    </dgm:pt>
  </dgm:ptLst>
  <dgm:cxnLst>
    <dgm:cxn modelId="{64C3CD03-EC80-4529-873E-9411EE986FC0}" type="presOf" srcId="{F9B61D37-BD05-4E18-8AB5-E2144DB9FEC8}" destId="{7947381A-DD5A-432B-93C2-9FF74E38E75E}" srcOrd="0" destOrd="0" presId="urn:microsoft.com/office/officeart/2005/8/layout/default"/>
    <dgm:cxn modelId="{D0FCE612-3BEA-40BF-A695-47E78D0A4785}" type="presOf" srcId="{F48226A4-F191-4C58-8CAD-663843906A01}" destId="{DF1F8E60-079C-4487-B11C-B93339203C54}" srcOrd="0" destOrd="0" presId="urn:microsoft.com/office/officeart/2005/8/layout/default"/>
    <dgm:cxn modelId="{1B56D714-AF96-4D74-804D-AB31DDA4C993}" type="presOf" srcId="{5F4981B7-09B8-42AE-991E-1D10987D7651}" destId="{9A5316A9-E878-4476-A361-F1D3A6A8D73B}" srcOrd="0" destOrd="0" presId="urn:microsoft.com/office/officeart/2005/8/layout/default"/>
    <dgm:cxn modelId="{54FB6F17-7D4D-49E4-AA6C-C1F389186E80}" type="presOf" srcId="{383DE3E0-F7E1-46EB-B116-3B8119013B8B}" destId="{5B366694-C17B-4FB5-AA9E-B81263D94EAE}" srcOrd="0" destOrd="0" presId="urn:microsoft.com/office/officeart/2005/8/layout/default"/>
    <dgm:cxn modelId="{59FBD11E-46DA-4C56-A99C-277F8808A73B}" type="presOf" srcId="{ED51B356-A99B-4664-B50C-936D210FF175}" destId="{C08C2FDE-2CD9-45A7-ABF4-C035C67894A7}" srcOrd="0" destOrd="0" presId="urn:microsoft.com/office/officeart/2005/8/layout/default"/>
    <dgm:cxn modelId="{8F4C3323-115D-4323-86C9-66DCA0C6251E}" type="presOf" srcId="{95D76FA6-CCEA-4A63-9D21-BBAAAB298381}" destId="{4CA51009-5562-4275-B609-A8D5FE03257D}" srcOrd="0" destOrd="0" presId="urn:microsoft.com/office/officeart/2005/8/layout/default"/>
    <dgm:cxn modelId="{23904A24-DFA5-4FC4-A3A7-C690B577FCE7}" type="presOf" srcId="{3F0DAE94-05A1-45DD-B08D-E0C5EAEC3B96}" destId="{44F5171C-6E77-4488-8E60-FAD4620C179A}" srcOrd="0" destOrd="0" presId="urn:microsoft.com/office/officeart/2005/8/layout/default"/>
    <dgm:cxn modelId="{5C4E592B-6F11-4C23-8A28-2BA88404E535}" type="presOf" srcId="{65CDD9BD-D33F-4102-8BC5-50F3C8C7A004}" destId="{B4D73CB5-720F-4A88-A1FF-F0AB35E083A2}" srcOrd="0" destOrd="0" presId="urn:microsoft.com/office/officeart/2005/8/layout/default"/>
    <dgm:cxn modelId="{45EC7F2B-1151-48E3-9072-D30DA155E52A}" srcId="{383DE3E0-F7E1-46EB-B116-3B8119013B8B}" destId="{5EAD356D-0932-4754-A3A9-266F47529D7E}" srcOrd="4" destOrd="0" parTransId="{04666C4A-B047-4FFB-B323-BAF93D2D4C1A}" sibTransId="{12145A20-DE05-44B7-A118-663CE013F254}"/>
    <dgm:cxn modelId="{8FD71131-22D1-41B8-86E0-9E589B34FEDE}" srcId="{383DE3E0-F7E1-46EB-B116-3B8119013B8B}" destId="{BCF2EFF4-2151-4712-9CC7-1312D7883F62}" srcOrd="2" destOrd="0" parTransId="{981A2239-DE21-4C78-8F73-121568AE03C1}" sibTransId="{3EA375E3-8FBB-4D86-9AD7-1F39981514DD}"/>
    <dgm:cxn modelId="{30D5245E-0CC7-44F0-9DED-1FBEE79BBB90}" type="presOf" srcId="{E9496F26-5EA2-40AF-95BD-6D99EE6D5FE1}" destId="{DC897019-A15B-4ED3-8D14-7D16408A1B06}" srcOrd="0" destOrd="0" presId="urn:microsoft.com/office/officeart/2005/8/layout/default"/>
    <dgm:cxn modelId="{6118DF5F-6EDD-4588-B839-EEEE2DECFBDA}" type="presOf" srcId="{CAFEB611-CAB4-4E75-9224-6FA1433CE39E}" destId="{08B0FC99-FE65-43C0-80DC-55083B991319}" srcOrd="0" destOrd="0" presId="urn:microsoft.com/office/officeart/2005/8/layout/default"/>
    <dgm:cxn modelId="{A2343C65-743A-4A5D-AAB5-073571796BEB}" srcId="{383DE3E0-F7E1-46EB-B116-3B8119013B8B}" destId="{3F0DAE94-05A1-45DD-B08D-E0C5EAEC3B96}" srcOrd="8" destOrd="0" parTransId="{4C933FC7-8793-4AA1-9784-D014331774C6}" sibTransId="{5594F01B-F39A-4F78-BCDB-F10D2BFC1B8A}"/>
    <dgm:cxn modelId="{1D078A6A-7104-4ADB-8FA1-F6ADD1414B84}" type="presOf" srcId="{C11FBD46-AE49-4483-839E-0A6733F532F2}" destId="{E6926B57-A419-433A-920F-5AF4A9DE0789}" srcOrd="0" destOrd="0" presId="urn:microsoft.com/office/officeart/2005/8/layout/default"/>
    <dgm:cxn modelId="{2AB90B54-81C9-4AB1-84C7-FCD14EBA9F92}" srcId="{383DE3E0-F7E1-46EB-B116-3B8119013B8B}" destId="{5F4981B7-09B8-42AE-991E-1D10987D7651}" srcOrd="10" destOrd="0" parTransId="{EE0D3E93-3437-4A6A-9348-A698D9A8DBBA}" sibTransId="{BE191903-992F-40FA-95A0-E59B49FD6E4A}"/>
    <dgm:cxn modelId="{7C40817D-DAF3-47CD-81D8-6A4A68B6D430}" srcId="{383DE3E0-F7E1-46EB-B116-3B8119013B8B}" destId="{ED51B356-A99B-4664-B50C-936D210FF175}" srcOrd="1" destOrd="0" parTransId="{2222C86E-8E14-48E1-A870-17B8919AE1E1}" sibTransId="{838DAF22-8805-406B-A6F6-412082FBE8B9}"/>
    <dgm:cxn modelId="{B70BEA93-08F3-4282-8A86-A63F87E87C14}" srcId="{383DE3E0-F7E1-46EB-B116-3B8119013B8B}" destId="{F48226A4-F191-4C58-8CAD-663843906A01}" srcOrd="3" destOrd="0" parTransId="{7756B25B-B298-4095-8236-0853B6D80E0A}" sibTransId="{720929AC-E85B-4F2F-890E-4A87D04B6009}"/>
    <dgm:cxn modelId="{DB4A8797-288C-47B7-9260-EA099783946B}" srcId="{383DE3E0-F7E1-46EB-B116-3B8119013B8B}" destId="{CAFEB611-CAB4-4E75-9224-6FA1433CE39E}" srcOrd="5" destOrd="0" parTransId="{0988BA9A-703A-4C6B-B6CA-1FFF3510066D}" sibTransId="{91B7ED31-BA92-4AF5-8274-21FC8095F878}"/>
    <dgm:cxn modelId="{C6E52EB5-24D9-4F65-B724-97D3E9DAE473}" srcId="{383DE3E0-F7E1-46EB-B116-3B8119013B8B}" destId="{F9B61D37-BD05-4E18-8AB5-E2144DB9FEC8}" srcOrd="11" destOrd="0" parTransId="{C4B3E8E0-3CB4-4218-B75B-13BD864D9035}" sibTransId="{0A2AFAEA-DABB-4818-951C-7E100CFA93C8}"/>
    <dgm:cxn modelId="{5AD55AB5-DA93-45A9-BAB6-52095C5E1AAE}" srcId="{383DE3E0-F7E1-46EB-B116-3B8119013B8B}" destId="{95D76FA6-CCEA-4A63-9D21-BBAAAB298381}" srcOrd="7" destOrd="0" parTransId="{30630BEB-DA4A-4967-9E67-20B80C603A5F}" sibTransId="{E26C5102-4176-4A6D-AB3E-CCF7DE0644F3}"/>
    <dgm:cxn modelId="{76099EBA-F09E-4C0C-9C36-4C620FE7980B}" type="presOf" srcId="{5EAD356D-0932-4754-A3A9-266F47529D7E}" destId="{61522E79-3A28-4FB4-B2CF-AC7E1698FCF5}" srcOrd="0" destOrd="0" presId="urn:microsoft.com/office/officeart/2005/8/layout/default"/>
    <dgm:cxn modelId="{7A3776CA-A0D6-4EBE-8D59-9704E93E0007}" srcId="{383DE3E0-F7E1-46EB-B116-3B8119013B8B}" destId="{E9496F26-5EA2-40AF-95BD-6D99EE6D5FE1}" srcOrd="0" destOrd="0" parTransId="{8880BC08-8C2F-4D91-8242-C18D52CB0B59}" sibTransId="{C1D32F39-238C-40C0-AE2B-721FC2FB36DF}"/>
    <dgm:cxn modelId="{8793D9CE-6E15-4214-AF0A-E17058CAB2C0}" srcId="{383DE3E0-F7E1-46EB-B116-3B8119013B8B}" destId="{C11FBD46-AE49-4483-839E-0A6733F532F2}" srcOrd="9" destOrd="0" parTransId="{1704A023-1825-4B74-A544-8BD8790BE83E}" sibTransId="{118CC20A-35C8-4B4F-AC2E-42B5BA6FA6F6}"/>
    <dgm:cxn modelId="{63CEE6E9-8823-4D8F-91F0-5CE77D91E5B4}" srcId="{383DE3E0-F7E1-46EB-B116-3B8119013B8B}" destId="{65CDD9BD-D33F-4102-8BC5-50F3C8C7A004}" srcOrd="6" destOrd="0" parTransId="{101BEA91-5FA7-43EF-91AE-C4B822CAC358}" sibTransId="{9304E568-1539-44B8-A6B7-F30FE0C4CC9F}"/>
    <dgm:cxn modelId="{2CBA15F2-1F1B-4832-8819-53E8A731B262}" type="presOf" srcId="{BCF2EFF4-2151-4712-9CC7-1312D7883F62}" destId="{90648A54-4474-4F84-80BB-64BB4A5CE574}" srcOrd="0" destOrd="0" presId="urn:microsoft.com/office/officeart/2005/8/layout/default"/>
    <dgm:cxn modelId="{78A38351-5CDF-47FE-8B72-271E45DC236A}" type="presParOf" srcId="{5B366694-C17B-4FB5-AA9E-B81263D94EAE}" destId="{DC897019-A15B-4ED3-8D14-7D16408A1B06}" srcOrd="0" destOrd="0" presId="urn:microsoft.com/office/officeart/2005/8/layout/default"/>
    <dgm:cxn modelId="{13492993-FD05-4172-B092-00A1A02F1499}" type="presParOf" srcId="{5B366694-C17B-4FB5-AA9E-B81263D94EAE}" destId="{6425FE6F-68B2-4115-9F79-9949FD4C1A31}" srcOrd="1" destOrd="0" presId="urn:microsoft.com/office/officeart/2005/8/layout/default"/>
    <dgm:cxn modelId="{29829D02-A11D-4E4B-8B6B-2DCABE3305C4}" type="presParOf" srcId="{5B366694-C17B-4FB5-AA9E-B81263D94EAE}" destId="{C08C2FDE-2CD9-45A7-ABF4-C035C67894A7}" srcOrd="2" destOrd="0" presId="urn:microsoft.com/office/officeart/2005/8/layout/default"/>
    <dgm:cxn modelId="{C66CC0B5-E8C3-494E-88F0-CBD327AB33C5}" type="presParOf" srcId="{5B366694-C17B-4FB5-AA9E-B81263D94EAE}" destId="{2B5DBF64-4D9A-4A4C-9608-401A81E32DCE}" srcOrd="3" destOrd="0" presId="urn:microsoft.com/office/officeart/2005/8/layout/default"/>
    <dgm:cxn modelId="{A09E444B-FAFC-40C1-9D0E-9DC13EBCF81A}" type="presParOf" srcId="{5B366694-C17B-4FB5-AA9E-B81263D94EAE}" destId="{90648A54-4474-4F84-80BB-64BB4A5CE574}" srcOrd="4" destOrd="0" presId="urn:microsoft.com/office/officeart/2005/8/layout/default"/>
    <dgm:cxn modelId="{BB635222-FE08-4C00-A1E9-DD9DA2106FEB}" type="presParOf" srcId="{5B366694-C17B-4FB5-AA9E-B81263D94EAE}" destId="{A34F011E-D3FE-4C6C-8BF4-9C35DA9962D6}" srcOrd="5" destOrd="0" presId="urn:microsoft.com/office/officeart/2005/8/layout/default"/>
    <dgm:cxn modelId="{9DC59101-B32A-4C3B-A836-5ACC9F2A4A59}" type="presParOf" srcId="{5B366694-C17B-4FB5-AA9E-B81263D94EAE}" destId="{DF1F8E60-079C-4487-B11C-B93339203C54}" srcOrd="6" destOrd="0" presId="urn:microsoft.com/office/officeart/2005/8/layout/default"/>
    <dgm:cxn modelId="{E4AAA1CF-B963-4110-8333-156B448C5E7C}" type="presParOf" srcId="{5B366694-C17B-4FB5-AA9E-B81263D94EAE}" destId="{EC76C745-C397-4DA9-831E-26BF5C85FD17}" srcOrd="7" destOrd="0" presId="urn:microsoft.com/office/officeart/2005/8/layout/default"/>
    <dgm:cxn modelId="{10075157-9D78-490A-81CE-F84D9DAF739F}" type="presParOf" srcId="{5B366694-C17B-4FB5-AA9E-B81263D94EAE}" destId="{61522E79-3A28-4FB4-B2CF-AC7E1698FCF5}" srcOrd="8" destOrd="0" presId="urn:microsoft.com/office/officeart/2005/8/layout/default"/>
    <dgm:cxn modelId="{3EC6577F-CA39-4000-BE82-C3BC8B6CE5C0}" type="presParOf" srcId="{5B366694-C17B-4FB5-AA9E-B81263D94EAE}" destId="{008C437B-DB6D-43AE-BA69-5999970E577F}" srcOrd="9" destOrd="0" presId="urn:microsoft.com/office/officeart/2005/8/layout/default"/>
    <dgm:cxn modelId="{3AEDD50A-AD69-4789-8B26-703D8566B98D}" type="presParOf" srcId="{5B366694-C17B-4FB5-AA9E-B81263D94EAE}" destId="{08B0FC99-FE65-43C0-80DC-55083B991319}" srcOrd="10" destOrd="0" presId="urn:microsoft.com/office/officeart/2005/8/layout/default"/>
    <dgm:cxn modelId="{4AC47579-0A0B-4E2C-97FB-3452B64C52EF}" type="presParOf" srcId="{5B366694-C17B-4FB5-AA9E-B81263D94EAE}" destId="{B1E7A08F-9054-460D-B19F-AA5A300E6E1A}" srcOrd="11" destOrd="0" presId="urn:microsoft.com/office/officeart/2005/8/layout/default"/>
    <dgm:cxn modelId="{B00F00DA-C393-4B0C-BF2B-29D90CA8BD00}" type="presParOf" srcId="{5B366694-C17B-4FB5-AA9E-B81263D94EAE}" destId="{B4D73CB5-720F-4A88-A1FF-F0AB35E083A2}" srcOrd="12" destOrd="0" presId="urn:microsoft.com/office/officeart/2005/8/layout/default"/>
    <dgm:cxn modelId="{7EF83D99-D16F-47F2-BFCE-BA4EED965D74}" type="presParOf" srcId="{5B366694-C17B-4FB5-AA9E-B81263D94EAE}" destId="{3D34C01D-91C0-4373-A648-CFDB0BEDB221}" srcOrd="13" destOrd="0" presId="urn:microsoft.com/office/officeart/2005/8/layout/default"/>
    <dgm:cxn modelId="{CAF87F0A-B0BA-4ABE-83F2-7BFD55CC3315}" type="presParOf" srcId="{5B366694-C17B-4FB5-AA9E-B81263D94EAE}" destId="{4CA51009-5562-4275-B609-A8D5FE03257D}" srcOrd="14" destOrd="0" presId="urn:microsoft.com/office/officeart/2005/8/layout/default"/>
    <dgm:cxn modelId="{F7223D46-4209-43EE-88E9-97F42B8E1A32}" type="presParOf" srcId="{5B366694-C17B-4FB5-AA9E-B81263D94EAE}" destId="{1B85C991-B470-42DC-B152-49B9C92F9130}" srcOrd="15" destOrd="0" presId="urn:microsoft.com/office/officeart/2005/8/layout/default"/>
    <dgm:cxn modelId="{9184D868-6973-44D0-ACCB-8DFF511F5720}" type="presParOf" srcId="{5B366694-C17B-4FB5-AA9E-B81263D94EAE}" destId="{44F5171C-6E77-4488-8E60-FAD4620C179A}" srcOrd="16" destOrd="0" presId="urn:microsoft.com/office/officeart/2005/8/layout/default"/>
    <dgm:cxn modelId="{5F2393D3-D643-40FD-A606-D780365D6A30}" type="presParOf" srcId="{5B366694-C17B-4FB5-AA9E-B81263D94EAE}" destId="{24EF4593-A5DB-4517-8B48-D16EC790CC6C}" srcOrd="17" destOrd="0" presId="urn:microsoft.com/office/officeart/2005/8/layout/default"/>
    <dgm:cxn modelId="{4B2A5053-9701-461D-A34B-796F28181032}" type="presParOf" srcId="{5B366694-C17B-4FB5-AA9E-B81263D94EAE}" destId="{E6926B57-A419-433A-920F-5AF4A9DE0789}" srcOrd="18" destOrd="0" presId="urn:microsoft.com/office/officeart/2005/8/layout/default"/>
    <dgm:cxn modelId="{0AFA9751-2DFD-44DC-97BB-5E17F9D95315}" type="presParOf" srcId="{5B366694-C17B-4FB5-AA9E-B81263D94EAE}" destId="{A6A7D726-E3C0-40E7-8E01-9971718F3E4B}" srcOrd="19" destOrd="0" presId="urn:microsoft.com/office/officeart/2005/8/layout/default"/>
    <dgm:cxn modelId="{A059439C-3610-47A2-9F79-96B10118D07C}" type="presParOf" srcId="{5B366694-C17B-4FB5-AA9E-B81263D94EAE}" destId="{9A5316A9-E878-4476-A361-F1D3A6A8D73B}" srcOrd="20" destOrd="0" presId="urn:microsoft.com/office/officeart/2005/8/layout/default"/>
    <dgm:cxn modelId="{9C74F5B6-D341-4077-8C3A-06846CEDC853}" type="presParOf" srcId="{5B366694-C17B-4FB5-AA9E-B81263D94EAE}" destId="{03970387-CDDE-426E-B350-C5C62C1277A9}" srcOrd="21" destOrd="0" presId="urn:microsoft.com/office/officeart/2005/8/layout/default"/>
    <dgm:cxn modelId="{22E4E3EC-85AA-4C1E-92E5-0B5100D4C075}" type="presParOf" srcId="{5B366694-C17B-4FB5-AA9E-B81263D94EAE}" destId="{7947381A-DD5A-432B-93C2-9FF74E38E75E}"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4FEE13-0E0F-4194-B646-83E7D49C3B50}" type="doc">
      <dgm:prSet loTypeId="urn:microsoft.com/office/officeart/2005/8/layout/cycle5" loCatId="cycle" qsTypeId="urn:microsoft.com/office/officeart/2005/8/quickstyle/simple1" qsCatId="simple" csTypeId="urn:microsoft.com/office/officeart/2005/8/colors/colorful1" csCatId="colorful"/>
      <dgm:spPr/>
      <dgm:t>
        <a:bodyPr/>
        <a:lstStyle/>
        <a:p>
          <a:endParaRPr lang="en-US"/>
        </a:p>
      </dgm:t>
    </dgm:pt>
    <dgm:pt modelId="{E5FFFCCB-4497-47E0-B137-EF9D4C2FFD11}">
      <dgm:prSet/>
      <dgm:spPr/>
      <dgm:t>
        <a:bodyPr/>
        <a:lstStyle/>
        <a:p>
          <a:r>
            <a:rPr lang="en-US"/>
            <a:t>Illicit discharges often include pathogens, toxic pollutants, bacteria and sediment.</a:t>
          </a:r>
        </a:p>
      </dgm:t>
    </dgm:pt>
    <dgm:pt modelId="{FD6508DF-1B5F-4D50-98E1-FA94837AA2F8}" type="parTrans" cxnId="{3A14AF1F-4A9F-49C8-AEA7-CD7C91BDCED1}">
      <dgm:prSet/>
      <dgm:spPr/>
      <dgm:t>
        <a:bodyPr/>
        <a:lstStyle/>
        <a:p>
          <a:endParaRPr lang="en-US"/>
        </a:p>
      </dgm:t>
    </dgm:pt>
    <dgm:pt modelId="{BF3E77BB-2C8F-456F-9E0C-E497FEABE8A2}" type="sibTrans" cxnId="{3A14AF1F-4A9F-49C8-AEA7-CD7C91BDCED1}">
      <dgm:prSet/>
      <dgm:spPr/>
      <dgm:t>
        <a:bodyPr/>
        <a:lstStyle/>
        <a:p>
          <a:endParaRPr lang="en-US"/>
        </a:p>
      </dgm:t>
    </dgm:pt>
    <dgm:pt modelId="{5711AA99-2056-42AB-8CBD-D3D76261589A}">
      <dgm:prSet/>
      <dgm:spPr/>
      <dgm:t>
        <a:bodyPr/>
        <a:lstStyle/>
        <a:p>
          <a:r>
            <a:rPr lang="en-US"/>
            <a:t>Illicit discharge=pollution</a:t>
          </a:r>
        </a:p>
      </dgm:t>
    </dgm:pt>
    <dgm:pt modelId="{15EE738C-1BDF-4372-AA7E-6F44858FB0FF}" type="parTrans" cxnId="{AD816A36-E881-4A89-8A4E-37098D82644E}">
      <dgm:prSet/>
      <dgm:spPr/>
      <dgm:t>
        <a:bodyPr/>
        <a:lstStyle/>
        <a:p>
          <a:endParaRPr lang="en-US"/>
        </a:p>
      </dgm:t>
    </dgm:pt>
    <dgm:pt modelId="{2C9BEB72-8E0A-4C32-A5AD-EECFA026D94B}" type="sibTrans" cxnId="{AD816A36-E881-4A89-8A4E-37098D82644E}">
      <dgm:prSet/>
      <dgm:spPr/>
      <dgm:t>
        <a:bodyPr/>
        <a:lstStyle/>
        <a:p>
          <a:endParaRPr lang="en-US"/>
        </a:p>
      </dgm:t>
    </dgm:pt>
    <dgm:pt modelId="{E1575E33-B9C6-4561-923D-6F5474AC79C0}">
      <dgm:prSet/>
      <dgm:spPr/>
      <dgm:t>
        <a:bodyPr/>
        <a:lstStyle/>
        <a:p>
          <a:r>
            <a:rPr lang="en-US"/>
            <a:t>Anything that enters a storm sewer system flows untreated to a local waterway</a:t>
          </a:r>
        </a:p>
      </dgm:t>
    </dgm:pt>
    <dgm:pt modelId="{FE5C42FC-C623-4480-ADBF-9573F840DB5F}" type="parTrans" cxnId="{F1B4FBBF-05EE-4500-BA5D-22FE81F608F5}">
      <dgm:prSet/>
      <dgm:spPr/>
      <dgm:t>
        <a:bodyPr/>
        <a:lstStyle/>
        <a:p>
          <a:endParaRPr lang="en-US"/>
        </a:p>
      </dgm:t>
    </dgm:pt>
    <dgm:pt modelId="{6EA761EB-35ED-47CA-82A9-DE348489FB79}" type="sibTrans" cxnId="{F1B4FBBF-05EE-4500-BA5D-22FE81F608F5}">
      <dgm:prSet/>
      <dgm:spPr/>
      <dgm:t>
        <a:bodyPr/>
        <a:lstStyle/>
        <a:p>
          <a:endParaRPr lang="en-US"/>
        </a:p>
      </dgm:t>
    </dgm:pt>
    <dgm:pt modelId="{ECC4155D-6122-402E-B44F-9092251DF585}" type="pres">
      <dgm:prSet presAssocID="{E54FEE13-0E0F-4194-B646-83E7D49C3B50}" presName="cycle" presStyleCnt="0">
        <dgm:presLayoutVars>
          <dgm:dir/>
          <dgm:resizeHandles val="exact"/>
        </dgm:presLayoutVars>
      </dgm:prSet>
      <dgm:spPr/>
    </dgm:pt>
    <dgm:pt modelId="{EB7FF50C-14F4-44F0-90F6-AA2967F0BD9F}" type="pres">
      <dgm:prSet presAssocID="{E5FFFCCB-4497-47E0-B137-EF9D4C2FFD11}" presName="node" presStyleLbl="node1" presStyleIdx="0" presStyleCnt="3">
        <dgm:presLayoutVars>
          <dgm:bulletEnabled val="1"/>
        </dgm:presLayoutVars>
      </dgm:prSet>
      <dgm:spPr/>
    </dgm:pt>
    <dgm:pt modelId="{EAEAEC45-A3BB-4064-8372-A88DA70F4152}" type="pres">
      <dgm:prSet presAssocID="{E5FFFCCB-4497-47E0-B137-EF9D4C2FFD11}" presName="spNode" presStyleCnt="0"/>
      <dgm:spPr/>
    </dgm:pt>
    <dgm:pt modelId="{80CFA056-27F3-4EAE-991E-57189C35CD18}" type="pres">
      <dgm:prSet presAssocID="{BF3E77BB-2C8F-456F-9E0C-E497FEABE8A2}" presName="sibTrans" presStyleLbl="sibTrans1D1" presStyleIdx="0" presStyleCnt="3"/>
      <dgm:spPr/>
    </dgm:pt>
    <dgm:pt modelId="{1632DE63-2E4C-40FF-A9F6-D1810359C9E0}" type="pres">
      <dgm:prSet presAssocID="{5711AA99-2056-42AB-8CBD-D3D76261589A}" presName="node" presStyleLbl="node1" presStyleIdx="1" presStyleCnt="3">
        <dgm:presLayoutVars>
          <dgm:bulletEnabled val="1"/>
        </dgm:presLayoutVars>
      </dgm:prSet>
      <dgm:spPr/>
    </dgm:pt>
    <dgm:pt modelId="{A841BFDC-40E2-4F3D-AFBF-814F9912AF7D}" type="pres">
      <dgm:prSet presAssocID="{5711AA99-2056-42AB-8CBD-D3D76261589A}" presName="spNode" presStyleCnt="0"/>
      <dgm:spPr/>
    </dgm:pt>
    <dgm:pt modelId="{6CD81FC2-A2B1-42C1-97F6-5C2C0A8BC07D}" type="pres">
      <dgm:prSet presAssocID="{2C9BEB72-8E0A-4C32-A5AD-EECFA026D94B}" presName="sibTrans" presStyleLbl="sibTrans1D1" presStyleIdx="1" presStyleCnt="3"/>
      <dgm:spPr/>
    </dgm:pt>
    <dgm:pt modelId="{3724E7DA-B3AF-405E-8929-D02721EF97C6}" type="pres">
      <dgm:prSet presAssocID="{E1575E33-B9C6-4561-923D-6F5474AC79C0}" presName="node" presStyleLbl="node1" presStyleIdx="2" presStyleCnt="3">
        <dgm:presLayoutVars>
          <dgm:bulletEnabled val="1"/>
        </dgm:presLayoutVars>
      </dgm:prSet>
      <dgm:spPr/>
    </dgm:pt>
    <dgm:pt modelId="{62CD07E5-96AC-4A9C-B76E-1650FD866479}" type="pres">
      <dgm:prSet presAssocID="{E1575E33-B9C6-4561-923D-6F5474AC79C0}" presName="spNode" presStyleCnt="0"/>
      <dgm:spPr/>
    </dgm:pt>
    <dgm:pt modelId="{1BE7CA5D-5B31-43C2-8372-52A1568FD9AB}" type="pres">
      <dgm:prSet presAssocID="{6EA761EB-35ED-47CA-82A9-DE348489FB79}" presName="sibTrans" presStyleLbl="sibTrans1D1" presStyleIdx="2" presStyleCnt="3"/>
      <dgm:spPr/>
    </dgm:pt>
  </dgm:ptLst>
  <dgm:cxnLst>
    <dgm:cxn modelId="{3A14AF1F-4A9F-49C8-AEA7-CD7C91BDCED1}" srcId="{E54FEE13-0E0F-4194-B646-83E7D49C3B50}" destId="{E5FFFCCB-4497-47E0-B137-EF9D4C2FFD11}" srcOrd="0" destOrd="0" parTransId="{FD6508DF-1B5F-4D50-98E1-FA94837AA2F8}" sibTransId="{BF3E77BB-2C8F-456F-9E0C-E497FEABE8A2}"/>
    <dgm:cxn modelId="{3729902E-433A-471F-BF57-35FBAA7A9E45}" type="presOf" srcId="{E54FEE13-0E0F-4194-B646-83E7D49C3B50}" destId="{ECC4155D-6122-402E-B44F-9092251DF585}" srcOrd="0" destOrd="0" presId="urn:microsoft.com/office/officeart/2005/8/layout/cycle5"/>
    <dgm:cxn modelId="{AD816A36-E881-4A89-8A4E-37098D82644E}" srcId="{E54FEE13-0E0F-4194-B646-83E7D49C3B50}" destId="{5711AA99-2056-42AB-8CBD-D3D76261589A}" srcOrd="1" destOrd="0" parTransId="{15EE738C-1BDF-4372-AA7E-6F44858FB0FF}" sibTransId="{2C9BEB72-8E0A-4C32-A5AD-EECFA026D94B}"/>
    <dgm:cxn modelId="{2B2AAD38-A4E9-4545-9BEB-435A34A7A771}" type="presOf" srcId="{BF3E77BB-2C8F-456F-9E0C-E497FEABE8A2}" destId="{80CFA056-27F3-4EAE-991E-57189C35CD18}" srcOrd="0" destOrd="0" presId="urn:microsoft.com/office/officeart/2005/8/layout/cycle5"/>
    <dgm:cxn modelId="{CE9A625C-D455-463E-93F0-D039B4627DB1}" type="presOf" srcId="{E1575E33-B9C6-4561-923D-6F5474AC79C0}" destId="{3724E7DA-B3AF-405E-8929-D02721EF97C6}" srcOrd="0" destOrd="0" presId="urn:microsoft.com/office/officeart/2005/8/layout/cycle5"/>
    <dgm:cxn modelId="{A866F876-4D44-4432-A241-029000F4D769}" type="presOf" srcId="{E5FFFCCB-4497-47E0-B137-EF9D4C2FFD11}" destId="{EB7FF50C-14F4-44F0-90F6-AA2967F0BD9F}" srcOrd="0" destOrd="0" presId="urn:microsoft.com/office/officeart/2005/8/layout/cycle5"/>
    <dgm:cxn modelId="{7327F6A6-D343-4F42-9C20-3EEFF711CD4A}" type="presOf" srcId="{5711AA99-2056-42AB-8CBD-D3D76261589A}" destId="{1632DE63-2E4C-40FF-A9F6-D1810359C9E0}" srcOrd="0" destOrd="0" presId="urn:microsoft.com/office/officeart/2005/8/layout/cycle5"/>
    <dgm:cxn modelId="{32277FB1-872E-4AD9-ADCE-44986B8A2E33}" type="presOf" srcId="{2C9BEB72-8E0A-4C32-A5AD-EECFA026D94B}" destId="{6CD81FC2-A2B1-42C1-97F6-5C2C0A8BC07D}" srcOrd="0" destOrd="0" presId="urn:microsoft.com/office/officeart/2005/8/layout/cycle5"/>
    <dgm:cxn modelId="{F1B4FBBF-05EE-4500-BA5D-22FE81F608F5}" srcId="{E54FEE13-0E0F-4194-B646-83E7D49C3B50}" destId="{E1575E33-B9C6-4561-923D-6F5474AC79C0}" srcOrd="2" destOrd="0" parTransId="{FE5C42FC-C623-4480-ADBF-9573F840DB5F}" sibTransId="{6EA761EB-35ED-47CA-82A9-DE348489FB79}"/>
    <dgm:cxn modelId="{9789F5E1-00B5-4973-9431-46DA909BA2B9}" type="presOf" srcId="{6EA761EB-35ED-47CA-82A9-DE348489FB79}" destId="{1BE7CA5D-5B31-43C2-8372-52A1568FD9AB}" srcOrd="0" destOrd="0" presId="urn:microsoft.com/office/officeart/2005/8/layout/cycle5"/>
    <dgm:cxn modelId="{3A87FA69-EF36-44A9-AFDA-0585206AF892}" type="presParOf" srcId="{ECC4155D-6122-402E-B44F-9092251DF585}" destId="{EB7FF50C-14F4-44F0-90F6-AA2967F0BD9F}" srcOrd="0" destOrd="0" presId="urn:microsoft.com/office/officeart/2005/8/layout/cycle5"/>
    <dgm:cxn modelId="{F52B0E3C-70AD-47C5-953A-4702742EAB07}" type="presParOf" srcId="{ECC4155D-6122-402E-B44F-9092251DF585}" destId="{EAEAEC45-A3BB-4064-8372-A88DA70F4152}" srcOrd="1" destOrd="0" presId="urn:microsoft.com/office/officeart/2005/8/layout/cycle5"/>
    <dgm:cxn modelId="{54465399-059D-4F94-A3AD-1F9D7B93EB8C}" type="presParOf" srcId="{ECC4155D-6122-402E-B44F-9092251DF585}" destId="{80CFA056-27F3-4EAE-991E-57189C35CD18}" srcOrd="2" destOrd="0" presId="urn:microsoft.com/office/officeart/2005/8/layout/cycle5"/>
    <dgm:cxn modelId="{4843CA43-696C-4265-9498-15DAD71BC675}" type="presParOf" srcId="{ECC4155D-6122-402E-B44F-9092251DF585}" destId="{1632DE63-2E4C-40FF-A9F6-D1810359C9E0}" srcOrd="3" destOrd="0" presId="urn:microsoft.com/office/officeart/2005/8/layout/cycle5"/>
    <dgm:cxn modelId="{161DE50F-985F-4033-8E9A-EAAD63D91045}" type="presParOf" srcId="{ECC4155D-6122-402E-B44F-9092251DF585}" destId="{A841BFDC-40E2-4F3D-AFBF-814F9912AF7D}" srcOrd="4" destOrd="0" presId="urn:microsoft.com/office/officeart/2005/8/layout/cycle5"/>
    <dgm:cxn modelId="{353EA4E9-DB60-4179-9B80-A48FFCB9D0DA}" type="presParOf" srcId="{ECC4155D-6122-402E-B44F-9092251DF585}" destId="{6CD81FC2-A2B1-42C1-97F6-5C2C0A8BC07D}" srcOrd="5" destOrd="0" presId="urn:microsoft.com/office/officeart/2005/8/layout/cycle5"/>
    <dgm:cxn modelId="{BFCFF16F-4A20-43CD-9511-2E2050EFA57F}" type="presParOf" srcId="{ECC4155D-6122-402E-B44F-9092251DF585}" destId="{3724E7DA-B3AF-405E-8929-D02721EF97C6}" srcOrd="6" destOrd="0" presId="urn:microsoft.com/office/officeart/2005/8/layout/cycle5"/>
    <dgm:cxn modelId="{1561DAC7-B3CE-425E-BB1F-A15F88797DDF}" type="presParOf" srcId="{ECC4155D-6122-402E-B44F-9092251DF585}" destId="{62CD07E5-96AC-4A9C-B76E-1650FD866479}" srcOrd="7" destOrd="0" presId="urn:microsoft.com/office/officeart/2005/8/layout/cycle5"/>
    <dgm:cxn modelId="{80595591-AEDD-41FE-8A06-14EEF4D32D03}" type="presParOf" srcId="{ECC4155D-6122-402E-B44F-9092251DF585}" destId="{1BE7CA5D-5B31-43C2-8372-52A1568FD9AB}" srcOrd="8"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8C6AE21-5CF1-46DC-9620-ECE9A96624E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925CA70-F019-44B5-B138-B9AF4C139944}">
      <dgm:prSet/>
      <dgm:spPr/>
      <dgm:t>
        <a:bodyPr/>
        <a:lstStyle/>
        <a:p>
          <a:r>
            <a:rPr lang="en-US"/>
            <a:t>Report</a:t>
          </a:r>
        </a:p>
      </dgm:t>
    </dgm:pt>
    <dgm:pt modelId="{4C6E2031-38E9-44CD-A1DB-549633A66B37}" type="parTrans" cxnId="{1C1C78F9-496D-4461-BDFB-0C07FAB50175}">
      <dgm:prSet/>
      <dgm:spPr/>
      <dgm:t>
        <a:bodyPr/>
        <a:lstStyle/>
        <a:p>
          <a:endParaRPr lang="en-US"/>
        </a:p>
      </dgm:t>
    </dgm:pt>
    <dgm:pt modelId="{2E2D57A3-0C23-499B-885E-F157E787CE50}" type="sibTrans" cxnId="{1C1C78F9-496D-4461-BDFB-0C07FAB50175}">
      <dgm:prSet/>
      <dgm:spPr/>
      <dgm:t>
        <a:bodyPr/>
        <a:lstStyle/>
        <a:p>
          <a:endParaRPr lang="en-US"/>
        </a:p>
      </dgm:t>
    </dgm:pt>
    <dgm:pt modelId="{7450BF97-78E8-429A-AC83-3BE3EF295748}">
      <dgm:prSet/>
      <dgm:spPr/>
      <dgm:t>
        <a:bodyPr/>
        <a:lstStyle/>
        <a:p>
          <a:r>
            <a:rPr lang="en-US"/>
            <a:t>Report to direct supervisor</a:t>
          </a:r>
        </a:p>
      </dgm:t>
    </dgm:pt>
    <dgm:pt modelId="{E7EFFEBE-5EAA-4142-BCE2-DF8D8D5C6B18}" type="parTrans" cxnId="{3E0656AB-EE41-4F3F-9299-A9711B7E8B37}">
      <dgm:prSet/>
      <dgm:spPr/>
      <dgm:t>
        <a:bodyPr/>
        <a:lstStyle/>
        <a:p>
          <a:endParaRPr lang="en-US"/>
        </a:p>
      </dgm:t>
    </dgm:pt>
    <dgm:pt modelId="{D0CEEFCE-ACAB-4E3C-9EE3-9283F6E2EB54}" type="sibTrans" cxnId="{3E0656AB-EE41-4F3F-9299-A9711B7E8B37}">
      <dgm:prSet/>
      <dgm:spPr/>
      <dgm:t>
        <a:bodyPr/>
        <a:lstStyle/>
        <a:p>
          <a:endParaRPr lang="en-US"/>
        </a:p>
      </dgm:t>
    </dgm:pt>
    <dgm:pt modelId="{1AD74862-971D-4EBC-AC88-ECE60E249E58}">
      <dgm:prSet/>
      <dgm:spPr/>
      <dgm:t>
        <a:bodyPr/>
        <a:lstStyle/>
        <a:p>
          <a:r>
            <a:rPr lang="en-US"/>
            <a:t>Call</a:t>
          </a:r>
        </a:p>
      </dgm:t>
    </dgm:pt>
    <dgm:pt modelId="{5774126E-45E3-4ABC-B336-A42924BFF0CF}" type="parTrans" cxnId="{A2525713-A603-43F9-A4C3-5C9886696FD3}">
      <dgm:prSet/>
      <dgm:spPr/>
      <dgm:t>
        <a:bodyPr/>
        <a:lstStyle/>
        <a:p>
          <a:endParaRPr lang="en-US"/>
        </a:p>
      </dgm:t>
    </dgm:pt>
    <dgm:pt modelId="{0B1F8FB2-8697-4766-B548-C3C63BAC1CD8}" type="sibTrans" cxnId="{A2525713-A603-43F9-A4C3-5C9886696FD3}">
      <dgm:prSet/>
      <dgm:spPr/>
      <dgm:t>
        <a:bodyPr/>
        <a:lstStyle/>
        <a:p>
          <a:endParaRPr lang="en-US"/>
        </a:p>
      </dgm:t>
    </dgm:pt>
    <dgm:pt modelId="{899338DF-D5FD-4D9D-A6E3-B3A812A269E1}">
      <dgm:prSet/>
      <dgm:spPr/>
      <dgm:t>
        <a:bodyPr/>
        <a:lstStyle/>
        <a:p>
          <a:r>
            <a:rPr lang="en-US"/>
            <a:t>Call: (850) 233-5100 ext. 2415</a:t>
          </a:r>
        </a:p>
      </dgm:t>
    </dgm:pt>
    <dgm:pt modelId="{9E60A977-E78B-4A77-9E35-2231496F85CC}" type="parTrans" cxnId="{E06B3C95-01A5-4838-8E55-AF14591AA92F}">
      <dgm:prSet/>
      <dgm:spPr/>
      <dgm:t>
        <a:bodyPr/>
        <a:lstStyle/>
        <a:p>
          <a:endParaRPr lang="en-US"/>
        </a:p>
      </dgm:t>
    </dgm:pt>
    <dgm:pt modelId="{FB67A0E0-B67B-4C89-8C15-C223BFA902F1}" type="sibTrans" cxnId="{E06B3C95-01A5-4838-8E55-AF14591AA92F}">
      <dgm:prSet/>
      <dgm:spPr/>
      <dgm:t>
        <a:bodyPr/>
        <a:lstStyle/>
        <a:p>
          <a:endParaRPr lang="en-US"/>
        </a:p>
      </dgm:t>
    </dgm:pt>
    <dgm:pt modelId="{06DDA83A-BBC2-4C87-A252-E8433276183D}">
      <dgm:prSet/>
      <dgm:spPr/>
      <dgm:t>
        <a:bodyPr/>
        <a:lstStyle/>
        <a:p>
          <a:r>
            <a:rPr lang="en-US"/>
            <a:t>Form</a:t>
          </a:r>
        </a:p>
      </dgm:t>
    </dgm:pt>
    <dgm:pt modelId="{08F67250-AF18-4E49-A3F3-3F900AF90B90}" type="parTrans" cxnId="{DF74D831-110A-4251-A540-239B895265B1}">
      <dgm:prSet/>
      <dgm:spPr/>
      <dgm:t>
        <a:bodyPr/>
        <a:lstStyle/>
        <a:p>
          <a:endParaRPr lang="en-US"/>
        </a:p>
      </dgm:t>
    </dgm:pt>
    <dgm:pt modelId="{94C98528-6E14-4F45-8EDB-10F9D9DB97CA}" type="sibTrans" cxnId="{DF74D831-110A-4251-A540-239B895265B1}">
      <dgm:prSet/>
      <dgm:spPr/>
      <dgm:t>
        <a:bodyPr/>
        <a:lstStyle/>
        <a:p>
          <a:endParaRPr lang="en-US"/>
        </a:p>
      </dgm:t>
    </dgm:pt>
    <dgm:pt modelId="{57042A2D-5CA2-4DE1-93C6-1A33D4EF7835}">
      <dgm:prSet/>
      <dgm:spPr/>
      <dgm:t>
        <a:bodyPr/>
        <a:lstStyle/>
        <a:p>
          <a:r>
            <a:rPr lang="en-US"/>
            <a:t>Online form at https://www.pcbfl.gov/departments/public-works-department/stormwater-division</a:t>
          </a:r>
        </a:p>
      </dgm:t>
    </dgm:pt>
    <dgm:pt modelId="{C917E5E1-1A37-4543-AB0C-B8347DCB4C97}" type="parTrans" cxnId="{F6A2F0EB-A5A9-4BC0-A826-B703DAD97C7C}">
      <dgm:prSet/>
      <dgm:spPr/>
      <dgm:t>
        <a:bodyPr/>
        <a:lstStyle/>
        <a:p>
          <a:endParaRPr lang="en-US"/>
        </a:p>
      </dgm:t>
    </dgm:pt>
    <dgm:pt modelId="{BFB69AF6-D5A5-495D-95A5-7993EAD90710}" type="sibTrans" cxnId="{F6A2F0EB-A5A9-4BC0-A826-B703DAD97C7C}">
      <dgm:prSet/>
      <dgm:spPr/>
      <dgm:t>
        <a:bodyPr/>
        <a:lstStyle/>
        <a:p>
          <a:endParaRPr lang="en-US"/>
        </a:p>
      </dgm:t>
    </dgm:pt>
    <dgm:pt modelId="{16217904-3B40-4735-9357-28080199345D}">
      <dgm:prSet/>
      <dgm:spPr/>
      <dgm:t>
        <a:bodyPr/>
        <a:lstStyle/>
        <a:p>
          <a:r>
            <a:rPr lang="en-US"/>
            <a:t>Email</a:t>
          </a:r>
        </a:p>
      </dgm:t>
    </dgm:pt>
    <dgm:pt modelId="{6719BC9A-8F3F-4CB4-8CA2-5E754AD7B0FC}" type="parTrans" cxnId="{98DEF21F-0C26-4DD0-A462-D31D6D30A2B0}">
      <dgm:prSet/>
      <dgm:spPr/>
      <dgm:t>
        <a:bodyPr/>
        <a:lstStyle/>
        <a:p>
          <a:endParaRPr lang="en-US"/>
        </a:p>
      </dgm:t>
    </dgm:pt>
    <dgm:pt modelId="{FE41FE4B-75A7-49D1-BE90-49B9D0590C0C}" type="sibTrans" cxnId="{98DEF21F-0C26-4DD0-A462-D31D6D30A2B0}">
      <dgm:prSet/>
      <dgm:spPr/>
      <dgm:t>
        <a:bodyPr/>
        <a:lstStyle/>
        <a:p>
          <a:endParaRPr lang="en-US"/>
        </a:p>
      </dgm:t>
    </dgm:pt>
    <dgm:pt modelId="{503230A4-CC76-4C0A-90AB-F4261362D09D}">
      <dgm:prSet/>
      <dgm:spPr/>
      <dgm:t>
        <a:bodyPr/>
        <a:lstStyle/>
        <a:p>
          <a:r>
            <a:rPr lang="en-US" dirty="0"/>
            <a:t>Email: Publicworks@pcbfl.gov	</a:t>
          </a:r>
        </a:p>
      </dgm:t>
    </dgm:pt>
    <dgm:pt modelId="{1E582776-992C-4F3F-9593-9ACB6A381459}" type="parTrans" cxnId="{970A1EC3-E5ED-4756-A8C3-0E7A0EEB1AB5}">
      <dgm:prSet/>
      <dgm:spPr/>
      <dgm:t>
        <a:bodyPr/>
        <a:lstStyle/>
        <a:p>
          <a:endParaRPr lang="en-US"/>
        </a:p>
      </dgm:t>
    </dgm:pt>
    <dgm:pt modelId="{7E4C5724-EDFD-4877-99E8-0213506A6C9E}" type="sibTrans" cxnId="{970A1EC3-E5ED-4756-A8C3-0E7A0EEB1AB5}">
      <dgm:prSet/>
      <dgm:spPr/>
      <dgm:t>
        <a:bodyPr/>
        <a:lstStyle/>
        <a:p>
          <a:endParaRPr lang="en-US"/>
        </a:p>
      </dgm:t>
    </dgm:pt>
    <dgm:pt modelId="{0009CA3B-B0CC-4EC6-A734-2D12733A6141}">
      <dgm:prSet/>
      <dgm:spPr/>
      <dgm:t>
        <a:bodyPr/>
        <a:lstStyle/>
        <a:p>
          <a:r>
            <a:rPr lang="en-US" dirty="0"/>
            <a:t> (public record)</a:t>
          </a:r>
        </a:p>
      </dgm:t>
    </dgm:pt>
    <dgm:pt modelId="{DFFCF648-744D-489A-9CD6-BEC9A94C7EA7}" type="parTrans" cxnId="{B540609C-2A46-452E-A6EC-CA0942EEC403}">
      <dgm:prSet/>
      <dgm:spPr/>
      <dgm:t>
        <a:bodyPr/>
        <a:lstStyle/>
        <a:p>
          <a:endParaRPr lang="en-US"/>
        </a:p>
      </dgm:t>
    </dgm:pt>
    <dgm:pt modelId="{60E6A98E-8672-405C-B61B-0DC1F2217F9F}" type="sibTrans" cxnId="{B540609C-2A46-452E-A6EC-CA0942EEC403}">
      <dgm:prSet/>
      <dgm:spPr/>
      <dgm:t>
        <a:bodyPr/>
        <a:lstStyle/>
        <a:p>
          <a:endParaRPr lang="en-US"/>
        </a:p>
      </dgm:t>
    </dgm:pt>
    <dgm:pt modelId="{7FB8D9B8-4905-4C1E-9247-881AFADD2787}" type="pres">
      <dgm:prSet presAssocID="{08C6AE21-5CF1-46DC-9620-ECE9A96624EF}" presName="Name0" presStyleCnt="0">
        <dgm:presLayoutVars>
          <dgm:dir/>
          <dgm:animLvl val="lvl"/>
          <dgm:resizeHandles val="exact"/>
        </dgm:presLayoutVars>
      </dgm:prSet>
      <dgm:spPr/>
    </dgm:pt>
    <dgm:pt modelId="{6256ADF4-FF54-4D46-B91B-EEBCC9AED44E}" type="pres">
      <dgm:prSet presAssocID="{0925CA70-F019-44B5-B138-B9AF4C139944}" presName="linNode" presStyleCnt="0"/>
      <dgm:spPr/>
    </dgm:pt>
    <dgm:pt modelId="{42B5D1DF-E603-4284-BD3E-208F2E738255}" type="pres">
      <dgm:prSet presAssocID="{0925CA70-F019-44B5-B138-B9AF4C139944}" presName="parentText" presStyleLbl="node1" presStyleIdx="0" presStyleCnt="4">
        <dgm:presLayoutVars>
          <dgm:chMax val="1"/>
          <dgm:bulletEnabled val="1"/>
        </dgm:presLayoutVars>
      </dgm:prSet>
      <dgm:spPr/>
    </dgm:pt>
    <dgm:pt modelId="{769A26B0-BA2C-4387-BE32-9E714778F201}" type="pres">
      <dgm:prSet presAssocID="{0925CA70-F019-44B5-B138-B9AF4C139944}" presName="descendantText" presStyleLbl="alignAccFollowNode1" presStyleIdx="0" presStyleCnt="4">
        <dgm:presLayoutVars>
          <dgm:bulletEnabled val="1"/>
        </dgm:presLayoutVars>
      </dgm:prSet>
      <dgm:spPr/>
    </dgm:pt>
    <dgm:pt modelId="{741EFF14-FF0D-4E09-A9B9-25FA522B81E7}" type="pres">
      <dgm:prSet presAssocID="{2E2D57A3-0C23-499B-885E-F157E787CE50}" presName="sp" presStyleCnt="0"/>
      <dgm:spPr/>
    </dgm:pt>
    <dgm:pt modelId="{551F79FF-57E4-4B78-8816-83F50ABAF644}" type="pres">
      <dgm:prSet presAssocID="{1AD74862-971D-4EBC-AC88-ECE60E249E58}" presName="linNode" presStyleCnt="0"/>
      <dgm:spPr/>
    </dgm:pt>
    <dgm:pt modelId="{54CD440D-FB70-42A3-8366-74CCF2D15A16}" type="pres">
      <dgm:prSet presAssocID="{1AD74862-971D-4EBC-AC88-ECE60E249E58}" presName="parentText" presStyleLbl="node1" presStyleIdx="1" presStyleCnt="4">
        <dgm:presLayoutVars>
          <dgm:chMax val="1"/>
          <dgm:bulletEnabled val="1"/>
        </dgm:presLayoutVars>
      </dgm:prSet>
      <dgm:spPr/>
    </dgm:pt>
    <dgm:pt modelId="{FC95608D-8FCC-4F56-B873-1FE5E9850083}" type="pres">
      <dgm:prSet presAssocID="{1AD74862-971D-4EBC-AC88-ECE60E249E58}" presName="descendantText" presStyleLbl="alignAccFollowNode1" presStyleIdx="1" presStyleCnt="4">
        <dgm:presLayoutVars>
          <dgm:bulletEnabled val="1"/>
        </dgm:presLayoutVars>
      </dgm:prSet>
      <dgm:spPr/>
    </dgm:pt>
    <dgm:pt modelId="{9D41A468-F3CC-40A5-A534-0D2E180F9DE0}" type="pres">
      <dgm:prSet presAssocID="{0B1F8FB2-8697-4766-B548-C3C63BAC1CD8}" presName="sp" presStyleCnt="0"/>
      <dgm:spPr/>
    </dgm:pt>
    <dgm:pt modelId="{FD12C18E-60C0-491F-A073-4655D6D66028}" type="pres">
      <dgm:prSet presAssocID="{06DDA83A-BBC2-4C87-A252-E8433276183D}" presName="linNode" presStyleCnt="0"/>
      <dgm:spPr/>
    </dgm:pt>
    <dgm:pt modelId="{2906E680-0F9E-448B-B020-EB3513C1907E}" type="pres">
      <dgm:prSet presAssocID="{06DDA83A-BBC2-4C87-A252-E8433276183D}" presName="parentText" presStyleLbl="node1" presStyleIdx="2" presStyleCnt="4">
        <dgm:presLayoutVars>
          <dgm:chMax val="1"/>
          <dgm:bulletEnabled val="1"/>
        </dgm:presLayoutVars>
      </dgm:prSet>
      <dgm:spPr/>
    </dgm:pt>
    <dgm:pt modelId="{F8C42E12-2E1B-4B27-AAE5-88821958651D}" type="pres">
      <dgm:prSet presAssocID="{06DDA83A-BBC2-4C87-A252-E8433276183D}" presName="descendantText" presStyleLbl="alignAccFollowNode1" presStyleIdx="2" presStyleCnt="4">
        <dgm:presLayoutVars>
          <dgm:bulletEnabled val="1"/>
        </dgm:presLayoutVars>
      </dgm:prSet>
      <dgm:spPr/>
    </dgm:pt>
    <dgm:pt modelId="{DC91A7A8-4A67-425C-A3B9-47912FB37648}" type="pres">
      <dgm:prSet presAssocID="{94C98528-6E14-4F45-8EDB-10F9D9DB97CA}" presName="sp" presStyleCnt="0"/>
      <dgm:spPr/>
    </dgm:pt>
    <dgm:pt modelId="{112AC258-01DA-4091-86C3-9A0DD2B90F39}" type="pres">
      <dgm:prSet presAssocID="{16217904-3B40-4735-9357-28080199345D}" presName="linNode" presStyleCnt="0"/>
      <dgm:spPr/>
    </dgm:pt>
    <dgm:pt modelId="{0909AEE4-D116-4B03-AD39-1A62310AEA82}" type="pres">
      <dgm:prSet presAssocID="{16217904-3B40-4735-9357-28080199345D}" presName="parentText" presStyleLbl="node1" presStyleIdx="3" presStyleCnt="4">
        <dgm:presLayoutVars>
          <dgm:chMax val="1"/>
          <dgm:bulletEnabled val="1"/>
        </dgm:presLayoutVars>
      </dgm:prSet>
      <dgm:spPr/>
    </dgm:pt>
    <dgm:pt modelId="{CFE07686-4B61-48A7-905D-3D3CBC338F2E}" type="pres">
      <dgm:prSet presAssocID="{16217904-3B40-4735-9357-28080199345D}" presName="descendantText" presStyleLbl="alignAccFollowNode1" presStyleIdx="3" presStyleCnt="4">
        <dgm:presLayoutVars>
          <dgm:bulletEnabled val="1"/>
        </dgm:presLayoutVars>
      </dgm:prSet>
      <dgm:spPr/>
    </dgm:pt>
  </dgm:ptLst>
  <dgm:cxnLst>
    <dgm:cxn modelId="{A2525713-A603-43F9-A4C3-5C9886696FD3}" srcId="{08C6AE21-5CF1-46DC-9620-ECE9A96624EF}" destId="{1AD74862-971D-4EBC-AC88-ECE60E249E58}" srcOrd="1" destOrd="0" parTransId="{5774126E-45E3-4ABC-B336-A42924BFF0CF}" sibTransId="{0B1F8FB2-8697-4766-B548-C3C63BAC1CD8}"/>
    <dgm:cxn modelId="{98DEF21F-0C26-4DD0-A462-D31D6D30A2B0}" srcId="{08C6AE21-5CF1-46DC-9620-ECE9A96624EF}" destId="{16217904-3B40-4735-9357-28080199345D}" srcOrd="3" destOrd="0" parTransId="{6719BC9A-8F3F-4CB4-8CA2-5E754AD7B0FC}" sibTransId="{FE41FE4B-75A7-49D1-BE90-49B9D0590C0C}"/>
    <dgm:cxn modelId="{DF74D831-110A-4251-A540-239B895265B1}" srcId="{08C6AE21-5CF1-46DC-9620-ECE9A96624EF}" destId="{06DDA83A-BBC2-4C87-A252-E8433276183D}" srcOrd="2" destOrd="0" parTransId="{08F67250-AF18-4E49-A3F3-3F900AF90B90}" sibTransId="{94C98528-6E14-4F45-8EDB-10F9D9DB97CA}"/>
    <dgm:cxn modelId="{1112BC49-C920-4239-9C8C-B4E22F543C1F}" type="presOf" srcId="{0925CA70-F019-44B5-B138-B9AF4C139944}" destId="{42B5D1DF-E603-4284-BD3E-208F2E738255}" srcOrd="0" destOrd="0" presId="urn:microsoft.com/office/officeart/2005/8/layout/vList5"/>
    <dgm:cxn modelId="{E5552571-F5DC-4897-A328-3E27C94FC2C3}" type="presOf" srcId="{1AD74862-971D-4EBC-AC88-ECE60E249E58}" destId="{54CD440D-FB70-42A3-8366-74CCF2D15A16}" srcOrd="0" destOrd="0" presId="urn:microsoft.com/office/officeart/2005/8/layout/vList5"/>
    <dgm:cxn modelId="{8F109853-CED4-46AA-8B0C-F32C38D38390}" type="presOf" srcId="{0009CA3B-B0CC-4EC6-A734-2D12733A6141}" destId="{CFE07686-4B61-48A7-905D-3D3CBC338F2E}" srcOrd="0" destOrd="1" presId="urn:microsoft.com/office/officeart/2005/8/layout/vList5"/>
    <dgm:cxn modelId="{11834779-411A-4FB1-8B18-B9A44C586533}" type="presOf" srcId="{503230A4-CC76-4C0A-90AB-F4261362D09D}" destId="{CFE07686-4B61-48A7-905D-3D3CBC338F2E}" srcOrd="0" destOrd="0" presId="urn:microsoft.com/office/officeart/2005/8/layout/vList5"/>
    <dgm:cxn modelId="{E2E8ED84-EEA5-42F9-9E12-24CD48152E1B}" type="presOf" srcId="{57042A2D-5CA2-4DE1-93C6-1A33D4EF7835}" destId="{F8C42E12-2E1B-4B27-AAE5-88821958651D}" srcOrd="0" destOrd="0" presId="urn:microsoft.com/office/officeart/2005/8/layout/vList5"/>
    <dgm:cxn modelId="{49676D8F-4DB5-402C-9FE8-83822BCC05FF}" type="presOf" srcId="{899338DF-D5FD-4D9D-A6E3-B3A812A269E1}" destId="{FC95608D-8FCC-4F56-B873-1FE5E9850083}" srcOrd="0" destOrd="0" presId="urn:microsoft.com/office/officeart/2005/8/layout/vList5"/>
    <dgm:cxn modelId="{E06B3C95-01A5-4838-8E55-AF14591AA92F}" srcId="{1AD74862-971D-4EBC-AC88-ECE60E249E58}" destId="{899338DF-D5FD-4D9D-A6E3-B3A812A269E1}" srcOrd="0" destOrd="0" parTransId="{9E60A977-E78B-4A77-9E35-2231496F85CC}" sibTransId="{FB67A0E0-B67B-4C89-8C15-C223BFA902F1}"/>
    <dgm:cxn modelId="{B540609C-2A46-452E-A6EC-CA0942EEC403}" srcId="{16217904-3B40-4735-9357-28080199345D}" destId="{0009CA3B-B0CC-4EC6-A734-2D12733A6141}" srcOrd="1" destOrd="0" parTransId="{DFFCF648-744D-489A-9CD6-BEC9A94C7EA7}" sibTransId="{60E6A98E-8672-405C-B61B-0DC1F2217F9F}"/>
    <dgm:cxn modelId="{3E0656AB-EE41-4F3F-9299-A9711B7E8B37}" srcId="{0925CA70-F019-44B5-B138-B9AF4C139944}" destId="{7450BF97-78E8-429A-AC83-3BE3EF295748}" srcOrd="0" destOrd="0" parTransId="{E7EFFEBE-5EAA-4142-BCE2-DF8D8D5C6B18}" sibTransId="{D0CEEFCE-ACAB-4E3C-9EE3-9283F6E2EB54}"/>
    <dgm:cxn modelId="{B065BFBF-88B5-442E-8742-18E54D3991F8}" type="presOf" srcId="{06DDA83A-BBC2-4C87-A252-E8433276183D}" destId="{2906E680-0F9E-448B-B020-EB3513C1907E}" srcOrd="0" destOrd="0" presId="urn:microsoft.com/office/officeart/2005/8/layout/vList5"/>
    <dgm:cxn modelId="{970A1EC3-E5ED-4756-A8C3-0E7A0EEB1AB5}" srcId="{16217904-3B40-4735-9357-28080199345D}" destId="{503230A4-CC76-4C0A-90AB-F4261362D09D}" srcOrd="0" destOrd="0" parTransId="{1E582776-992C-4F3F-9593-9ACB6A381459}" sibTransId="{7E4C5724-EDFD-4877-99E8-0213506A6C9E}"/>
    <dgm:cxn modelId="{397869CA-CF66-44E6-8317-48B76F19EED3}" type="presOf" srcId="{7450BF97-78E8-429A-AC83-3BE3EF295748}" destId="{769A26B0-BA2C-4387-BE32-9E714778F201}" srcOrd="0" destOrd="0" presId="urn:microsoft.com/office/officeart/2005/8/layout/vList5"/>
    <dgm:cxn modelId="{6EA188E3-19DE-4193-A9FD-2186EA074BA1}" type="presOf" srcId="{16217904-3B40-4735-9357-28080199345D}" destId="{0909AEE4-D116-4B03-AD39-1A62310AEA82}" srcOrd="0" destOrd="0" presId="urn:microsoft.com/office/officeart/2005/8/layout/vList5"/>
    <dgm:cxn modelId="{F6A2F0EB-A5A9-4BC0-A826-B703DAD97C7C}" srcId="{06DDA83A-BBC2-4C87-A252-E8433276183D}" destId="{57042A2D-5CA2-4DE1-93C6-1A33D4EF7835}" srcOrd="0" destOrd="0" parTransId="{C917E5E1-1A37-4543-AB0C-B8347DCB4C97}" sibTransId="{BFB69AF6-D5A5-495D-95A5-7993EAD90710}"/>
    <dgm:cxn modelId="{5A6245F3-D0F4-494A-8D11-C8F5332ADD9D}" type="presOf" srcId="{08C6AE21-5CF1-46DC-9620-ECE9A96624EF}" destId="{7FB8D9B8-4905-4C1E-9247-881AFADD2787}" srcOrd="0" destOrd="0" presId="urn:microsoft.com/office/officeart/2005/8/layout/vList5"/>
    <dgm:cxn modelId="{1C1C78F9-496D-4461-BDFB-0C07FAB50175}" srcId="{08C6AE21-5CF1-46DC-9620-ECE9A96624EF}" destId="{0925CA70-F019-44B5-B138-B9AF4C139944}" srcOrd="0" destOrd="0" parTransId="{4C6E2031-38E9-44CD-A1DB-549633A66B37}" sibTransId="{2E2D57A3-0C23-499B-885E-F157E787CE50}"/>
    <dgm:cxn modelId="{037273ED-C53E-45FF-B592-4506CCED78DA}" type="presParOf" srcId="{7FB8D9B8-4905-4C1E-9247-881AFADD2787}" destId="{6256ADF4-FF54-4D46-B91B-EEBCC9AED44E}" srcOrd="0" destOrd="0" presId="urn:microsoft.com/office/officeart/2005/8/layout/vList5"/>
    <dgm:cxn modelId="{27DFD4B4-B473-4048-BBE7-F7FEFF3618B0}" type="presParOf" srcId="{6256ADF4-FF54-4D46-B91B-EEBCC9AED44E}" destId="{42B5D1DF-E603-4284-BD3E-208F2E738255}" srcOrd="0" destOrd="0" presId="urn:microsoft.com/office/officeart/2005/8/layout/vList5"/>
    <dgm:cxn modelId="{AD494184-110C-43E5-ABCD-A3D73F340949}" type="presParOf" srcId="{6256ADF4-FF54-4D46-B91B-EEBCC9AED44E}" destId="{769A26B0-BA2C-4387-BE32-9E714778F201}" srcOrd="1" destOrd="0" presId="urn:microsoft.com/office/officeart/2005/8/layout/vList5"/>
    <dgm:cxn modelId="{77CEC082-6B7A-4EE3-B7D1-B9D67232657A}" type="presParOf" srcId="{7FB8D9B8-4905-4C1E-9247-881AFADD2787}" destId="{741EFF14-FF0D-4E09-A9B9-25FA522B81E7}" srcOrd="1" destOrd="0" presId="urn:microsoft.com/office/officeart/2005/8/layout/vList5"/>
    <dgm:cxn modelId="{19774003-999E-4FE9-A3EE-088C22939827}" type="presParOf" srcId="{7FB8D9B8-4905-4C1E-9247-881AFADD2787}" destId="{551F79FF-57E4-4B78-8816-83F50ABAF644}" srcOrd="2" destOrd="0" presId="urn:microsoft.com/office/officeart/2005/8/layout/vList5"/>
    <dgm:cxn modelId="{CBBB9A69-71ED-453C-BA62-6D4C59187F13}" type="presParOf" srcId="{551F79FF-57E4-4B78-8816-83F50ABAF644}" destId="{54CD440D-FB70-42A3-8366-74CCF2D15A16}" srcOrd="0" destOrd="0" presId="urn:microsoft.com/office/officeart/2005/8/layout/vList5"/>
    <dgm:cxn modelId="{6BC2EBE5-E6C2-4AA3-A981-C3938DB3FAAD}" type="presParOf" srcId="{551F79FF-57E4-4B78-8816-83F50ABAF644}" destId="{FC95608D-8FCC-4F56-B873-1FE5E9850083}" srcOrd="1" destOrd="0" presId="urn:microsoft.com/office/officeart/2005/8/layout/vList5"/>
    <dgm:cxn modelId="{3F8EE4CC-AF0F-4DC2-AF5F-B5FCE67E6717}" type="presParOf" srcId="{7FB8D9B8-4905-4C1E-9247-881AFADD2787}" destId="{9D41A468-F3CC-40A5-A534-0D2E180F9DE0}" srcOrd="3" destOrd="0" presId="urn:microsoft.com/office/officeart/2005/8/layout/vList5"/>
    <dgm:cxn modelId="{6F2C6141-CD09-4219-BF8E-E995697D2C6E}" type="presParOf" srcId="{7FB8D9B8-4905-4C1E-9247-881AFADD2787}" destId="{FD12C18E-60C0-491F-A073-4655D6D66028}" srcOrd="4" destOrd="0" presId="urn:microsoft.com/office/officeart/2005/8/layout/vList5"/>
    <dgm:cxn modelId="{8A9EE404-B829-401E-BD2E-2FC61771AB8B}" type="presParOf" srcId="{FD12C18E-60C0-491F-A073-4655D6D66028}" destId="{2906E680-0F9E-448B-B020-EB3513C1907E}" srcOrd="0" destOrd="0" presId="urn:microsoft.com/office/officeart/2005/8/layout/vList5"/>
    <dgm:cxn modelId="{6689C131-4C00-461E-A905-919190C3E5AC}" type="presParOf" srcId="{FD12C18E-60C0-491F-A073-4655D6D66028}" destId="{F8C42E12-2E1B-4B27-AAE5-88821958651D}" srcOrd="1" destOrd="0" presId="urn:microsoft.com/office/officeart/2005/8/layout/vList5"/>
    <dgm:cxn modelId="{90ED1C2D-3F58-4A8F-9C85-6208117B1363}" type="presParOf" srcId="{7FB8D9B8-4905-4C1E-9247-881AFADD2787}" destId="{DC91A7A8-4A67-425C-A3B9-47912FB37648}" srcOrd="5" destOrd="0" presId="urn:microsoft.com/office/officeart/2005/8/layout/vList5"/>
    <dgm:cxn modelId="{F85CA766-B434-4FEA-B8F5-AA06D3A1C733}" type="presParOf" srcId="{7FB8D9B8-4905-4C1E-9247-881AFADD2787}" destId="{112AC258-01DA-4091-86C3-9A0DD2B90F39}" srcOrd="6" destOrd="0" presId="urn:microsoft.com/office/officeart/2005/8/layout/vList5"/>
    <dgm:cxn modelId="{F13EAACC-4BA4-43F6-93BA-7F1A9A67BB78}" type="presParOf" srcId="{112AC258-01DA-4091-86C3-9A0DD2B90F39}" destId="{0909AEE4-D116-4B03-AD39-1A62310AEA82}" srcOrd="0" destOrd="0" presId="urn:microsoft.com/office/officeart/2005/8/layout/vList5"/>
    <dgm:cxn modelId="{831D1047-835B-4FED-8CEC-94614710AAD3}" type="presParOf" srcId="{112AC258-01DA-4091-86C3-9A0DD2B90F39}" destId="{CFE07686-4B61-48A7-905D-3D3CBC338F2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CC3EC76-D15B-4636-9D43-FBA517D22F33}"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BEC7DC3F-96B3-472F-B055-A3D444F6F911}">
      <dgm:prSet/>
      <dgm:spPr/>
      <dgm:t>
        <a:bodyPr/>
        <a:lstStyle/>
        <a:p>
          <a:pPr>
            <a:lnSpc>
              <a:spcPct val="100000"/>
            </a:lnSpc>
            <a:defRPr cap="all"/>
          </a:pPr>
          <a:r>
            <a:rPr lang="en-US">
              <a:hlinkClick xmlns:r="http://schemas.openxmlformats.org/officeDocument/2006/relationships" r:id="rId1"/>
            </a:rPr>
            <a:t>Marsha.Rivett@pcbfl.gov</a:t>
          </a:r>
          <a:endParaRPr lang="en-US"/>
        </a:p>
      </dgm:t>
    </dgm:pt>
    <dgm:pt modelId="{44EEBB14-7722-45A7-A49B-6A6265B36232}" type="parTrans" cxnId="{F13DB48B-4EB2-4991-9625-49412CC359C5}">
      <dgm:prSet/>
      <dgm:spPr/>
      <dgm:t>
        <a:bodyPr/>
        <a:lstStyle/>
        <a:p>
          <a:endParaRPr lang="en-US"/>
        </a:p>
      </dgm:t>
    </dgm:pt>
    <dgm:pt modelId="{33CEC085-B733-4076-A9B7-E654BECA7C2F}" type="sibTrans" cxnId="{F13DB48B-4EB2-4991-9625-49412CC359C5}">
      <dgm:prSet/>
      <dgm:spPr/>
      <dgm:t>
        <a:bodyPr/>
        <a:lstStyle/>
        <a:p>
          <a:endParaRPr lang="en-US"/>
        </a:p>
      </dgm:t>
    </dgm:pt>
    <dgm:pt modelId="{B346BA97-D66D-40C2-B52F-35E4E4C5FDCB}" type="pres">
      <dgm:prSet presAssocID="{8CC3EC76-D15B-4636-9D43-FBA517D22F33}" presName="root" presStyleCnt="0">
        <dgm:presLayoutVars>
          <dgm:dir/>
          <dgm:resizeHandles val="exact"/>
        </dgm:presLayoutVars>
      </dgm:prSet>
      <dgm:spPr/>
    </dgm:pt>
    <dgm:pt modelId="{0C285FBC-FBF8-4619-871D-6F75BC1E03AA}" type="pres">
      <dgm:prSet presAssocID="{BEC7DC3F-96B3-472F-B055-A3D444F6F911}" presName="compNode" presStyleCnt="0"/>
      <dgm:spPr/>
    </dgm:pt>
    <dgm:pt modelId="{62234238-F999-44D4-A0FA-EE470D240344}" type="pres">
      <dgm:prSet presAssocID="{BEC7DC3F-96B3-472F-B055-A3D444F6F911}" presName="iconBgRect" presStyleLbl="bgShp" presStyleIdx="0" presStyleCnt="1"/>
      <dgm:spPr/>
    </dgm:pt>
    <dgm:pt modelId="{DBCE9265-F069-4B47-B226-C36E9E910CB4}" type="pres">
      <dgm:prSet presAssocID="{BEC7DC3F-96B3-472F-B055-A3D444F6F911}" presName="iconRect" presStyleLbl="node1" presStyleIdx="0" presStyleCnt="1"/>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Email"/>
        </a:ext>
      </dgm:extLst>
    </dgm:pt>
    <dgm:pt modelId="{FFFD0544-285B-4944-9D51-E20AD673E4D9}" type="pres">
      <dgm:prSet presAssocID="{BEC7DC3F-96B3-472F-B055-A3D444F6F911}" presName="spaceRect" presStyleCnt="0"/>
      <dgm:spPr/>
    </dgm:pt>
    <dgm:pt modelId="{60194166-C1C3-4A7F-B84F-AA38136E301B}" type="pres">
      <dgm:prSet presAssocID="{BEC7DC3F-96B3-472F-B055-A3D444F6F911}" presName="textRect" presStyleLbl="revTx" presStyleIdx="0" presStyleCnt="1">
        <dgm:presLayoutVars>
          <dgm:chMax val="1"/>
          <dgm:chPref val="1"/>
        </dgm:presLayoutVars>
      </dgm:prSet>
      <dgm:spPr/>
    </dgm:pt>
  </dgm:ptLst>
  <dgm:cxnLst>
    <dgm:cxn modelId="{FC65B412-43B5-416C-9DC5-C3E640C0CA5A}" type="presOf" srcId="{8CC3EC76-D15B-4636-9D43-FBA517D22F33}" destId="{B346BA97-D66D-40C2-B52F-35E4E4C5FDCB}" srcOrd="0" destOrd="0" presId="urn:microsoft.com/office/officeart/2018/5/layout/IconCircleLabelList"/>
    <dgm:cxn modelId="{14908734-EC87-4AF1-B604-99F898452EEE}" type="presOf" srcId="{BEC7DC3F-96B3-472F-B055-A3D444F6F911}" destId="{60194166-C1C3-4A7F-B84F-AA38136E301B}" srcOrd="0" destOrd="0" presId="urn:microsoft.com/office/officeart/2018/5/layout/IconCircleLabelList"/>
    <dgm:cxn modelId="{F13DB48B-4EB2-4991-9625-49412CC359C5}" srcId="{8CC3EC76-D15B-4636-9D43-FBA517D22F33}" destId="{BEC7DC3F-96B3-472F-B055-A3D444F6F911}" srcOrd="0" destOrd="0" parTransId="{44EEBB14-7722-45A7-A49B-6A6265B36232}" sibTransId="{33CEC085-B733-4076-A9B7-E654BECA7C2F}"/>
    <dgm:cxn modelId="{FA27B2E1-B1F0-422E-B90F-2ACE75F2ED8F}" type="presParOf" srcId="{B346BA97-D66D-40C2-B52F-35E4E4C5FDCB}" destId="{0C285FBC-FBF8-4619-871D-6F75BC1E03AA}" srcOrd="0" destOrd="0" presId="urn:microsoft.com/office/officeart/2018/5/layout/IconCircleLabelList"/>
    <dgm:cxn modelId="{338EE5AA-3E68-45C0-B4A7-E9FDE6D1DE5B}" type="presParOf" srcId="{0C285FBC-FBF8-4619-871D-6F75BC1E03AA}" destId="{62234238-F999-44D4-A0FA-EE470D240344}" srcOrd="0" destOrd="0" presId="urn:microsoft.com/office/officeart/2018/5/layout/IconCircleLabelList"/>
    <dgm:cxn modelId="{F5439EDD-5513-49BB-B3DA-7EB581AA0380}" type="presParOf" srcId="{0C285FBC-FBF8-4619-871D-6F75BC1E03AA}" destId="{DBCE9265-F069-4B47-B226-C36E9E910CB4}" srcOrd="1" destOrd="0" presId="urn:microsoft.com/office/officeart/2018/5/layout/IconCircleLabelList"/>
    <dgm:cxn modelId="{5CEE2B93-4284-4BC8-B4D2-C0928E1241F3}" type="presParOf" srcId="{0C285FBC-FBF8-4619-871D-6F75BC1E03AA}" destId="{FFFD0544-285B-4944-9D51-E20AD673E4D9}" srcOrd="2" destOrd="0" presId="urn:microsoft.com/office/officeart/2018/5/layout/IconCircleLabelList"/>
    <dgm:cxn modelId="{995D0469-B5FD-45CA-B11E-205E58321019}" type="presParOf" srcId="{0C285FBC-FBF8-4619-871D-6F75BC1E03AA}" destId="{60194166-C1C3-4A7F-B84F-AA38136E301B}"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03FC5B-FBBE-4B84-B623-2F1BABD44E3F}">
      <dsp:nvSpPr>
        <dsp:cNvPr id="0" name=""/>
        <dsp:cNvSpPr/>
      </dsp:nvSpPr>
      <dsp:spPr>
        <a:xfrm>
          <a:off x="1630835" y="3000"/>
          <a:ext cx="6523340" cy="1554378"/>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6571" tIns="394812" rIns="126571" bIns="394812" numCol="1" spcCol="1270" anchor="ctr" anchorCtr="0">
          <a:noAutofit/>
        </a:bodyPr>
        <a:lstStyle/>
        <a:p>
          <a:pPr marL="0" lvl="0" indent="0" algn="l" defTabSz="889000">
            <a:lnSpc>
              <a:spcPct val="90000"/>
            </a:lnSpc>
            <a:spcBef>
              <a:spcPct val="0"/>
            </a:spcBef>
            <a:spcAft>
              <a:spcPct val="35000"/>
            </a:spcAft>
            <a:buNone/>
          </a:pPr>
          <a:r>
            <a:rPr lang="en-US" sz="2000" kern="1200" dirty="0"/>
            <a:t>The terms </a:t>
          </a:r>
        </a:p>
        <a:p>
          <a:pPr marL="0" lvl="0" indent="0" algn="l" defTabSz="889000">
            <a:lnSpc>
              <a:spcPct val="90000"/>
            </a:lnSpc>
            <a:spcBef>
              <a:spcPct val="0"/>
            </a:spcBef>
            <a:spcAft>
              <a:spcPct val="35000"/>
            </a:spcAft>
            <a:buNone/>
          </a:pPr>
          <a:r>
            <a:rPr lang="en-US" sz="2000" kern="1200" dirty="0"/>
            <a:t>“stormwater”, </a:t>
          </a:r>
        </a:p>
        <a:p>
          <a:pPr marL="0" lvl="0" indent="0" algn="l" defTabSz="889000">
            <a:lnSpc>
              <a:spcPct val="90000"/>
            </a:lnSpc>
            <a:spcBef>
              <a:spcPct val="0"/>
            </a:spcBef>
            <a:spcAft>
              <a:spcPct val="35000"/>
            </a:spcAft>
            <a:buNone/>
          </a:pPr>
          <a:r>
            <a:rPr lang="en-US" sz="2000" kern="1200" dirty="0"/>
            <a:t>“illicit discharge” </a:t>
          </a:r>
        </a:p>
        <a:p>
          <a:pPr marL="0" lvl="0" indent="0" algn="l" defTabSz="889000">
            <a:lnSpc>
              <a:spcPct val="90000"/>
            </a:lnSpc>
            <a:spcBef>
              <a:spcPct val="0"/>
            </a:spcBef>
            <a:spcAft>
              <a:spcPct val="35000"/>
            </a:spcAft>
            <a:buNone/>
          </a:pPr>
          <a:r>
            <a:rPr lang="en-US" sz="2000" kern="1200" dirty="0"/>
            <a:t> “best practice</a:t>
          </a:r>
          <a:r>
            <a:rPr lang="en-US" sz="1100" kern="1200" dirty="0"/>
            <a:t>”</a:t>
          </a:r>
        </a:p>
      </dsp:txBody>
      <dsp:txXfrm>
        <a:off x="1630835" y="3000"/>
        <a:ext cx="6523340" cy="1554378"/>
      </dsp:txXfrm>
    </dsp:sp>
    <dsp:sp modelId="{BC9114DB-A7E7-4CD9-8E0D-14E4EE757937}">
      <dsp:nvSpPr>
        <dsp:cNvPr id="0" name=""/>
        <dsp:cNvSpPr/>
      </dsp:nvSpPr>
      <dsp:spPr>
        <a:xfrm>
          <a:off x="0" y="3000"/>
          <a:ext cx="1630835" cy="1554378"/>
        </a:xfrm>
        <a:prstGeom prst="rect">
          <a:avLst/>
        </a:prstGeom>
        <a:solidFill>
          <a:schemeClr val="lt1">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6298" tIns="153538" rIns="86298" bIns="153538" numCol="1" spcCol="1270" anchor="ctr" anchorCtr="0">
          <a:noAutofit/>
        </a:bodyPr>
        <a:lstStyle/>
        <a:p>
          <a:pPr marL="0" lvl="0" indent="0" algn="ctr" defTabSz="1066800">
            <a:lnSpc>
              <a:spcPct val="90000"/>
            </a:lnSpc>
            <a:spcBef>
              <a:spcPct val="0"/>
            </a:spcBef>
            <a:spcAft>
              <a:spcPct val="35000"/>
            </a:spcAft>
            <a:buNone/>
          </a:pPr>
          <a:r>
            <a:rPr lang="en-US" sz="2400" kern="1200"/>
            <a:t>Understand</a:t>
          </a:r>
        </a:p>
      </dsp:txBody>
      <dsp:txXfrm>
        <a:off x="0" y="3000"/>
        <a:ext cx="1630835" cy="1554378"/>
      </dsp:txXfrm>
    </dsp:sp>
    <dsp:sp modelId="{5D066A16-9456-4F1E-9972-1B9ECE6B1645}">
      <dsp:nvSpPr>
        <dsp:cNvPr id="0" name=""/>
        <dsp:cNvSpPr/>
      </dsp:nvSpPr>
      <dsp:spPr>
        <a:xfrm>
          <a:off x="1630835" y="1650642"/>
          <a:ext cx="6523340" cy="1554378"/>
        </a:xfrm>
        <a:prstGeom prst="rect">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w="6350" cap="flat" cmpd="sng" algn="ctr">
          <a:solidFill>
            <a:schemeClr val="accent5">
              <a:hueOff val="-2252848"/>
              <a:satOff val="-5806"/>
              <a:lumOff val="-3922"/>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6571" tIns="394812" rIns="126571" bIns="394812" numCol="1" spcCol="1270" anchor="ctr" anchorCtr="0">
          <a:noAutofit/>
        </a:bodyPr>
        <a:lstStyle/>
        <a:p>
          <a:pPr marL="0" lvl="0" indent="0" algn="l" defTabSz="889000">
            <a:lnSpc>
              <a:spcPct val="90000"/>
            </a:lnSpc>
            <a:spcBef>
              <a:spcPct val="0"/>
            </a:spcBef>
            <a:spcAft>
              <a:spcPct val="35000"/>
            </a:spcAft>
            <a:buNone/>
          </a:pPr>
          <a:r>
            <a:rPr lang="en-US" sz="2000" kern="1200" dirty="0"/>
            <a:t>Why these terms are so important and why you should care</a:t>
          </a:r>
        </a:p>
      </dsp:txBody>
      <dsp:txXfrm>
        <a:off x="1630835" y="1650642"/>
        <a:ext cx="6523340" cy="1554378"/>
      </dsp:txXfrm>
    </dsp:sp>
    <dsp:sp modelId="{B81495E6-BADB-406E-82BC-B115201C144F}">
      <dsp:nvSpPr>
        <dsp:cNvPr id="0" name=""/>
        <dsp:cNvSpPr/>
      </dsp:nvSpPr>
      <dsp:spPr>
        <a:xfrm>
          <a:off x="0" y="1650642"/>
          <a:ext cx="1630835" cy="1554378"/>
        </a:xfrm>
        <a:prstGeom prst="rect">
          <a:avLst/>
        </a:prstGeom>
        <a:solidFill>
          <a:schemeClr val="lt1">
            <a:hueOff val="0"/>
            <a:satOff val="0"/>
            <a:lumOff val="0"/>
            <a:alphaOff val="0"/>
          </a:schemeClr>
        </a:solidFill>
        <a:ln w="6350" cap="flat" cmpd="sng" algn="ctr">
          <a:solidFill>
            <a:schemeClr val="accent5">
              <a:hueOff val="-2252848"/>
              <a:satOff val="-5806"/>
              <a:lumOff val="-392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6298" tIns="153538" rIns="86298" bIns="153538" numCol="1" spcCol="1270" anchor="ctr" anchorCtr="0">
          <a:noAutofit/>
        </a:bodyPr>
        <a:lstStyle/>
        <a:p>
          <a:pPr marL="0" lvl="0" indent="0" algn="ctr" defTabSz="1066800">
            <a:lnSpc>
              <a:spcPct val="90000"/>
            </a:lnSpc>
            <a:spcBef>
              <a:spcPct val="0"/>
            </a:spcBef>
            <a:spcAft>
              <a:spcPct val="35000"/>
            </a:spcAft>
            <a:buNone/>
          </a:pPr>
          <a:r>
            <a:rPr lang="en-US" sz="2400" kern="1200"/>
            <a:t>Understand</a:t>
          </a:r>
        </a:p>
      </dsp:txBody>
      <dsp:txXfrm>
        <a:off x="0" y="1650642"/>
        <a:ext cx="1630835" cy="1554378"/>
      </dsp:txXfrm>
    </dsp:sp>
    <dsp:sp modelId="{94204A16-1FCD-4410-A69C-80A368E520CB}">
      <dsp:nvSpPr>
        <dsp:cNvPr id="0" name=""/>
        <dsp:cNvSpPr/>
      </dsp:nvSpPr>
      <dsp:spPr>
        <a:xfrm>
          <a:off x="1630835" y="3298283"/>
          <a:ext cx="6523340" cy="1554378"/>
        </a:xfrm>
        <a:prstGeom prst="rect">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w="6350" cap="flat" cmpd="sng" algn="ctr">
          <a:solidFill>
            <a:schemeClr val="accent5">
              <a:hueOff val="-4505695"/>
              <a:satOff val="-11613"/>
              <a:lumOff val="-7843"/>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6571" tIns="394812" rIns="126571" bIns="394812" numCol="1" spcCol="1270" anchor="ctr" anchorCtr="0">
          <a:noAutofit/>
        </a:bodyPr>
        <a:lstStyle/>
        <a:p>
          <a:pPr marL="0" lvl="0" indent="0" algn="l" defTabSz="889000">
            <a:lnSpc>
              <a:spcPct val="90000"/>
            </a:lnSpc>
            <a:spcBef>
              <a:spcPct val="0"/>
            </a:spcBef>
            <a:spcAft>
              <a:spcPct val="35000"/>
            </a:spcAft>
            <a:buNone/>
          </a:pPr>
          <a:r>
            <a:rPr lang="en-US" sz="2000" kern="1200" dirty="0"/>
            <a:t>What best practices you can use to help prevent stormwater pollution</a:t>
          </a:r>
        </a:p>
      </dsp:txBody>
      <dsp:txXfrm>
        <a:off x="1630835" y="3298283"/>
        <a:ext cx="6523340" cy="1554378"/>
      </dsp:txXfrm>
    </dsp:sp>
    <dsp:sp modelId="{1494A4E1-52E0-4351-8016-A1491C9E8A2C}">
      <dsp:nvSpPr>
        <dsp:cNvPr id="0" name=""/>
        <dsp:cNvSpPr/>
      </dsp:nvSpPr>
      <dsp:spPr>
        <a:xfrm>
          <a:off x="0" y="3298283"/>
          <a:ext cx="1630835" cy="1554378"/>
        </a:xfrm>
        <a:prstGeom prst="rect">
          <a:avLst/>
        </a:prstGeom>
        <a:solidFill>
          <a:schemeClr val="lt1">
            <a:hueOff val="0"/>
            <a:satOff val="0"/>
            <a:lumOff val="0"/>
            <a:alphaOff val="0"/>
          </a:schemeClr>
        </a:solidFill>
        <a:ln w="6350" cap="flat" cmpd="sng" algn="ctr">
          <a:solidFill>
            <a:schemeClr val="accent5">
              <a:hueOff val="-4505695"/>
              <a:satOff val="-11613"/>
              <a:lumOff val="-784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6298" tIns="153538" rIns="86298" bIns="153538" numCol="1" spcCol="1270" anchor="ctr" anchorCtr="0">
          <a:noAutofit/>
        </a:bodyPr>
        <a:lstStyle/>
        <a:p>
          <a:pPr marL="0" lvl="0" indent="0" algn="ctr" defTabSz="1066800">
            <a:lnSpc>
              <a:spcPct val="90000"/>
            </a:lnSpc>
            <a:spcBef>
              <a:spcPct val="0"/>
            </a:spcBef>
            <a:spcAft>
              <a:spcPct val="35000"/>
            </a:spcAft>
            <a:buNone/>
          </a:pPr>
          <a:r>
            <a:rPr lang="en-US" sz="2400" kern="1200"/>
            <a:t>Understand</a:t>
          </a:r>
        </a:p>
      </dsp:txBody>
      <dsp:txXfrm>
        <a:off x="0" y="3298283"/>
        <a:ext cx="1630835" cy="1554378"/>
      </dsp:txXfrm>
    </dsp:sp>
    <dsp:sp modelId="{5EA780E9-B155-47FF-97F6-AA7A465027C6}">
      <dsp:nvSpPr>
        <dsp:cNvPr id="0" name=""/>
        <dsp:cNvSpPr/>
      </dsp:nvSpPr>
      <dsp:spPr>
        <a:xfrm>
          <a:off x="1630835" y="4945925"/>
          <a:ext cx="6523340" cy="1554378"/>
        </a:xfrm>
        <a:prstGeom prst="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6571" tIns="394812" rIns="126571" bIns="394812" numCol="1" spcCol="1270" anchor="ctr" anchorCtr="0">
          <a:noAutofit/>
        </a:bodyPr>
        <a:lstStyle/>
        <a:p>
          <a:pPr marL="0" lvl="0" indent="0" algn="l" defTabSz="889000">
            <a:lnSpc>
              <a:spcPct val="90000"/>
            </a:lnSpc>
            <a:spcBef>
              <a:spcPct val="0"/>
            </a:spcBef>
            <a:spcAft>
              <a:spcPct val="35000"/>
            </a:spcAft>
            <a:buNone/>
          </a:pPr>
          <a:r>
            <a:rPr lang="en-US" sz="2000" kern="1200" dirty="0"/>
            <a:t>How to recognize and report illicit discharge (pollution)</a:t>
          </a:r>
        </a:p>
      </dsp:txBody>
      <dsp:txXfrm>
        <a:off x="1630835" y="4945925"/>
        <a:ext cx="6523340" cy="1554378"/>
      </dsp:txXfrm>
    </dsp:sp>
    <dsp:sp modelId="{D02EF0DE-ACA5-4A13-B6E0-14B6CCA46249}">
      <dsp:nvSpPr>
        <dsp:cNvPr id="0" name=""/>
        <dsp:cNvSpPr/>
      </dsp:nvSpPr>
      <dsp:spPr>
        <a:xfrm>
          <a:off x="0" y="4945925"/>
          <a:ext cx="1630835" cy="1554378"/>
        </a:xfrm>
        <a:prstGeom prst="rect">
          <a:avLst/>
        </a:prstGeom>
        <a:solidFill>
          <a:schemeClr val="lt1">
            <a:hueOff val="0"/>
            <a:satOff val="0"/>
            <a:lumOff val="0"/>
            <a:alphaOff val="0"/>
          </a:schemeClr>
        </a:solid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6298" tIns="153538" rIns="86298" bIns="153538" numCol="1" spcCol="1270" anchor="ctr" anchorCtr="0">
          <a:noAutofit/>
        </a:bodyPr>
        <a:lstStyle/>
        <a:p>
          <a:pPr marL="0" lvl="0" indent="0" algn="ctr" defTabSz="1066800">
            <a:lnSpc>
              <a:spcPct val="90000"/>
            </a:lnSpc>
            <a:spcBef>
              <a:spcPct val="0"/>
            </a:spcBef>
            <a:spcAft>
              <a:spcPct val="35000"/>
            </a:spcAft>
            <a:buNone/>
          </a:pPr>
          <a:r>
            <a:rPr lang="en-US" sz="2400" kern="1200"/>
            <a:t>Understand</a:t>
          </a:r>
        </a:p>
      </dsp:txBody>
      <dsp:txXfrm>
        <a:off x="0" y="4945925"/>
        <a:ext cx="1630835" cy="15543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897019-A15B-4ED3-8D14-7D16408A1B06}">
      <dsp:nvSpPr>
        <dsp:cNvPr id="0" name=""/>
        <dsp:cNvSpPr/>
      </dsp:nvSpPr>
      <dsp:spPr>
        <a:xfrm>
          <a:off x="15602" y="3222"/>
          <a:ext cx="1550504" cy="9303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Exceptions Include:</a:t>
          </a:r>
        </a:p>
      </dsp:txBody>
      <dsp:txXfrm>
        <a:off x="15602" y="3222"/>
        <a:ext cx="1550504" cy="930302"/>
      </dsp:txXfrm>
    </dsp:sp>
    <dsp:sp modelId="{C08C2FDE-2CD9-45A7-ABF4-C035C67894A7}">
      <dsp:nvSpPr>
        <dsp:cNvPr id="0" name=""/>
        <dsp:cNvSpPr/>
      </dsp:nvSpPr>
      <dsp:spPr>
        <a:xfrm>
          <a:off x="1721156" y="3222"/>
          <a:ext cx="1550504" cy="9303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Water line flushing</a:t>
          </a:r>
        </a:p>
      </dsp:txBody>
      <dsp:txXfrm>
        <a:off x="1721156" y="3222"/>
        <a:ext cx="1550504" cy="930302"/>
      </dsp:txXfrm>
    </dsp:sp>
    <dsp:sp modelId="{90648A54-4474-4F84-80BB-64BB4A5CE574}">
      <dsp:nvSpPr>
        <dsp:cNvPr id="0" name=""/>
        <dsp:cNvSpPr/>
      </dsp:nvSpPr>
      <dsp:spPr>
        <a:xfrm>
          <a:off x="3426711" y="3222"/>
          <a:ext cx="1550504" cy="9303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Runoff or return flow from landscape irrigation</a:t>
          </a:r>
        </a:p>
      </dsp:txBody>
      <dsp:txXfrm>
        <a:off x="3426711" y="3222"/>
        <a:ext cx="1550504" cy="930302"/>
      </dsp:txXfrm>
    </dsp:sp>
    <dsp:sp modelId="{DF1F8E60-079C-4487-B11C-B93339203C54}">
      <dsp:nvSpPr>
        <dsp:cNvPr id="0" name=""/>
        <dsp:cNvSpPr/>
      </dsp:nvSpPr>
      <dsp:spPr>
        <a:xfrm>
          <a:off x="15602" y="1088574"/>
          <a:ext cx="1550504" cy="9303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Discharges from portable sources</a:t>
          </a:r>
        </a:p>
      </dsp:txBody>
      <dsp:txXfrm>
        <a:off x="15602" y="1088574"/>
        <a:ext cx="1550504" cy="930302"/>
      </dsp:txXfrm>
    </dsp:sp>
    <dsp:sp modelId="{61522E79-3A28-4FB4-B2CF-AC7E1698FCF5}">
      <dsp:nvSpPr>
        <dsp:cNvPr id="0" name=""/>
        <dsp:cNvSpPr/>
      </dsp:nvSpPr>
      <dsp:spPr>
        <a:xfrm>
          <a:off x="1721156" y="1088574"/>
          <a:ext cx="1550504" cy="9303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Diverted stream flows</a:t>
          </a:r>
        </a:p>
      </dsp:txBody>
      <dsp:txXfrm>
        <a:off x="1721156" y="1088574"/>
        <a:ext cx="1550504" cy="930302"/>
      </dsp:txXfrm>
    </dsp:sp>
    <dsp:sp modelId="{08B0FC99-FE65-43C0-80DC-55083B991319}">
      <dsp:nvSpPr>
        <dsp:cNvPr id="0" name=""/>
        <dsp:cNvSpPr/>
      </dsp:nvSpPr>
      <dsp:spPr>
        <a:xfrm>
          <a:off x="3426711" y="1088574"/>
          <a:ext cx="1550504" cy="9303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Air Conditioning condensation</a:t>
          </a:r>
        </a:p>
      </dsp:txBody>
      <dsp:txXfrm>
        <a:off x="3426711" y="1088574"/>
        <a:ext cx="1550504" cy="930302"/>
      </dsp:txXfrm>
    </dsp:sp>
    <dsp:sp modelId="{B4D73CB5-720F-4A88-A1FF-F0AB35E083A2}">
      <dsp:nvSpPr>
        <dsp:cNvPr id="0" name=""/>
        <dsp:cNvSpPr/>
      </dsp:nvSpPr>
      <dsp:spPr>
        <a:xfrm>
          <a:off x="15602" y="2173927"/>
          <a:ext cx="1550504" cy="9303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Water from crawl space pumps</a:t>
          </a:r>
        </a:p>
      </dsp:txBody>
      <dsp:txXfrm>
        <a:off x="15602" y="2173927"/>
        <a:ext cx="1550504" cy="930302"/>
      </dsp:txXfrm>
    </dsp:sp>
    <dsp:sp modelId="{4CA51009-5562-4275-B609-A8D5FE03257D}">
      <dsp:nvSpPr>
        <dsp:cNvPr id="0" name=""/>
        <dsp:cNvSpPr/>
      </dsp:nvSpPr>
      <dsp:spPr>
        <a:xfrm>
          <a:off x="1721156" y="2173927"/>
          <a:ext cx="1550504" cy="9303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Flows from wetlands and riparian habitats</a:t>
          </a:r>
        </a:p>
      </dsp:txBody>
      <dsp:txXfrm>
        <a:off x="1721156" y="2173927"/>
        <a:ext cx="1550504" cy="930302"/>
      </dsp:txXfrm>
    </dsp:sp>
    <dsp:sp modelId="{44F5171C-6E77-4488-8E60-FAD4620C179A}">
      <dsp:nvSpPr>
        <dsp:cNvPr id="0" name=""/>
        <dsp:cNvSpPr/>
      </dsp:nvSpPr>
      <dsp:spPr>
        <a:xfrm>
          <a:off x="3426711" y="2173927"/>
          <a:ext cx="1550504" cy="9303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Dechlorinated swimming pool discharges</a:t>
          </a:r>
        </a:p>
      </dsp:txBody>
      <dsp:txXfrm>
        <a:off x="3426711" y="2173927"/>
        <a:ext cx="1550504" cy="930302"/>
      </dsp:txXfrm>
    </dsp:sp>
    <dsp:sp modelId="{E6926B57-A419-433A-920F-5AF4A9DE0789}">
      <dsp:nvSpPr>
        <dsp:cNvPr id="0" name=""/>
        <dsp:cNvSpPr/>
      </dsp:nvSpPr>
      <dsp:spPr>
        <a:xfrm>
          <a:off x="15602" y="3259280"/>
          <a:ext cx="1550504" cy="9303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Discharges or flows from fire fighting activities</a:t>
          </a:r>
        </a:p>
      </dsp:txBody>
      <dsp:txXfrm>
        <a:off x="15602" y="3259280"/>
        <a:ext cx="1550504" cy="930302"/>
      </dsp:txXfrm>
    </dsp:sp>
    <dsp:sp modelId="{9A5316A9-E878-4476-A361-F1D3A6A8D73B}">
      <dsp:nvSpPr>
        <dsp:cNvPr id="0" name=""/>
        <dsp:cNvSpPr/>
      </dsp:nvSpPr>
      <dsp:spPr>
        <a:xfrm>
          <a:off x="1721156" y="3259280"/>
          <a:ext cx="1550504" cy="9303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Rising ground waters and springs</a:t>
          </a:r>
        </a:p>
      </dsp:txBody>
      <dsp:txXfrm>
        <a:off x="1721156" y="3259280"/>
        <a:ext cx="1550504" cy="930302"/>
      </dsp:txXfrm>
    </dsp:sp>
    <dsp:sp modelId="{7947381A-DD5A-432B-93C2-9FF74E38E75E}">
      <dsp:nvSpPr>
        <dsp:cNvPr id="0" name=""/>
        <dsp:cNvSpPr/>
      </dsp:nvSpPr>
      <dsp:spPr>
        <a:xfrm>
          <a:off x="3426711" y="3259280"/>
          <a:ext cx="1550504" cy="9303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Foundation and footing drains</a:t>
          </a:r>
        </a:p>
      </dsp:txBody>
      <dsp:txXfrm>
        <a:off x="3426711" y="3259280"/>
        <a:ext cx="1550504" cy="9303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7FF50C-14F4-44F0-90F6-AA2967F0BD9F}">
      <dsp:nvSpPr>
        <dsp:cNvPr id="0" name=""/>
        <dsp:cNvSpPr/>
      </dsp:nvSpPr>
      <dsp:spPr>
        <a:xfrm>
          <a:off x="2549452" y="1760"/>
          <a:ext cx="1699634" cy="110476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Illicit discharges often include pathogens, toxic pollutants, bacteria and sediment.</a:t>
          </a:r>
        </a:p>
      </dsp:txBody>
      <dsp:txXfrm>
        <a:off x="2603382" y="55690"/>
        <a:ext cx="1591774" cy="996902"/>
      </dsp:txXfrm>
    </dsp:sp>
    <dsp:sp modelId="{80CFA056-27F3-4EAE-991E-57189C35CD18}">
      <dsp:nvSpPr>
        <dsp:cNvPr id="0" name=""/>
        <dsp:cNvSpPr/>
      </dsp:nvSpPr>
      <dsp:spPr>
        <a:xfrm>
          <a:off x="1926590" y="554142"/>
          <a:ext cx="2945358" cy="2945358"/>
        </a:xfrm>
        <a:custGeom>
          <a:avLst/>
          <a:gdLst/>
          <a:ahLst/>
          <a:cxnLst/>
          <a:rect l="0" t="0" r="0" b="0"/>
          <a:pathLst>
            <a:path>
              <a:moveTo>
                <a:pt x="2550356" y="468988"/>
              </a:moveTo>
              <a:arcTo wR="1472679" hR="1472679" stAng="19022152" swAng="2300866"/>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1632DE63-2E4C-40FF-A9F6-D1810359C9E0}">
      <dsp:nvSpPr>
        <dsp:cNvPr id="0" name=""/>
        <dsp:cNvSpPr/>
      </dsp:nvSpPr>
      <dsp:spPr>
        <a:xfrm>
          <a:off x="3824829" y="2210779"/>
          <a:ext cx="1699634" cy="110476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Illicit discharge=pollution</a:t>
          </a:r>
        </a:p>
      </dsp:txBody>
      <dsp:txXfrm>
        <a:off x="3878759" y="2264709"/>
        <a:ext cx="1591774" cy="996902"/>
      </dsp:txXfrm>
    </dsp:sp>
    <dsp:sp modelId="{6CD81FC2-A2B1-42C1-97F6-5C2C0A8BC07D}">
      <dsp:nvSpPr>
        <dsp:cNvPr id="0" name=""/>
        <dsp:cNvSpPr/>
      </dsp:nvSpPr>
      <dsp:spPr>
        <a:xfrm>
          <a:off x="1926590" y="554142"/>
          <a:ext cx="2945358" cy="2945358"/>
        </a:xfrm>
        <a:custGeom>
          <a:avLst/>
          <a:gdLst/>
          <a:ahLst/>
          <a:cxnLst/>
          <a:rect l="0" t="0" r="0" b="0"/>
          <a:pathLst>
            <a:path>
              <a:moveTo>
                <a:pt x="1924170" y="2874441"/>
              </a:moveTo>
              <a:arcTo wR="1472679" hR="1472679" stAng="4328812" swAng="2142375"/>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724E7DA-B3AF-405E-8929-D02721EF97C6}">
      <dsp:nvSpPr>
        <dsp:cNvPr id="0" name=""/>
        <dsp:cNvSpPr/>
      </dsp:nvSpPr>
      <dsp:spPr>
        <a:xfrm>
          <a:off x="1274074" y="2210779"/>
          <a:ext cx="1699634" cy="110476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Anything that enters a storm sewer system flows untreated to a local waterway</a:t>
          </a:r>
        </a:p>
      </dsp:txBody>
      <dsp:txXfrm>
        <a:off x="1328004" y="2264709"/>
        <a:ext cx="1591774" cy="996902"/>
      </dsp:txXfrm>
    </dsp:sp>
    <dsp:sp modelId="{1BE7CA5D-5B31-43C2-8372-52A1568FD9AB}">
      <dsp:nvSpPr>
        <dsp:cNvPr id="0" name=""/>
        <dsp:cNvSpPr/>
      </dsp:nvSpPr>
      <dsp:spPr>
        <a:xfrm>
          <a:off x="1926590" y="554142"/>
          <a:ext cx="2945358" cy="2945358"/>
        </a:xfrm>
        <a:custGeom>
          <a:avLst/>
          <a:gdLst/>
          <a:ahLst/>
          <a:cxnLst/>
          <a:rect l="0" t="0" r="0" b="0"/>
          <a:pathLst>
            <a:path>
              <a:moveTo>
                <a:pt x="4777" y="1354152"/>
              </a:moveTo>
              <a:arcTo wR="1472679" hR="1472679" stAng="11076982" swAng="2300866"/>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9A26B0-BA2C-4387-BE32-9E714778F201}">
      <dsp:nvSpPr>
        <dsp:cNvPr id="0" name=""/>
        <dsp:cNvSpPr/>
      </dsp:nvSpPr>
      <dsp:spPr>
        <a:xfrm rot="5400000">
          <a:off x="3393277" y="-1250761"/>
          <a:ext cx="882158" cy="360880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a:t>Report to direct supervisor</a:t>
          </a:r>
        </a:p>
      </dsp:txBody>
      <dsp:txXfrm rot="-5400000">
        <a:off x="2029954" y="155625"/>
        <a:ext cx="3565743" cy="796032"/>
      </dsp:txXfrm>
    </dsp:sp>
    <dsp:sp modelId="{42B5D1DF-E603-4284-BD3E-208F2E738255}">
      <dsp:nvSpPr>
        <dsp:cNvPr id="0" name=""/>
        <dsp:cNvSpPr/>
      </dsp:nvSpPr>
      <dsp:spPr>
        <a:xfrm>
          <a:off x="0" y="2292"/>
          <a:ext cx="2029953" cy="110269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Report</a:t>
          </a:r>
        </a:p>
      </dsp:txBody>
      <dsp:txXfrm>
        <a:off x="53829" y="56121"/>
        <a:ext cx="1922295" cy="995040"/>
      </dsp:txXfrm>
    </dsp:sp>
    <dsp:sp modelId="{FC95608D-8FCC-4F56-B873-1FE5E9850083}">
      <dsp:nvSpPr>
        <dsp:cNvPr id="0" name=""/>
        <dsp:cNvSpPr/>
      </dsp:nvSpPr>
      <dsp:spPr>
        <a:xfrm rot="5400000">
          <a:off x="3393277" y="-92928"/>
          <a:ext cx="882158" cy="360880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a:t>Call: (850) 233-5100 ext. 2415</a:t>
          </a:r>
        </a:p>
      </dsp:txBody>
      <dsp:txXfrm rot="-5400000">
        <a:off x="2029954" y="1313458"/>
        <a:ext cx="3565743" cy="796032"/>
      </dsp:txXfrm>
    </dsp:sp>
    <dsp:sp modelId="{54CD440D-FB70-42A3-8366-74CCF2D15A16}">
      <dsp:nvSpPr>
        <dsp:cNvPr id="0" name=""/>
        <dsp:cNvSpPr/>
      </dsp:nvSpPr>
      <dsp:spPr>
        <a:xfrm>
          <a:off x="0" y="1160125"/>
          <a:ext cx="2029953" cy="110269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Call</a:t>
          </a:r>
        </a:p>
      </dsp:txBody>
      <dsp:txXfrm>
        <a:off x="53829" y="1213954"/>
        <a:ext cx="1922295" cy="995040"/>
      </dsp:txXfrm>
    </dsp:sp>
    <dsp:sp modelId="{F8C42E12-2E1B-4B27-AAE5-88821958651D}">
      <dsp:nvSpPr>
        <dsp:cNvPr id="0" name=""/>
        <dsp:cNvSpPr/>
      </dsp:nvSpPr>
      <dsp:spPr>
        <a:xfrm rot="5400000">
          <a:off x="3393277" y="1064904"/>
          <a:ext cx="882158" cy="360880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a:t>Online form at https://www.pcbfl.gov/departments/public-works-department/stormwater-division</a:t>
          </a:r>
        </a:p>
      </dsp:txBody>
      <dsp:txXfrm rot="-5400000">
        <a:off x="2029954" y="2471291"/>
        <a:ext cx="3565743" cy="796032"/>
      </dsp:txXfrm>
    </dsp:sp>
    <dsp:sp modelId="{2906E680-0F9E-448B-B020-EB3513C1907E}">
      <dsp:nvSpPr>
        <dsp:cNvPr id="0" name=""/>
        <dsp:cNvSpPr/>
      </dsp:nvSpPr>
      <dsp:spPr>
        <a:xfrm>
          <a:off x="0" y="2317958"/>
          <a:ext cx="2029953" cy="110269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Form</a:t>
          </a:r>
        </a:p>
      </dsp:txBody>
      <dsp:txXfrm>
        <a:off x="53829" y="2371787"/>
        <a:ext cx="1922295" cy="995040"/>
      </dsp:txXfrm>
    </dsp:sp>
    <dsp:sp modelId="{CFE07686-4B61-48A7-905D-3D3CBC338F2E}">
      <dsp:nvSpPr>
        <dsp:cNvPr id="0" name=""/>
        <dsp:cNvSpPr/>
      </dsp:nvSpPr>
      <dsp:spPr>
        <a:xfrm rot="5400000">
          <a:off x="3393277" y="2222737"/>
          <a:ext cx="882158" cy="360880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Email: Publicworks@pcbfl.gov	</a:t>
          </a:r>
        </a:p>
        <a:p>
          <a:pPr marL="114300" lvl="1" indent="-114300" algn="l" defTabSz="622300">
            <a:lnSpc>
              <a:spcPct val="90000"/>
            </a:lnSpc>
            <a:spcBef>
              <a:spcPct val="0"/>
            </a:spcBef>
            <a:spcAft>
              <a:spcPct val="15000"/>
            </a:spcAft>
            <a:buChar char="•"/>
          </a:pPr>
          <a:r>
            <a:rPr lang="en-US" sz="1400" kern="1200" dirty="0"/>
            <a:t> (public record)</a:t>
          </a:r>
        </a:p>
      </dsp:txBody>
      <dsp:txXfrm rot="-5400000">
        <a:off x="2029954" y="3629124"/>
        <a:ext cx="3565743" cy="796032"/>
      </dsp:txXfrm>
    </dsp:sp>
    <dsp:sp modelId="{0909AEE4-D116-4B03-AD39-1A62310AEA82}">
      <dsp:nvSpPr>
        <dsp:cNvPr id="0" name=""/>
        <dsp:cNvSpPr/>
      </dsp:nvSpPr>
      <dsp:spPr>
        <a:xfrm>
          <a:off x="0" y="3475791"/>
          <a:ext cx="2029953" cy="110269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Email</a:t>
          </a:r>
        </a:p>
      </dsp:txBody>
      <dsp:txXfrm>
        <a:off x="53829" y="3529620"/>
        <a:ext cx="1922295" cy="9950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234238-F999-44D4-A0FA-EE470D240344}">
      <dsp:nvSpPr>
        <dsp:cNvPr id="0" name=""/>
        <dsp:cNvSpPr/>
      </dsp:nvSpPr>
      <dsp:spPr>
        <a:xfrm>
          <a:off x="1761368" y="3221"/>
          <a:ext cx="2024437" cy="202443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CE9265-F069-4B47-B226-C36E9E910CB4}">
      <dsp:nvSpPr>
        <dsp:cNvPr id="0" name=""/>
        <dsp:cNvSpPr/>
      </dsp:nvSpPr>
      <dsp:spPr>
        <a:xfrm>
          <a:off x="2192805" y="434659"/>
          <a:ext cx="1161562" cy="1161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194166-C1C3-4A7F-B84F-AA38136E301B}">
      <dsp:nvSpPr>
        <dsp:cNvPr id="0" name=""/>
        <dsp:cNvSpPr/>
      </dsp:nvSpPr>
      <dsp:spPr>
        <a:xfrm>
          <a:off x="1114212" y="2658222"/>
          <a:ext cx="331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sz="2100" kern="1200">
              <a:hlinkClick xmlns:r="http://schemas.openxmlformats.org/officeDocument/2006/relationships" r:id="rId3"/>
            </a:rPr>
            <a:t>Marsha.Rivett@pcbfl.gov</a:t>
          </a:r>
          <a:endParaRPr lang="en-US" sz="2100" kern="1200"/>
        </a:p>
      </dsp:txBody>
      <dsp:txXfrm>
        <a:off x="1114212" y="2658222"/>
        <a:ext cx="3318750" cy="720000"/>
      </dsp:txXfrm>
    </dsp:sp>
  </dsp:spTree>
</dsp:drawing>
</file>

<file path=ppt/diagrams/layout1.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8F0B31-C1AB-460C-B9C3-E96DD9A976C2}" type="datetimeFigureOut">
              <a:rPr lang="en-US" smtClean="0"/>
              <a:t>3/14/2023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FEFD7B-68A1-4A25-80D4-37F790464020}" type="slidenum">
              <a:rPr lang="en-US" smtClean="0"/>
              <a:t>‹#›</a:t>
            </a:fld>
            <a:endParaRPr lang="en-US"/>
          </a:p>
        </p:txBody>
      </p:sp>
    </p:spTree>
    <p:extLst>
      <p:ext uri="{BB962C8B-B14F-4D97-AF65-F5344CB8AC3E}">
        <p14:creationId xmlns:p14="http://schemas.microsoft.com/office/powerpoint/2010/main" val="3963860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 to Stormwater 101 a refresher course from the City of Panama City Beach Public Works Department. Here in Panama City Beach we are proud of our natural resources and work hard to protect them for all of our residents both now and in the future. As a city employee, part of your job is helping to ensure that our water ways stay clean.  Today we are going to talk about a few simple ways that you can do that. </a:t>
            </a:r>
          </a:p>
        </p:txBody>
      </p:sp>
      <p:sp>
        <p:nvSpPr>
          <p:cNvPr id="4" name="Slide Number Placeholder 3"/>
          <p:cNvSpPr>
            <a:spLocks noGrp="1"/>
          </p:cNvSpPr>
          <p:nvPr>
            <p:ph type="sldNum" sz="quarter" idx="5"/>
          </p:nvPr>
        </p:nvSpPr>
        <p:spPr/>
        <p:txBody>
          <a:bodyPr/>
          <a:lstStyle/>
          <a:p>
            <a:fld id="{5EFEFD7B-68A1-4A25-80D4-37F790464020}" type="slidenum">
              <a:rPr lang="en-US" smtClean="0"/>
              <a:t>1</a:t>
            </a:fld>
            <a:endParaRPr lang="en-US"/>
          </a:p>
        </p:txBody>
      </p:sp>
    </p:spTree>
    <p:extLst>
      <p:ext uri="{BB962C8B-B14F-4D97-AF65-F5344CB8AC3E}">
        <p14:creationId xmlns:p14="http://schemas.microsoft.com/office/powerpoint/2010/main" val="3397011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city employee you play a major role in preventing stormwater pollution. The first step in pollution prevention is knowing what types of activities are most likely to cause a problem. Activities like vehicle or equipment refueling and maintenance, landscaping work, and materials storage are all examples of activities where you should be on the lookout for potential problems.</a:t>
            </a:r>
          </a:p>
        </p:txBody>
      </p:sp>
      <p:sp>
        <p:nvSpPr>
          <p:cNvPr id="4" name="Slide Number Placeholder 3"/>
          <p:cNvSpPr>
            <a:spLocks noGrp="1"/>
          </p:cNvSpPr>
          <p:nvPr>
            <p:ph type="sldNum" sz="quarter" idx="5"/>
          </p:nvPr>
        </p:nvSpPr>
        <p:spPr/>
        <p:txBody>
          <a:bodyPr/>
          <a:lstStyle/>
          <a:p>
            <a:fld id="{5EFEFD7B-68A1-4A25-80D4-37F790464020}" type="slidenum">
              <a:rPr lang="en-US" smtClean="0"/>
              <a:t>10</a:t>
            </a:fld>
            <a:endParaRPr lang="en-US"/>
          </a:p>
        </p:txBody>
      </p:sp>
    </p:spTree>
    <p:extLst>
      <p:ext uri="{BB962C8B-B14F-4D97-AF65-F5344CB8AC3E}">
        <p14:creationId xmlns:p14="http://schemas.microsoft.com/office/powerpoint/2010/main" val="33615099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step in stormwater pollution prevention is to make sure you are handling and storing materials safely. Avoid doing work near the storm drainage system if you can. Do vehicle or equipment maintenance underneath a covered area. Keep material containers closed when you are transporting them from one place to another, and make sure to close lid's when you are done working with a material. Materials should be kept always covered under a roof or tarp. Materials containers should be stored with something underneath like a drip pan or a containment pallet to catch any drips or leaks. Make sure all dumpsters are leak-free and lids remain closed. Wash water should be contained collected and disposed of in the sanitary sewer or other appropriate place. Not in the storm drainage system. If there is a spill of a small amount of material clean it up immediately. Always use dry cleanup methods. Never hose down a spill. </a:t>
            </a:r>
          </a:p>
        </p:txBody>
      </p:sp>
      <p:sp>
        <p:nvSpPr>
          <p:cNvPr id="4" name="Slide Number Placeholder 3"/>
          <p:cNvSpPr>
            <a:spLocks noGrp="1"/>
          </p:cNvSpPr>
          <p:nvPr>
            <p:ph type="sldNum" sz="quarter" idx="5"/>
          </p:nvPr>
        </p:nvSpPr>
        <p:spPr/>
        <p:txBody>
          <a:bodyPr/>
          <a:lstStyle/>
          <a:p>
            <a:fld id="{5EFEFD7B-68A1-4A25-80D4-37F790464020}" type="slidenum">
              <a:rPr lang="en-US" smtClean="0"/>
              <a:t>11</a:t>
            </a:fld>
            <a:endParaRPr lang="en-US"/>
          </a:p>
        </p:txBody>
      </p:sp>
    </p:spTree>
    <p:extLst>
      <p:ext uri="{BB962C8B-B14F-4D97-AF65-F5344CB8AC3E}">
        <p14:creationId xmlns:p14="http://schemas.microsoft.com/office/powerpoint/2010/main" val="2958384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Liquids coming out of a pipe or outfall, especially if it has not rained in several days, is a good indication that something is not right. Unusual colors, cloudiness, floatable solids or liquids, or any other unusual sign that there is more than just water in a storm drain, creek, or stream should be reported. </a:t>
            </a:r>
          </a:p>
        </p:txBody>
      </p:sp>
      <p:sp>
        <p:nvSpPr>
          <p:cNvPr id="4" name="Slide Number Placeholder 3"/>
          <p:cNvSpPr>
            <a:spLocks noGrp="1"/>
          </p:cNvSpPr>
          <p:nvPr>
            <p:ph type="sldNum" sz="quarter" idx="5"/>
          </p:nvPr>
        </p:nvSpPr>
        <p:spPr/>
        <p:txBody>
          <a:bodyPr/>
          <a:lstStyle/>
          <a:p>
            <a:fld id="{5EFEFD7B-68A1-4A25-80D4-37F790464020}" type="slidenum">
              <a:rPr lang="en-US" smtClean="0"/>
              <a:t>12</a:t>
            </a:fld>
            <a:endParaRPr lang="en-US"/>
          </a:p>
        </p:txBody>
      </p:sp>
    </p:spTree>
    <p:extLst>
      <p:ext uri="{BB962C8B-B14F-4D97-AF65-F5344CB8AC3E}">
        <p14:creationId xmlns:p14="http://schemas.microsoft.com/office/powerpoint/2010/main" val="3671923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see a spill of materials that do reach the storm drainage system or body or water or see someone dumping or evidence of dumping in the drainage system, be sure to report it immediately to your supervisor. You can also place a ticket in See Click Fix, or via the PCB website under stormwater illicit discharge form. https://www.pcbfl.gov/home/showpublisheddocument/866/635331710854700000</a:t>
            </a:r>
          </a:p>
        </p:txBody>
      </p:sp>
      <p:sp>
        <p:nvSpPr>
          <p:cNvPr id="4" name="Slide Number Placeholder 3"/>
          <p:cNvSpPr>
            <a:spLocks noGrp="1"/>
          </p:cNvSpPr>
          <p:nvPr>
            <p:ph type="sldNum" sz="quarter" idx="5"/>
          </p:nvPr>
        </p:nvSpPr>
        <p:spPr/>
        <p:txBody>
          <a:bodyPr/>
          <a:lstStyle/>
          <a:p>
            <a:fld id="{5EFEFD7B-68A1-4A25-80D4-37F790464020}" type="slidenum">
              <a:rPr lang="en-US" smtClean="0"/>
              <a:t>13</a:t>
            </a:fld>
            <a:endParaRPr lang="en-US"/>
          </a:p>
        </p:txBody>
      </p:sp>
    </p:spTree>
    <p:extLst>
      <p:ext uri="{BB962C8B-B14F-4D97-AF65-F5344CB8AC3E}">
        <p14:creationId xmlns:p14="http://schemas.microsoft.com/office/powerpoint/2010/main" val="952747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Stormwater pollution can often be seen. Keep your eyes open for cloudy dirty water running down streets. Washouts of solids/liquids, unusually colored discharges, Liquids dumped down storage drains, Leaks from dumpsters, Solids blown or swept in the street and down the drain.</a:t>
            </a:r>
          </a:p>
        </p:txBody>
      </p:sp>
      <p:sp>
        <p:nvSpPr>
          <p:cNvPr id="4" name="Slide Number Placeholder 3"/>
          <p:cNvSpPr>
            <a:spLocks noGrp="1"/>
          </p:cNvSpPr>
          <p:nvPr>
            <p:ph type="sldNum" sz="quarter" idx="5"/>
          </p:nvPr>
        </p:nvSpPr>
        <p:spPr/>
        <p:txBody>
          <a:bodyPr/>
          <a:lstStyle/>
          <a:p>
            <a:fld id="{5EFEFD7B-68A1-4A25-80D4-37F790464020}" type="slidenum">
              <a:rPr lang="en-US" smtClean="0"/>
              <a:t>14</a:t>
            </a:fld>
            <a:endParaRPr lang="en-US"/>
          </a:p>
        </p:txBody>
      </p:sp>
    </p:spTree>
    <p:extLst>
      <p:ext uri="{BB962C8B-B14F-4D97-AF65-F5344CB8AC3E}">
        <p14:creationId xmlns:p14="http://schemas.microsoft.com/office/powerpoint/2010/main" val="1585158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Unusual water color is always something to report. Bright green water could indicate a large algae bloom. Milky white water could be pain wash water Milky-gray black water could be an indication of a failing septic system sewage overflow. Tan or brown water could be discharge from a construction site. Purple or red water could indicate diesel fuel or heating oil spill.</a:t>
            </a:r>
          </a:p>
        </p:txBody>
      </p:sp>
      <p:sp>
        <p:nvSpPr>
          <p:cNvPr id="4" name="Slide Number Placeholder 3"/>
          <p:cNvSpPr>
            <a:spLocks noGrp="1"/>
          </p:cNvSpPr>
          <p:nvPr>
            <p:ph type="sldNum" sz="quarter" idx="5"/>
          </p:nvPr>
        </p:nvSpPr>
        <p:spPr/>
        <p:txBody>
          <a:bodyPr/>
          <a:lstStyle/>
          <a:p>
            <a:fld id="{5EFEFD7B-68A1-4A25-80D4-37F790464020}" type="slidenum">
              <a:rPr lang="en-US" smtClean="0"/>
              <a:t>15</a:t>
            </a:fld>
            <a:endParaRPr lang="en-US"/>
          </a:p>
        </p:txBody>
      </p:sp>
    </p:spTree>
    <p:extLst>
      <p:ext uri="{BB962C8B-B14F-4D97-AF65-F5344CB8AC3E}">
        <p14:creationId xmlns:p14="http://schemas.microsoft.com/office/powerpoint/2010/main" val="34252691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smell a strong or unusual odor coming from the storm drainage system or water body, report it immediately. This could be an indication of a serious discharge.</a:t>
            </a:r>
          </a:p>
        </p:txBody>
      </p:sp>
      <p:sp>
        <p:nvSpPr>
          <p:cNvPr id="4" name="Slide Number Placeholder 3"/>
          <p:cNvSpPr>
            <a:spLocks noGrp="1"/>
          </p:cNvSpPr>
          <p:nvPr>
            <p:ph type="sldNum" sz="quarter" idx="5"/>
          </p:nvPr>
        </p:nvSpPr>
        <p:spPr/>
        <p:txBody>
          <a:bodyPr/>
          <a:lstStyle/>
          <a:p>
            <a:fld id="{5EFEFD7B-68A1-4A25-80D4-37F790464020}" type="slidenum">
              <a:rPr lang="en-US" smtClean="0"/>
              <a:t>16</a:t>
            </a:fld>
            <a:endParaRPr lang="en-US"/>
          </a:p>
        </p:txBody>
      </p:sp>
    </p:spTree>
    <p:extLst>
      <p:ext uri="{BB962C8B-B14F-4D97-AF65-F5344CB8AC3E}">
        <p14:creationId xmlns:p14="http://schemas.microsoft.com/office/powerpoint/2010/main" val="22648813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an employee of the City of Panama City Beach, we are all counting on you to be on the lookout for stormwater pollution. Use best practices to prevent pollution on the job and report anything suspicious to the stormwater department.</a:t>
            </a:r>
          </a:p>
        </p:txBody>
      </p:sp>
      <p:sp>
        <p:nvSpPr>
          <p:cNvPr id="4" name="Slide Number Placeholder 3"/>
          <p:cNvSpPr>
            <a:spLocks noGrp="1"/>
          </p:cNvSpPr>
          <p:nvPr>
            <p:ph type="sldNum" sz="quarter" idx="5"/>
          </p:nvPr>
        </p:nvSpPr>
        <p:spPr/>
        <p:txBody>
          <a:bodyPr/>
          <a:lstStyle/>
          <a:p>
            <a:fld id="{5EFEFD7B-68A1-4A25-80D4-37F790464020}" type="slidenum">
              <a:rPr lang="en-US" smtClean="0"/>
              <a:t>18</a:t>
            </a:fld>
            <a:endParaRPr lang="en-US"/>
          </a:p>
        </p:txBody>
      </p:sp>
    </p:spTree>
    <p:extLst>
      <p:ext uri="{BB962C8B-B14F-4D97-AF65-F5344CB8AC3E}">
        <p14:creationId xmlns:p14="http://schemas.microsoft.com/office/powerpoint/2010/main" val="3867874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Throughout this presentation, please pay close attention the terms and key words such as “stormwater”, “illicit discharge” and “best practice.” By the end of the presentation, you should know what all of these terms mean why they are so important. You will also know how to identify and report stormwater pollution. </a:t>
            </a:r>
          </a:p>
        </p:txBody>
      </p:sp>
      <p:sp>
        <p:nvSpPr>
          <p:cNvPr id="4" name="Slide Number Placeholder 3"/>
          <p:cNvSpPr>
            <a:spLocks noGrp="1"/>
          </p:cNvSpPr>
          <p:nvPr>
            <p:ph type="sldNum" sz="quarter" idx="5"/>
          </p:nvPr>
        </p:nvSpPr>
        <p:spPr/>
        <p:txBody>
          <a:bodyPr/>
          <a:lstStyle/>
          <a:p>
            <a:fld id="{5EFEFD7B-68A1-4A25-80D4-37F790464020}" type="slidenum">
              <a:rPr lang="en-US" smtClean="0"/>
              <a:t>2</a:t>
            </a:fld>
            <a:endParaRPr lang="en-US"/>
          </a:p>
        </p:txBody>
      </p:sp>
    </p:spTree>
    <p:extLst>
      <p:ext uri="{BB962C8B-B14F-4D97-AF65-F5344CB8AC3E}">
        <p14:creationId xmlns:p14="http://schemas.microsoft.com/office/powerpoint/2010/main" val="666831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Stormwater in a simple explanation is simply any rain, sleet or snow (not that we get much of the last two) that does not soak into the ground and runs off into a ditch, storm drain, or surface water. When it rains water will either soak into the ground or it will a hard or “impervious” surface and then will run off somewhere else. When this type of water falls onto a driveway or parking lot it may carry with it oil, fuel, heavy metals or even types of sediment. When this type of water runs off lawns it may have fertilizer, pesticides, dog waste or other containments in it. All of these pollutants that are carried in this water as it runs off will eventually make its way into our creeks and streams.</a:t>
            </a:r>
          </a:p>
        </p:txBody>
      </p:sp>
      <p:sp>
        <p:nvSpPr>
          <p:cNvPr id="4" name="Slide Number Placeholder 3"/>
          <p:cNvSpPr>
            <a:spLocks noGrp="1"/>
          </p:cNvSpPr>
          <p:nvPr>
            <p:ph type="sldNum" sz="quarter" idx="5"/>
          </p:nvPr>
        </p:nvSpPr>
        <p:spPr/>
        <p:txBody>
          <a:bodyPr/>
          <a:lstStyle/>
          <a:p>
            <a:fld id="{5EFEFD7B-68A1-4A25-80D4-37F790464020}" type="slidenum">
              <a:rPr lang="en-US" smtClean="0"/>
              <a:t>3</a:t>
            </a:fld>
            <a:endParaRPr lang="en-US"/>
          </a:p>
        </p:txBody>
      </p:sp>
    </p:spTree>
    <p:extLst>
      <p:ext uri="{BB962C8B-B14F-4D97-AF65-F5344CB8AC3E}">
        <p14:creationId xmlns:p14="http://schemas.microsoft.com/office/powerpoint/2010/main" val="1833153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Stormwater runoff not only picks up pollutants and debris such as trash, dog waste, and chemicals but it is NOT treated and cleaned before it enters in our creeks, streams, and lakes. Here in PCB, we have a Municipal Separate Storm Sewer System or MS4. This means that the pipes that carry sewage water from toilets, sinks and showers are different than the pipes that carry stormwater runoff. Sewage water goes to a treatment plant to be cleaned before it is put back into surface water. Stormwater does not go through this process and dumps directly into surface water, carrying all the pollutants with it. </a:t>
            </a:r>
          </a:p>
        </p:txBody>
      </p:sp>
      <p:sp>
        <p:nvSpPr>
          <p:cNvPr id="4" name="Slide Number Placeholder 3"/>
          <p:cNvSpPr>
            <a:spLocks noGrp="1"/>
          </p:cNvSpPr>
          <p:nvPr>
            <p:ph type="sldNum" sz="quarter" idx="5"/>
          </p:nvPr>
        </p:nvSpPr>
        <p:spPr/>
        <p:txBody>
          <a:bodyPr/>
          <a:lstStyle/>
          <a:p>
            <a:fld id="{5EFEFD7B-68A1-4A25-80D4-37F790464020}" type="slidenum">
              <a:rPr lang="en-US" smtClean="0"/>
              <a:t>4</a:t>
            </a:fld>
            <a:endParaRPr lang="en-US"/>
          </a:p>
        </p:txBody>
      </p:sp>
    </p:spTree>
    <p:extLst>
      <p:ext uri="{BB962C8B-B14F-4D97-AF65-F5344CB8AC3E}">
        <p14:creationId xmlns:p14="http://schemas.microsoft.com/office/powerpoint/2010/main" val="23648927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rainwater falls on an undeveloped, natural area, most of the water will soak into the ground. As more impervious surfaces such as roads, buildings, parking lots, and driveways are built, the water has less area to soak the rain into and it instead runs off to the lowest point. In  PCB we are growing both in population and more developed areas. The more we develop areas and impervious surfaces the more runoff we will have. The more runoff created the more pollution it carries into our beautiful natural waterways.</a:t>
            </a:r>
          </a:p>
        </p:txBody>
      </p:sp>
      <p:sp>
        <p:nvSpPr>
          <p:cNvPr id="4" name="Slide Number Placeholder 3"/>
          <p:cNvSpPr>
            <a:spLocks noGrp="1"/>
          </p:cNvSpPr>
          <p:nvPr>
            <p:ph type="sldNum" sz="quarter" idx="5"/>
          </p:nvPr>
        </p:nvSpPr>
        <p:spPr/>
        <p:txBody>
          <a:bodyPr/>
          <a:lstStyle/>
          <a:p>
            <a:fld id="{5EFEFD7B-68A1-4A25-80D4-37F790464020}" type="slidenum">
              <a:rPr lang="en-US" smtClean="0"/>
              <a:t>5</a:t>
            </a:fld>
            <a:endParaRPr lang="en-US"/>
          </a:p>
        </p:txBody>
      </p:sp>
    </p:spTree>
    <p:extLst>
      <p:ext uri="{BB962C8B-B14F-4D97-AF65-F5344CB8AC3E}">
        <p14:creationId xmlns:p14="http://schemas.microsoft.com/office/powerpoint/2010/main" val="1638675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of our population and size and where our stormwater flows, the city of Panama City Beach has a permit from the Environmental Protection Agency called a National Pollutant Discharge Elimination System (or NPDES) permit. Our NPDES permit basically states that we must monitor and reduce certain types of pollutants that go into our waterways. </a:t>
            </a:r>
          </a:p>
        </p:txBody>
      </p:sp>
      <p:sp>
        <p:nvSpPr>
          <p:cNvPr id="4" name="Slide Number Placeholder 3"/>
          <p:cNvSpPr>
            <a:spLocks noGrp="1"/>
          </p:cNvSpPr>
          <p:nvPr>
            <p:ph type="sldNum" sz="quarter" idx="5"/>
          </p:nvPr>
        </p:nvSpPr>
        <p:spPr/>
        <p:txBody>
          <a:bodyPr/>
          <a:lstStyle/>
          <a:p>
            <a:fld id="{5EFEFD7B-68A1-4A25-80D4-37F790464020}" type="slidenum">
              <a:rPr lang="en-US" smtClean="0"/>
              <a:t>6</a:t>
            </a:fld>
            <a:endParaRPr lang="en-US"/>
          </a:p>
        </p:txBody>
      </p:sp>
    </p:spTree>
    <p:extLst>
      <p:ext uri="{BB962C8B-B14F-4D97-AF65-F5344CB8AC3E}">
        <p14:creationId xmlns:p14="http://schemas.microsoft.com/office/powerpoint/2010/main" val="2269227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word “illicit” simply means illegal. An illicit discharge is more than just dumping chemicals down a storm drain. In the City of PCB it is illegal for anything but stormwater to go down a storm drain or into a body of water. There are a few exceptions as noted, but it is best to remember the rule. “only rain goes down the drain”</a:t>
            </a:r>
          </a:p>
        </p:txBody>
      </p:sp>
      <p:sp>
        <p:nvSpPr>
          <p:cNvPr id="4" name="Slide Number Placeholder 3"/>
          <p:cNvSpPr>
            <a:spLocks noGrp="1"/>
          </p:cNvSpPr>
          <p:nvPr>
            <p:ph type="sldNum" sz="quarter" idx="5"/>
          </p:nvPr>
        </p:nvSpPr>
        <p:spPr/>
        <p:txBody>
          <a:bodyPr/>
          <a:lstStyle/>
          <a:p>
            <a:fld id="{5EFEFD7B-68A1-4A25-80D4-37F790464020}" type="slidenum">
              <a:rPr lang="en-US" smtClean="0"/>
              <a:t>7</a:t>
            </a:fld>
            <a:endParaRPr lang="en-US"/>
          </a:p>
        </p:txBody>
      </p:sp>
    </p:spTree>
    <p:extLst>
      <p:ext uri="{BB962C8B-B14F-4D97-AF65-F5344CB8AC3E}">
        <p14:creationId xmlns:p14="http://schemas.microsoft.com/office/powerpoint/2010/main" val="3467560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Illicit discharges such as water containing excess fertilizer or water from cleaning a painting bucket can contain harmful substances. These substances go directly into our waterways and then into drinking water supplies. </a:t>
            </a:r>
          </a:p>
        </p:txBody>
      </p:sp>
      <p:sp>
        <p:nvSpPr>
          <p:cNvPr id="4" name="Slide Number Placeholder 3"/>
          <p:cNvSpPr>
            <a:spLocks noGrp="1"/>
          </p:cNvSpPr>
          <p:nvPr>
            <p:ph type="sldNum" sz="quarter" idx="5"/>
          </p:nvPr>
        </p:nvSpPr>
        <p:spPr/>
        <p:txBody>
          <a:bodyPr/>
          <a:lstStyle/>
          <a:p>
            <a:fld id="{5EFEFD7B-68A1-4A25-80D4-37F790464020}" type="slidenum">
              <a:rPr lang="en-US" smtClean="0"/>
              <a:t>8</a:t>
            </a:fld>
            <a:endParaRPr lang="en-US"/>
          </a:p>
        </p:txBody>
      </p:sp>
    </p:spTree>
    <p:extLst>
      <p:ext uri="{BB962C8B-B14F-4D97-AF65-F5344CB8AC3E}">
        <p14:creationId xmlns:p14="http://schemas.microsoft.com/office/powerpoint/2010/main" val="1946070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all want to have clean water to drink, to boat and kayak in. We want healthy fish and plants and our local wildlife to thrive in their environment. Not only are we required by our permit to keep the water clean it’s the right think to do for our health and safety and the health and safety of the environment. </a:t>
            </a:r>
          </a:p>
        </p:txBody>
      </p:sp>
      <p:sp>
        <p:nvSpPr>
          <p:cNvPr id="4" name="Slide Number Placeholder 3"/>
          <p:cNvSpPr>
            <a:spLocks noGrp="1"/>
          </p:cNvSpPr>
          <p:nvPr>
            <p:ph type="sldNum" sz="quarter" idx="5"/>
          </p:nvPr>
        </p:nvSpPr>
        <p:spPr/>
        <p:txBody>
          <a:bodyPr/>
          <a:lstStyle/>
          <a:p>
            <a:fld id="{5EFEFD7B-68A1-4A25-80D4-37F790464020}" type="slidenum">
              <a:rPr lang="en-US" smtClean="0"/>
              <a:t>9</a:t>
            </a:fld>
            <a:endParaRPr lang="en-US"/>
          </a:p>
        </p:txBody>
      </p:sp>
    </p:spTree>
    <p:extLst>
      <p:ext uri="{BB962C8B-B14F-4D97-AF65-F5344CB8AC3E}">
        <p14:creationId xmlns:p14="http://schemas.microsoft.com/office/powerpoint/2010/main" val="2498252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E79B7-7036-70C6-BFED-4FC0700E73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9E68694-EEAF-4E7C-957B-D709F577B8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DD0F3B-1B2C-A090-616D-1FA67B56D65E}"/>
              </a:ext>
            </a:extLst>
          </p:cNvPr>
          <p:cNvSpPr>
            <a:spLocks noGrp="1"/>
          </p:cNvSpPr>
          <p:nvPr>
            <p:ph type="dt" sz="half" idx="10"/>
          </p:nvPr>
        </p:nvSpPr>
        <p:spPr/>
        <p:txBody>
          <a:bodyPr/>
          <a:lstStyle/>
          <a:p>
            <a:fld id="{01DF3FE9-0937-4186-8B89-23E4B09CD7A8}" type="datetimeFigureOut">
              <a:rPr lang="en-US" smtClean="0"/>
              <a:t>3/14/2023</a:t>
            </a:fld>
            <a:endParaRPr lang="en-US"/>
          </a:p>
        </p:txBody>
      </p:sp>
      <p:sp>
        <p:nvSpPr>
          <p:cNvPr id="5" name="Footer Placeholder 4">
            <a:extLst>
              <a:ext uri="{FF2B5EF4-FFF2-40B4-BE49-F238E27FC236}">
                <a16:creationId xmlns:a16="http://schemas.microsoft.com/office/drawing/2014/main" id="{5EBC82D9-C424-CFDC-33BC-D5B7AD79D8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6097E3-D0CA-66F9-D17C-F17B93542F06}"/>
              </a:ext>
            </a:extLst>
          </p:cNvPr>
          <p:cNvSpPr>
            <a:spLocks noGrp="1"/>
          </p:cNvSpPr>
          <p:nvPr>
            <p:ph type="sldNum" sz="quarter" idx="12"/>
          </p:nvPr>
        </p:nvSpPr>
        <p:spPr/>
        <p:txBody>
          <a:bodyPr/>
          <a:lstStyle/>
          <a:p>
            <a:fld id="{0ED23013-A3BA-46B2-9DDA-96D8787A118F}" type="slidenum">
              <a:rPr lang="en-US" smtClean="0"/>
              <a:t>‹#›</a:t>
            </a:fld>
            <a:endParaRPr lang="en-US"/>
          </a:p>
        </p:txBody>
      </p:sp>
    </p:spTree>
    <p:extLst>
      <p:ext uri="{BB962C8B-B14F-4D97-AF65-F5344CB8AC3E}">
        <p14:creationId xmlns:p14="http://schemas.microsoft.com/office/powerpoint/2010/main" val="768553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EF479-B86B-117C-2228-B24E59A7A77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DB88AF-8D16-3D19-3357-302C116E217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37AFBD-4645-ABD3-90CB-E2637E1E318D}"/>
              </a:ext>
            </a:extLst>
          </p:cNvPr>
          <p:cNvSpPr>
            <a:spLocks noGrp="1"/>
          </p:cNvSpPr>
          <p:nvPr>
            <p:ph type="dt" sz="half" idx="10"/>
          </p:nvPr>
        </p:nvSpPr>
        <p:spPr/>
        <p:txBody>
          <a:bodyPr/>
          <a:lstStyle/>
          <a:p>
            <a:fld id="{01DF3FE9-0937-4186-8B89-23E4B09CD7A8}" type="datetimeFigureOut">
              <a:rPr lang="en-US" smtClean="0"/>
              <a:t>3/14/2023</a:t>
            </a:fld>
            <a:endParaRPr lang="en-US"/>
          </a:p>
        </p:txBody>
      </p:sp>
      <p:sp>
        <p:nvSpPr>
          <p:cNvPr id="5" name="Footer Placeholder 4">
            <a:extLst>
              <a:ext uri="{FF2B5EF4-FFF2-40B4-BE49-F238E27FC236}">
                <a16:creationId xmlns:a16="http://schemas.microsoft.com/office/drawing/2014/main" id="{03997CDD-B28B-1EC0-6F42-C57FD2B382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3E7236-7FD7-0C81-1189-CEB963D209E3}"/>
              </a:ext>
            </a:extLst>
          </p:cNvPr>
          <p:cNvSpPr>
            <a:spLocks noGrp="1"/>
          </p:cNvSpPr>
          <p:nvPr>
            <p:ph type="sldNum" sz="quarter" idx="12"/>
          </p:nvPr>
        </p:nvSpPr>
        <p:spPr/>
        <p:txBody>
          <a:bodyPr/>
          <a:lstStyle/>
          <a:p>
            <a:fld id="{0ED23013-A3BA-46B2-9DDA-96D8787A118F}" type="slidenum">
              <a:rPr lang="en-US" smtClean="0"/>
              <a:t>‹#›</a:t>
            </a:fld>
            <a:endParaRPr lang="en-US"/>
          </a:p>
        </p:txBody>
      </p:sp>
    </p:spTree>
    <p:extLst>
      <p:ext uri="{BB962C8B-B14F-4D97-AF65-F5344CB8AC3E}">
        <p14:creationId xmlns:p14="http://schemas.microsoft.com/office/powerpoint/2010/main" val="2548601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E8B7C4-6E06-761F-7EB2-DA7536F697A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1A68D35-BC3F-59DA-444A-0DDC6E769B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C63D65-82A5-CC6F-9DC7-7BA53879D137}"/>
              </a:ext>
            </a:extLst>
          </p:cNvPr>
          <p:cNvSpPr>
            <a:spLocks noGrp="1"/>
          </p:cNvSpPr>
          <p:nvPr>
            <p:ph type="dt" sz="half" idx="10"/>
          </p:nvPr>
        </p:nvSpPr>
        <p:spPr/>
        <p:txBody>
          <a:bodyPr/>
          <a:lstStyle/>
          <a:p>
            <a:fld id="{01DF3FE9-0937-4186-8B89-23E4B09CD7A8}" type="datetimeFigureOut">
              <a:rPr lang="en-US" smtClean="0"/>
              <a:t>3/14/2023</a:t>
            </a:fld>
            <a:endParaRPr lang="en-US"/>
          </a:p>
        </p:txBody>
      </p:sp>
      <p:sp>
        <p:nvSpPr>
          <p:cNvPr id="5" name="Footer Placeholder 4">
            <a:extLst>
              <a:ext uri="{FF2B5EF4-FFF2-40B4-BE49-F238E27FC236}">
                <a16:creationId xmlns:a16="http://schemas.microsoft.com/office/drawing/2014/main" id="{8B9C630D-E836-FD4F-91D2-87AA03B650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1E8C74-AA6E-A020-591C-49E5622B4E91}"/>
              </a:ext>
            </a:extLst>
          </p:cNvPr>
          <p:cNvSpPr>
            <a:spLocks noGrp="1"/>
          </p:cNvSpPr>
          <p:nvPr>
            <p:ph type="sldNum" sz="quarter" idx="12"/>
          </p:nvPr>
        </p:nvSpPr>
        <p:spPr/>
        <p:txBody>
          <a:bodyPr/>
          <a:lstStyle/>
          <a:p>
            <a:fld id="{0ED23013-A3BA-46B2-9DDA-96D8787A118F}" type="slidenum">
              <a:rPr lang="en-US" smtClean="0"/>
              <a:t>‹#›</a:t>
            </a:fld>
            <a:endParaRPr lang="en-US"/>
          </a:p>
        </p:txBody>
      </p:sp>
    </p:spTree>
    <p:extLst>
      <p:ext uri="{BB962C8B-B14F-4D97-AF65-F5344CB8AC3E}">
        <p14:creationId xmlns:p14="http://schemas.microsoft.com/office/powerpoint/2010/main" val="2715081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F44DC-DA8A-DDE8-73FE-8AEAE8E5B5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5DD239-9B66-A80B-9015-D4E3300E62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2B56D4-DF24-B51D-2DDD-140BCCE22672}"/>
              </a:ext>
            </a:extLst>
          </p:cNvPr>
          <p:cNvSpPr>
            <a:spLocks noGrp="1"/>
          </p:cNvSpPr>
          <p:nvPr>
            <p:ph type="dt" sz="half" idx="10"/>
          </p:nvPr>
        </p:nvSpPr>
        <p:spPr/>
        <p:txBody>
          <a:bodyPr/>
          <a:lstStyle/>
          <a:p>
            <a:fld id="{01DF3FE9-0937-4186-8B89-23E4B09CD7A8}" type="datetimeFigureOut">
              <a:rPr lang="en-US" smtClean="0"/>
              <a:t>3/14/2023</a:t>
            </a:fld>
            <a:endParaRPr lang="en-US"/>
          </a:p>
        </p:txBody>
      </p:sp>
      <p:sp>
        <p:nvSpPr>
          <p:cNvPr id="5" name="Footer Placeholder 4">
            <a:extLst>
              <a:ext uri="{FF2B5EF4-FFF2-40B4-BE49-F238E27FC236}">
                <a16:creationId xmlns:a16="http://schemas.microsoft.com/office/drawing/2014/main" id="{EF6AF0B1-BE19-B66B-8E76-A96A1A6EFF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98226A-4173-3457-49F0-1FD325B9D297}"/>
              </a:ext>
            </a:extLst>
          </p:cNvPr>
          <p:cNvSpPr>
            <a:spLocks noGrp="1"/>
          </p:cNvSpPr>
          <p:nvPr>
            <p:ph type="sldNum" sz="quarter" idx="12"/>
          </p:nvPr>
        </p:nvSpPr>
        <p:spPr/>
        <p:txBody>
          <a:bodyPr/>
          <a:lstStyle/>
          <a:p>
            <a:fld id="{0ED23013-A3BA-46B2-9DDA-96D8787A118F}" type="slidenum">
              <a:rPr lang="en-US" smtClean="0"/>
              <a:t>‹#›</a:t>
            </a:fld>
            <a:endParaRPr lang="en-US"/>
          </a:p>
        </p:txBody>
      </p:sp>
    </p:spTree>
    <p:extLst>
      <p:ext uri="{BB962C8B-B14F-4D97-AF65-F5344CB8AC3E}">
        <p14:creationId xmlns:p14="http://schemas.microsoft.com/office/powerpoint/2010/main" val="138002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8946D-A1BB-E7E2-A9BD-12B058323CD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1F407A0-1B85-A3B6-B302-C4DE2675E3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614750-3DAF-CC1B-D90C-4620F0E706AA}"/>
              </a:ext>
            </a:extLst>
          </p:cNvPr>
          <p:cNvSpPr>
            <a:spLocks noGrp="1"/>
          </p:cNvSpPr>
          <p:nvPr>
            <p:ph type="dt" sz="half" idx="10"/>
          </p:nvPr>
        </p:nvSpPr>
        <p:spPr/>
        <p:txBody>
          <a:bodyPr/>
          <a:lstStyle/>
          <a:p>
            <a:fld id="{01DF3FE9-0937-4186-8B89-23E4B09CD7A8}" type="datetimeFigureOut">
              <a:rPr lang="en-US" smtClean="0"/>
              <a:t>3/14/2023</a:t>
            </a:fld>
            <a:endParaRPr lang="en-US"/>
          </a:p>
        </p:txBody>
      </p:sp>
      <p:sp>
        <p:nvSpPr>
          <p:cNvPr id="5" name="Footer Placeholder 4">
            <a:extLst>
              <a:ext uri="{FF2B5EF4-FFF2-40B4-BE49-F238E27FC236}">
                <a16:creationId xmlns:a16="http://schemas.microsoft.com/office/drawing/2014/main" id="{55F5B3DE-CBCF-41CC-40AF-4CBB219D28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D6AAE8-5750-09D1-306D-A56658F78FFD}"/>
              </a:ext>
            </a:extLst>
          </p:cNvPr>
          <p:cNvSpPr>
            <a:spLocks noGrp="1"/>
          </p:cNvSpPr>
          <p:nvPr>
            <p:ph type="sldNum" sz="quarter" idx="12"/>
          </p:nvPr>
        </p:nvSpPr>
        <p:spPr/>
        <p:txBody>
          <a:bodyPr/>
          <a:lstStyle/>
          <a:p>
            <a:fld id="{0ED23013-A3BA-46B2-9DDA-96D8787A118F}" type="slidenum">
              <a:rPr lang="en-US" smtClean="0"/>
              <a:t>‹#›</a:t>
            </a:fld>
            <a:endParaRPr lang="en-US"/>
          </a:p>
        </p:txBody>
      </p:sp>
    </p:spTree>
    <p:extLst>
      <p:ext uri="{BB962C8B-B14F-4D97-AF65-F5344CB8AC3E}">
        <p14:creationId xmlns:p14="http://schemas.microsoft.com/office/powerpoint/2010/main" val="3055398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EDBBE-BC91-CECC-B326-9A9314A8B2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A09E40-790A-C0B6-42A3-EEA0D9416E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3B2C39-9448-9815-FF75-BDB87FB6AEF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6AF3EA-E224-3937-F123-754080BA6735}"/>
              </a:ext>
            </a:extLst>
          </p:cNvPr>
          <p:cNvSpPr>
            <a:spLocks noGrp="1"/>
          </p:cNvSpPr>
          <p:nvPr>
            <p:ph type="dt" sz="half" idx="10"/>
          </p:nvPr>
        </p:nvSpPr>
        <p:spPr/>
        <p:txBody>
          <a:bodyPr/>
          <a:lstStyle/>
          <a:p>
            <a:fld id="{01DF3FE9-0937-4186-8B89-23E4B09CD7A8}" type="datetimeFigureOut">
              <a:rPr lang="en-US" smtClean="0"/>
              <a:t>3/14/2023</a:t>
            </a:fld>
            <a:endParaRPr lang="en-US"/>
          </a:p>
        </p:txBody>
      </p:sp>
      <p:sp>
        <p:nvSpPr>
          <p:cNvPr id="6" name="Footer Placeholder 5">
            <a:extLst>
              <a:ext uri="{FF2B5EF4-FFF2-40B4-BE49-F238E27FC236}">
                <a16:creationId xmlns:a16="http://schemas.microsoft.com/office/drawing/2014/main" id="{DCFB3CE0-81B1-8C84-4533-398632CACB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88360B-2069-8D50-56B5-A95D3F5D5B08}"/>
              </a:ext>
            </a:extLst>
          </p:cNvPr>
          <p:cNvSpPr>
            <a:spLocks noGrp="1"/>
          </p:cNvSpPr>
          <p:nvPr>
            <p:ph type="sldNum" sz="quarter" idx="12"/>
          </p:nvPr>
        </p:nvSpPr>
        <p:spPr/>
        <p:txBody>
          <a:bodyPr/>
          <a:lstStyle/>
          <a:p>
            <a:fld id="{0ED23013-A3BA-46B2-9DDA-96D8787A118F}" type="slidenum">
              <a:rPr lang="en-US" smtClean="0"/>
              <a:t>‹#›</a:t>
            </a:fld>
            <a:endParaRPr lang="en-US"/>
          </a:p>
        </p:txBody>
      </p:sp>
    </p:spTree>
    <p:extLst>
      <p:ext uri="{BB962C8B-B14F-4D97-AF65-F5344CB8AC3E}">
        <p14:creationId xmlns:p14="http://schemas.microsoft.com/office/powerpoint/2010/main" val="1208333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374C7-BBDB-D624-6496-F19CBC43EFA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7C72FE-4BFD-4742-17AA-A991793392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984156-622C-0200-6C0D-6D4073178CC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B7C64F2-63EA-92BA-72B5-65F843D9AE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22288A-78A3-DF84-198B-AE79EEFD55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7EBE6B-5189-8584-70EA-50A623960A19}"/>
              </a:ext>
            </a:extLst>
          </p:cNvPr>
          <p:cNvSpPr>
            <a:spLocks noGrp="1"/>
          </p:cNvSpPr>
          <p:nvPr>
            <p:ph type="dt" sz="half" idx="10"/>
          </p:nvPr>
        </p:nvSpPr>
        <p:spPr/>
        <p:txBody>
          <a:bodyPr/>
          <a:lstStyle/>
          <a:p>
            <a:fld id="{01DF3FE9-0937-4186-8B89-23E4B09CD7A8}" type="datetimeFigureOut">
              <a:rPr lang="en-US" smtClean="0"/>
              <a:t>3/14/2023</a:t>
            </a:fld>
            <a:endParaRPr lang="en-US"/>
          </a:p>
        </p:txBody>
      </p:sp>
      <p:sp>
        <p:nvSpPr>
          <p:cNvPr id="8" name="Footer Placeholder 7">
            <a:extLst>
              <a:ext uri="{FF2B5EF4-FFF2-40B4-BE49-F238E27FC236}">
                <a16:creationId xmlns:a16="http://schemas.microsoft.com/office/drawing/2014/main" id="{D3144786-EB7D-5051-A6C8-B3E5C3DDD0D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E41F856-AE72-2AAF-42B9-B38B97748235}"/>
              </a:ext>
            </a:extLst>
          </p:cNvPr>
          <p:cNvSpPr>
            <a:spLocks noGrp="1"/>
          </p:cNvSpPr>
          <p:nvPr>
            <p:ph type="sldNum" sz="quarter" idx="12"/>
          </p:nvPr>
        </p:nvSpPr>
        <p:spPr/>
        <p:txBody>
          <a:bodyPr/>
          <a:lstStyle/>
          <a:p>
            <a:fld id="{0ED23013-A3BA-46B2-9DDA-96D8787A118F}" type="slidenum">
              <a:rPr lang="en-US" smtClean="0"/>
              <a:t>‹#›</a:t>
            </a:fld>
            <a:endParaRPr lang="en-US"/>
          </a:p>
        </p:txBody>
      </p:sp>
    </p:spTree>
    <p:extLst>
      <p:ext uri="{BB962C8B-B14F-4D97-AF65-F5344CB8AC3E}">
        <p14:creationId xmlns:p14="http://schemas.microsoft.com/office/powerpoint/2010/main" val="4112418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34C35-44E6-47B1-2BA6-4D4B8F7D705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37DD1E7-96BA-7170-3DA2-FF49BF6F1A32}"/>
              </a:ext>
            </a:extLst>
          </p:cNvPr>
          <p:cNvSpPr>
            <a:spLocks noGrp="1"/>
          </p:cNvSpPr>
          <p:nvPr>
            <p:ph type="dt" sz="half" idx="10"/>
          </p:nvPr>
        </p:nvSpPr>
        <p:spPr/>
        <p:txBody>
          <a:bodyPr/>
          <a:lstStyle/>
          <a:p>
            <a:fld id="{01DF3FE9-0937-4186-8B89-23E4B09CD7A8}" type="datetimeFigureOut">
              <a:rPr lang="en-US" smtClean="0"/>
              <a:t>3/14/2023</a:t>
            </a:fld>
            <a:endParaRPr lang="en-US"/>
          </a:p>
        </p:txBody>
      </p:sp>
      <p:sp>
        <p:nvSpPr>
          <p:cNvPr id="4" name="Footer Placeholder 3">
            <a:extLst>
              <a:ext uri="{FF2B5EF4-FFF2-40B4-BE49-F238E27FC236}">
                <a16:creationId xmlns:a16="http://schemas.microsoft.com/office/drawing/2014/main" id="{2EF34FE9-8669-88A7-FA4F-257F0CC2303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D2A7309-E4FD-3864-CECC-70F0F375AB0F}"/>
              </a:ext>
            </a:extLst>
          </p:cNvPr>
          <p:cNvSpPr>
            <a:spLocks noGrp="1"/>
          </p:cNvSpPr>
          <p:nvPr>
            <p:ph type="sldNum" sz="quarter" idx="12"/>
          </p:nvPr>
        </p:nvSpPr>
        <p:spPr/>
        <p:txBody>
          <a:bodyPr/>
          <a:lstStyle/>
          <a:p>
            <a:fld id="{0ED23013-A3BA-46B2-9DDA-96D8787A118F}" type="slidenum">
              <a:rPr lang="en-US" smtClean="0"/>
              <a:t>‹#›</a:t>
            </a:fld>
            <a:endParaRPr lang="en-US"/>
          </a:p>
        </p:txBody>
      </p:sp>
    </p:spTree>
    <p:extLst>
      <p:ext uri="{BB962C8B-B14F-4D97-AF65-F5344CB8AC3E}">
        <p14:creationId xmlns:p14="http://schemas.microsoft.com/office/powerpoint/2010/main" val="254684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2CD6CA-4173-744C-E63D-3D79A920ABD9}"/>
              </a:ext>
            </a:extLst>
          </p:cNvPr>
          <p:cNvSpPr>
            <a:spLocks noGrp="1"/>
          </p:cNvSpPr>
          <p:nvPr>
            <p:ph type="dt" sz="half" idx="10"/>
          </p:nvPr>
        </p:nvSpPr>
        <p:spPr/>
        <p:txBody>
          <a:bodyPr/>
          <a:lstStyle/>
          <a:p>
            <a:fld id="{01DF3FE9-0937-4186-8B89-23E4B09CD7A8}" type="datetimeFigureOut">
              <a:rPr lang="en-US" smtClean="0"/>
              <a:t>3/14/2023</a:t>
            </a:fld>
            <a:endParaRPr lang="en-US"/>
          </a:p>
        </p:txBody>
      </p:sp>
      <p:sp>
        <p:nvSpPr>
          <p:cNvPr id="3" name="Footer Placeholder 2">
            <a:extLst>
              <a:ext uri="{FF2B5EF4-FFF2-40B4-BE49-F238E27FC236}">
                <a16:creationId xmlns:a16="http://schemas.microsoft.com/office/drawing/2014/main" id="{B21F824D-6DEF-B319-A38C-8A575B3722D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C2221F-9212-83E7-F8BA-B14888EDB10E}"/>
              </a:ext>
            </a:extLst>
          </p:cNvPr>
          <p:cNvSpPr>
            <a:spLocks noGrp="1"/>
          </p:cNvSpPr>
          <p:nvPr>
            <p:ph type="sldNum" sz="quarter" idx="12"/>
          </p:nvPr>
        </p:nvSpPr>
        <p:spPr/>
        <p:txBody>
          <a:bodyPr/>
          <a:lstStyle/>
          <a:p>
            <a:fld id="{0ED23013-A3BA-46B2-9DDA-96D8787A118F}" type="slidenum">
              <a:rPr lang="en-US" smtClean="0"/>
              <a:t>‹#›</a:t>
            </a:fld>
            <a:endParaRPr lang="en-US"/>
          </a:p>
        </p:txBody>
      </p:sp>
    </p:spTree>
    <p:extLst>
      <p:ext uri="{BB962C8B-B14F-4D97-AF65-F5344CB8AC3E}">
        <p14:creationId xmlns:p14="http://schemas.microsoft.com/office/powerpoint/2010/main" val="292619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9894A-B560-1047-4073-141A8997D1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17830B-8016-7765-C388-CC2B9058B9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E17BB93-8CBA-56EB-DAAE-A0E3C3DAE0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09B636-5E19-A248-BE3A-92688EA1B4FC}"/>
              </a:ext>
            </a:extLst>
          </p:cNvPr>
          <p:cNvSpPr>
            <a:spLocks noGrp="1"/>
          </p:cNvSpPr>
          <p:nvPr>
            <p:ph type="dt" sz="half" idx="10"/>
          </p:nvPr>
        </p:nvSpPr>
        <p:spPr/>
        <p:txBody>
          <a:bodyPr/>
          <a:lstStyle/>
          <a:p>
            <a:fld id="{01DF3FE9-0937-4186-8B89-23E4B09CD7A8}" type="datetimeFigureOut">
              <a:rPr lang="en-US" smtClean="0"/>
              <a:t>3/14/2023</a:t>
            </a:fld>
            <a:endParaRPr lang="en-US"/>
          </a:p>
        </p:txBody>
      </p:sp>
      <p:sp>
        <p:nvSpPr>
          <p:cNvPr id="6" name="Footer Placeholder 5">
            <a:extLst>
              <a:ext uri="{FF2B5EF4-FFF2-40B4-BE49-F238E27FC236}">
                <a16:creationId xmlns:a16="http://schemas.microsoft.com/office/drawing/2014/main" id="{BF8C6A1F-5FBA-A9C0-BC4C-7AE8C1B4C1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9486CC-16A5-B5AE-AB12-3CA8A015C745}"/>
              </a:ext>
            </a:extLst>
          </p:cNvPr>
          <p:cNvSpPr>
            <a:spLocks noGrp="1"/>
          </p:cNvSpPr>
          <p:nvPr>
            <p:ph type="sldNum" sz="quarter" idx="12"/>
          </p:nvPr>
        </p:nvSpPr>
        <p:spPr/>
        <p:txBody>
          <a:bodyPr/>
          <a:lstStyle/>
          <a:p>
            <a:fld id="{0ED23013-A3BA-46B2-9DDA-96D8787A118F}" type="slidenum">
              <a:rPr lang="en-US" smtClean="0"/>
              <a:t>‹#›</a:t>
            </a:fld>
            <a:endParaRPr lang="en-US"/>
          </a:p>
        </p:txBody>
      </p:sp>
    </p:spTree>
    <p:extLst>
      <p:ext uri="{BB962C8B-B14F-4D97-AF65-F5344CB8AC3E}">
        <p14:creationId xmlns:p14="http://schemas.microsoft.com/office/powerpoint/2010/main" val="2213428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6BB18-229B-1227-79F9-64B7FD8DAC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F78159A-2BE8-6A15-6B2E-95935AA4B7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9F072B7-7090-3065-EE04-6EE7319D41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2047EB-535B-3658-FE03-B2D4E24AE698}"/>
              </a:ext>
            </a:extLst>
          </p:cNvPr>
          <p:cNvSpPr>
            <a:spLocks noGrp="1"/>
          </p:cNvSpPr>
          <p:nvPr>
            <p:ph type="dt" sz="half" idx="10"/>
          </p:nvPr>
        </p:nvSpPr>
        <p:spPr/>
        <p:txBody>
          <a:bodyPr/>
          <a:lstStyle/>
          <a:p>
            <a:fld id="{01DF3FE9-0937-4186-8B89-23E4B09CD7A8}" type="datetimeFigureOut">
              <a:rPr lang="en-US" smtClean="0"/>
              <a:t>3/14/2023</a:t>
            </a:fld>
            <a:endParaRPr lang="en-US"/>
          </a:p>
        </p:txBody>
      </p:sp>
      <p:sp>
        <p:nvSpPr>
          <p:cNvPr id="6" name="Footer Placeholder 5">
            <a:extLst>
              <a:ext uri="{FF2B5EF4-FFF2-40B4-BE49-F238E27FC236}">
                <a16:creationId xmlns:a16="http://schemas.microsoft.com/office/drawing/2014/main" id="{B423628A-A625-7627-626C-5CAD7235F5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D85319-5A95-FF79-E322-C5E528FE64EA}"/>
              </a:ext>
            </a:extLst>
          </p:cNvPr>
          <p:cNvSpPr>
            <a:spLocks noGrp="1"/>
          </p:cNvSpPr>
          <p:nvPr>
            <p:ph type="sldNum" sz="quarter" idx="12"/>
          </p:nvPr>
        </p:nvSpPr>
        <p:spPr/>
        <p:txBody>
          <a:bodyPr/>
          <a:lstStyle/>
          <a:p>
            <a:fld id="{0ED23013-A3BA-46B2-9DDA-96D8787A118F}" type="slidenum">
              <a:rPr lang="en-US" smtClean="0"/>
              <a:t>‹#›</a:t>
            </a:fld>
            <a:endParaRPr lang="en-US"/>
          </a:p>
        </p:txBody>
      </p:sp>
    </p:spTree>
    <p:extLst>
      <p:ext uri="{BB962C8B-B14F-4D97-AF65-F5344CB8AC3E}">
        <p14:creationId xmlns:p14="http://schemas.microsoft.com/office/powerpoint/2010/main" val="2510670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6F01A6-1CA9-07D5-7B72-CF8171AF23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14F3001-A797-241F-AD90-124528C7BA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490D34-478D-2CCC-7A66-FDB682DA31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DF3FE9-0937-4186-8B89-23E4B09CD7A8}" type="datetimeFigureOut">
              <a:rPr lang="en-US" smtClean="0"/>
              <a:t>3/14/2023</a:t>
            </a:fld>
            <a:endParaRPr lang="en-US"/>
          </a:p>
        </p:txBody>
      </p:sp>
      <p:sp>
        <p:nvSpPr>
          <p:cNvPr id="5" name="Footer Placeholder 4">
            <a:extLst>
              <a:ext uri="{FF2B5EF4-FFF2-40B4-BE49-F238E27FC236}">
                <a16:creationId xmlns:a16="http://schemas.microsoft.com/office/drawing/2014/main" id="{93877F63-1853-DF9C-F138-B86F3CCC3A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A474C5-E2AD-8503-F550-0FB2CE3287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D23013-A3BA-46B2-9DDA-96D8787A118F}" type="slidenum">
              <a:rPr lang="en-US" smtClean="0"/>
              <a:t>‹#›</a:t>
            </a:fld>
            <a:endParaRPr lang="en-US"/>
          </a:p>
        </p:txBody>
      </p:sp>
    </p:spTree>
    <p:extLst>
      <p:ext uri="{BB962C8B-B14F-4D97-AF65-F5344CB8AC3E}">
        <p14:creationId xmlns:p14="http://schemas.microsoft.com/office/powerpoint/2010/main" val="35993935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31.emf"/><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34.png"/><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8.jpe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6083447"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517004-7CE0-6C8C-4280-16C3A2A31F04}"/>
              </a:ext>
            </a:extLst>
          </p:cNvPr>
          <p:cNvSpPr>
            <a:spLocks noGrp="1"/>
          </p:cNvSpPr>
          <p:nvPr>
            <p:ph type="ctrTitle"/>
          </p:nvPr>
        </p:nvSpPr>
        <p:spPr>
          <a:xfrm>
            <a:off x="1155556" y="4549143"/>
            <a:ext cx="4284417" cy="1663496"/>
          </a:xfrm>
        </p:spPr>
        <p:txBody>
          <a:bodyPr anchor="t">
            <a:normAutofit/>
          </a:bodyPr>
          <a:lstStyle/>
          <a:p>
            <a:pPr algn="l"/>
            <a:r>
              <a:rPr lang="en-US" sz="4800">
                <a:solidFill>
                  <a:schemeClr val="bg1"/>
                </a:solidFill>
              </a:rPr>
              <a:t>STORMWATER 101</a:t>
            </a:r>
          </a:p>
        </p:txBody>
      </p:sp>
      <p:sp>
        <p:nvSpPr>
          <p:cNvPr id="56" name="Rectangle 10">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599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F6197447-8379-97F9-5DF4-B37723269C41}"/>
              </a:ext>
            </a:extLst>
          </p:cNvPr>
          <p:cNvSpPr>
            <a:spLocks noGrp="1"/>
          </p:cNvSpPr>
          <p:nvPr>
            <p:ph type="subTitle" idx="1"/>
          </p:nvPr>
        </p:nvSpPr>
        <p:spPr>
          <a:xfrm>
            <a:off x="6739465" y="4752794"/>
            <a:ext cx="3960246" cy="1461736"/>
          </a:xfrm>
        </p:spPr>
        <p:txBody>
          <a:bodyPr anchor="t">
            <a:normAutofit/>
          </a:bodyPr>
          <a:lstStyle/>
          <a:p>
            <a:pPr algn="l"/>
            <a:r>
              <a:rPr lang="en-US"/>
              <a:t>Pollution Prevention and Illicit Discharge Detection and Elimination</a:t>
            </a:r>
          </a:p>
        </p:txBody>
      </p:sp>
      <p:pic>
        <p:nvPicPr>
          <p:cNvPr id="4" name="Picture 3">
            <a:extLst>
              <a:ext uri="{FF2B5EF4-FFF2-40B4-BE49-F238E27FC236}">
                <a16:creationId xmlns:a16="http://schemas.microsoft.com/office/drawing/2014/main" id="{3337395E-1B68-96C1-68F6-1FEB514B7186}"/>
              </a:ext>
            </a:extLst>
          </p:cNvPr>
          <p:cNvPicPr>
            <a:picLocks noChangeAspect="1"/>
          </p:cNvPicPr>
          <p:nvPr/>
        </p:nvPicPr>
        <p:blipFill rotWithShape="1">
          <a:blip r:embed="rId3"/>
          <a:srcRect t="9461" r="-2" b="57"/>
          <a:stretch/>
        </p:blipFill>
        <p:spPr>
          <a:xfrm>
            <a:off x="1155556" y="637762"/>
            <a:ext cx="9889765" cy="3579308"/>
          </a:xfrm>
          <a:prstGeom prst="rect">
            <a:avLst/>
          </a:prstGeom>
        </p:spPr>
      </p:pic>
      <p:sp>
        <p:nvSpPr>
          <p:cNvPr id="13" name="Rectangle 12">
            <a:extLst>
              <a:ext uri="{FF2B5EF4-FFF2-40B4-BE49-F238E27FC236}">
                <a16:creationId xmlns:a16="http://schemas.microsoft.com/office/drawing/2014/main" id="{6832F003-FCA6-4CFB-A2EA-308F3AA257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4420" y="4549143"/>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97398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F2413A-4877-7B7B-8174-1EE8E16D759E}"/>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4000"/>
              <a:t>What Can You Do?</a:t>
            </a:r>
          </a:p>
        </p:txBody>
      </p:sp>
      <p:grpSp>
        <p:nvGrpSpPr>
          <p:cNvPr id="38"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175943-E340-7991-29E3-6BBC6BC864F3}"/>
              </a:ext>
            </a:extLst>
          </p:cNvPr>
          <p:cNvSpPr>
            <a:spLocks noGrp="1"/>
          </p:cNvSpPr>
          <p:nvPr>
            <p:ph sz="half" idx="1"/>
          </p:nvPr>
        </p:nvSpPr>
        <p:spPr>
          <a:xfrm>
            <a:off x="590719" y="2330505"/>
            <a:ext cx="4559425" cy="3979585"/>
          </a:xfrm>
        </p:spPr>
        <p:txBody>
          <a:bodyPr vert="horz" lIns="91440" tIns="45720" rIns="91440" bIns="45720" rtlCol="0" anchor="ctr">
            <a:normAutofit/>
          </a:bodyPr>
          <a:lstStyle/>
          <a:p>
            <a:r>
              <a:rPr lang="en-US" sz="2000"/>
              <a:t>Employees can help prevent stormwater pollution by:</a:t>
            </a:r>
          </a:p>
          <a:p>
            <a:r>
              <a:rPr lang="en-US" sz="2000"/>
              <a:t>Preventing pollutants from being dumped or spilled into the storm sewer system (this includes driveways, sidewalks, streets, storm drains)</a:t>
            </a:r>
          </a:p>
          <a:p>
            <a:r>
              <a:rPr lang="en-US" sz="2000"/>
              <a:t>Reporting pollution or questionable discharges to the storm sewer system or local waterways.</a:t>
            </a:r>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173ACE2-8B71-075F-29AE-B155B6E3C6D8}"/>
              </a:ext>
            </a:extLst>
          </p:cNvPr>
          <p:cNvPicPr>
            <a:picLocks noChangeAspect="1"/>
          </p:cNvPicPr>
          <p:nvPr/>
        </p:nvPicPr>
        <p:blipFill rotWithShape="1">
          <a:blip r:embed="rId3"/>
          <a:srcRect l="27116" r="15115" b="-1"/>
          <a:stretch/>
        </p:blipFill>
        <p:spPr>
          <a:xfrm>
            <a:off x="5977788" y="799352"/>
            <a:ext cx="5425410" cy="5259296"/>
          </a:xfrm>
          <a:prstGeom prst="rect">
            <a:avLst/>
          </a:prstGeom>
        </p:spPr>
      </p:pic>
    </p:spTree>
    <p:extLst>
      <p:ext uri="{BB962C8B-B14F-4D97-AF65-F5344CB8AC3E}">
        <p14:creationId xmlns:p14="http://schemas.microsoft.com/office/powerpoint/2010/main" val="535912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9">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4111EDCE-BAF5-87DA-F446-4A8B115D3AA3}"/>
              </a:ext>
            </a:extLst>
          </p:cNvPr>
          <p:cNvSpPr>
            <a:spLocks noGrp="1"/>
          </p:cNvSpPr>
          <p:nvPr>
            <p:ph type="title"/>
          </p:nvPr>
        </p:nvSpPr>
        <p:spPr>
          <a:xfrm>
            <a:off x="838200" y="448721"/>
            <a:ext cx="4707671" cy="1225650"/>
          </a:xfrm>
        </p:spPr>
        <p:txBody>
          <a:bodyPr vert="horz" lIns="91440" tIns="45720" rIns="91440" bIns="45720" rtlCol="0" anchor="b">
            <a:normAutofit/>
          </a:bodyPr>
          <a:lstStyle/>
          <a:p>
            <a:r>
              <a:rPr lang="en-US" sz="3800">
                <a:solidFill>
                  <a:schemeClr val="bg1"/>
                </a:solidFill>
              </a:rPr>
              <a:t>Best Practices for Preventing Pollution</a:t>
            </a:r>
          </a:p>
        </p:txBody>
      </p:sp>
      <p:cxnSp>
        <p:nvCxnSpPr>
          <p:cNvPr id="12" name="Straight Connector 11">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7561215-2CC6-8AA8-DD6E-1DBA5850337C}"/>
              </a:ext>
            </a:extLst>
          </p:cNvPr>
          <p:cNvSpPr>
            <a:spLocks noGrp="1"/>
          </p:cNvSpPr>
          <p:nvPr>
            <p:ph sz="half" idx="1"/>
          </p:nvPr>
        </p:nvSpPr>
        <p:spPr>
          <a:xfrm>
            <a:off x="897769" y="1909192"/>
            <a:ext cx="4586513" cy="3647710"/>
          </a:xfrm>
        </p:spPr>
        <p:txBody>
          <a:bodyPr vert="horz" lIns="91440" tIns="45720" rIns="91440" bIns="45720" rtlCol="0">
            <a:normAutofit/>
          </a:bodyPr>
          <a:lstStyle/>
          <a:p>
            <a:r>
              <a:rPr lang="en-US" sz="2000">
                <a:solidFill>
                  <a:schemeClr val="bg1"/>
                </a:solidFill>
              </a:rPr>
              <a:t>Store and handle materials safely</a:t>
            </a:r>
          </a:p>
          <a:p>
            <a:r>
              <a:rPr lang="en-US" sz="2000">
                <a:solidFill>
                  <a:schemeClr val="bg1"/>
                </a:solidFill>
              </a:rPr>
              <a:t>Clean up spills properly using dry methods</a:t>
            </a:r>
          </a:p>
          <a:p>
            <a:r>
              <a:rPr lang="en-US" sz="2000">
                <a:solidFill>
                  <a:schemeClr val="bg1"/>
                </a:solidFill>
              </a:rPr>
              <a:t>Never dump or wash out items down or near a storm drain</a:t>
            </a:r>
          </a:p>
        </p:txBody>
      </p:sp>
      <p:cxnSp>
        <p:nvCxnSpPr>
          <p:cNvPr id="14" name="Straight Connector 13">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C9B9F94-3026-8288-AF20-D0869DB961E4}"/>
              </a:ext>
            </a:extLst>
          </p:cNvPr>
          <p:cNvPicPr>
            <a:picLocks noChangeAspect="1"/>
          </p:cNvPicPr>
          <p:nvPr/>
        </p:nvPicPr>
        <p:blipFill rotWithShape="1">
          <a:blip r:embed="rId3"/>
          <a:srcRect r="-1" b="7415"/>
          <a:stretch/>
        </p:blipFill>
        <p:spPr>
          <a:xfrm>
            <a:off x="6525453" y="10"/>
            <a:ext cx="5666547" cy="6857990"/>
          </a:xfrm>
          <a:prstGeom prst="rect">
            <a:avLst/>
          </a:prstGeom>
        </p:spPr>
      </p:pic>
    </p:spTree>
    <p:extLst>
      <p:ext uri="{BB962C8B-B14F-4D97-AF65-F5344CB8AC3E}">
        <p14:creationId xmlns:p14="http://schemas.microsoft.com/office/powerpoint/2010/main" val="1852390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15E9F7A-B64C-4192-8930-A05D1E23F3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9FCD5C6-770E-8AAA-8255-995F457B233D}"/>
              </a:ext>
            </a:extLst>
          </p:cNvPr>
          <p:cNvPicPr>
            <a:picLocks noChangeAspect="1"/>
          </p:cNvPicPr>
          <p:nvPr/>
        </p:nvPicPr>
        <p:blipFill rotWithShape="1">
          <a:blip r:embed="rId3"/>
          <a:srcRect l="27110" r="19476"/>
          <a:stretch/>
        </p:blipFill>
        <p:spPr>
          <a:xfrm>
            <a:off x="20" y="853"/>
            <a:ext cx="2743179" cy="3417511"/>
          </a:xfrm>
          <a:prstGeom prst="rect">
            <a:avLst/>
          </a:prstGeom>
        </p:spPr>
      </p:pic>
      <p:pic>
        <p:nvPicPr>
          <p:cNvPr id="7" name="Picture 6">
            <a:extLst>
              <a:ext uri="{FF2B5EF4-FFF2-40B4-BE49-F238E27FC236}">
                <a16:creationId xmlns:a16="http://schemas.microsoft.com/office/drawing/2014/main" id="{4771D106-61A2-67D0-43F4-42E0B13CC576}"/>
              </a:ext>
            </a:extLst>
          </p:cNvPr>
          <p:cNvPicPr>
            <a:picLocks noChangeAspect="1"/>
          </p:cNvPicPr>
          <p:nvPr/>
        </p:nvPicPr>
        <p:blipFill rotWithShape="1">
          <a:blip r:embed="rId4"/>
          <a:srcRect l="17984" r="22292" b="2"/>
          <a:stretch/>
        </p:blipFill>
        <p:spPr>
          <a:xfrm>
            <a:off x="20" y="3417677"/>
            <a:ext cx="2743179" cy="3440324"/>
          </a:xfrm>
          <a:prstGeom prst="rect">
            <a:avLst/>
          </a:prstGeom>
        </p:spPr>
      </p:pic>
      <p:sp>
        <p:nvSpPr>
          <p:cNvPr id="15" name="Rectangle 14">
            <a:extLst>
              <a:ext uri="{FF2B5EF4-FFF2-40B4-BE49-F238E27FC236}">
                <a16:creationId xmlns:a16="http://schemas.microsoft.com/office/drawing/2014/main" id="{793EB161-5CFE-4D7E-B34B-06C90F9B1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43200" y="0"/>
            <a:ext cx="6744336" cy="6877180"/>
          </a:xfrm>
          <a:prstGeom prst="rect">
            <a:avLst/>
          </a:prstGeom>
          <a:solidFill>
            <a:schemeClr val="tx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18147C2-BF02-44AA-81D8-FD7776FAB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35964" y="685799"/>
            <a:ext cx="5358808" cy="54864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C60332-6ABB-71DF-E532-96DB02994EC2}"/>
              </a:ext>
            </a:extLst>
          </p:cNvPr>
          <p:cNvSpPr>
            <a:spLocks noGrp="1"/>
          </p:cNvSpPr>
          <p:nvPr>
            <p:ph type="title"/>
          </p:nvPr>
        </p:nvSpPr>
        <p:spPr>
          <a:xfrm>
            <a:off x="3999489" y="1015409"/>
            <a:ext cx="4231758" cy="1145056"/>
          </a:xfrm>
        </p:spPr>
        <p:txBody>
          <a:bodyPr vert="horz" lIns="91440" tIns="45720" rIns="91440" bIns="45720" rtlCol="0" anchor="b">
            <a:normAutofit/>
          </a:bodyPr>
          <a:lstStyle/>
          <a:p>
            <a:pPr algn="ctr"/>
            <a:r>
              <a:rPr lang="en-US" sz="3200" kern="1200">
                <a:solidFill>
                  <a:schemeClr val="bg1">
                    <a:alpha val="60000"/>
                  </a:schemeClr>
                </a:solidFill>
                <a:latin typeface="+mj-lt"/>
                <a:ea typeface="+mj-ea"/>
                <a:cs typeface="+mj-cs"/>
              </a:rPr>
              <a:t>Recognizing Stormwater Pollution</a:t>
            </a:r>
          </a:p>
        </p:txBody>
      </p:sp>
      <p:sp>
        <p:nvSpPr>
          <p:cNvPr id="3" name="Content Placeholder 2">
            <a:extLst>
              <a:ext uri="{FF2B5EF4-FFF2-40B4-BE49-F238E27FC236}">
                <a16:creationId xmlns:a16="http://schemas.microsoft.com/office/drawing/2014/main" id="{9F7B2A9A-1040-DAAF-6776-26FD3420AEF4}"/>
              </a:ext>
            </a:extLst>
          </p:cNvPr>
          <p:cNvSpPr>
            <a:spLocks noGrp="1"/>
          </p:cNvSpPr>
          <p:nvPr>
            <p:ph sz="half" idx="1"/>
          </p:nvPr>
        </p:nvSpPr>
        <p:spPr>
          <a:xfrm>
            <a:off x="3999489" y="2447336"/>
            <a:ext cx="4231758" cy="3214501"/>
          </a:xfrm>
        </p:spPr>
        <p:txBody>
          <a:bodyPr vert="horz" lIns="91440" tIns="45720" rIns="91440" bIns="45720" rtlCol="0" anchor="t">
            <a:normAutofit/>
          </a:bodyPr>
          <a:lstStyle/>
          <a:p>
            <a:r>
              <a:rPr lang="en-US" sz="2000">
                <a:solidFill>
                  <a:schemeClr val="bg1"/>
                </a:solidFill>
              </a:rPr>
              <a:t>Warning signs may include presence of the unusual</a:t>
            </a:r>
          </a:p>
          <a:p>
            <a:r>
              <a:rPr lang="en-US" sz="2000">
                <a:solidFill>
                  <a:schemeClr val="bg1"/>
                </a:solidFill>
              </a:rPr>
              <a:t>Color</a:t>
            </a:r>
          </a:p>
          <a:p>
            <a:r>
              <a:rPr lang="en-US" sz="2000">
                <a:solidFill>
                  <a:schemeClr val="bg1"/>
                </a:solidFill>
              </a:rPr>
              <a:t>Odor</a:t>
            </a:r>
          </a:p>
          <a:p>
            <a:r>
              <a:rPr lang="en-US" sz="2000">
                <a:solidFill>
                  <a:schemeClr val="bg1"/>
                </a:solidFill>
              </a:rPr>
              <a:t>Turbidity</a:t>
            </a:r>
          </a:p>
          <a:p>
            <a:r>
              <a:rPr lang="en-US" sz="2000">
                <a:solidFill>
                  <a:schemeClr val="bg1"/>
                </a:solidFill>
              </a:rPr>
              <a:t>Floatable liquids and solids</a:t>
            </a:r>
          </a:p>
        </p:txBody>
      </p:sp>
      <p:pic>
        <p:nvPicPr>
          <p:cNvPr id="8" name="Picture 7">
            <a:extLst>
              <a:ext uri="{FF2B5EF4-FFF2-40B4-BE49-F238E27FC236}">
                <a16:creationId xmlns:a16="http://schemas.microsoft.com/office/drawing/2014/main" id="{B33E729D-0DAE-B852-D7B1-027F07F5F519}"/>
              </a:ext>
            </a:extLst>
          </p:cNvPr>
          <p:cNvPicPr>
            <a:picLocks noChangeAspect="1"/>
          </p:cNvPicPr>
          <p:nvPr/>
        </p:nvPicPr>
        <p:blipFill rotWithShape="1">
          <a:blip r:embed="rId5"/>
          <a:srcRect l="15781" r="24958" b="-2"/>
          <a:stretch/>
        </p:blipFill>
        <p:spPr>
          <a:xfrm>
            <a:off x="9487538" y="10"/>
            <a:ext cx="2704462" cy="3418353"/>
          </a:xfrm>
          <a:prstGeom prst="rect">
            <a:avLst/>
          </a:prstGeom>
        </p:spPr>
      </p:pic>
      <p:pic>
        <p:nvPicPr>
          <p:cNvPr id="6" name="Picture 5">
            <a:extLst>
              <a:ext uri="{FF2B5EF4-FFF2-40B4-BE49-F238E27FC236}">
                <a16:creationId xmlns:a16="http://schemas.microsoft.com/office/drawing/2014/main" id="{3D766DCA-F59D-34CB-A22E-243C7743A9E1}"/>
              </a:ext>
            </a:extLst>
          </p:cNvPr>
          <p:cNvPicPr>
            <a:picLocks noChangeAspect="1"/>
          </p:cNvPicPr>
          <p:nvPr/>
        </p:nvPicPr>
        <p:blipFill rotWithShape="1">
          <a:blip r:embed="rId6"/>
          <a:srcRect t="15349" r="-3" b="-3"/>
          <a:stretch/>
        </p:blipFill>
        <p:spPr>
          <a:xfrm>
            <a:off x="9487536" y="3417676"/>
            <a:ext cx="2704463" cy="3440324"/>
          </a:xfrm>
          <a:prstGeom prst="rect">
            <a:avLst/>
          </a:prstGeom>
        </p:spPr>
      </p:pic>
    </p:spTree>
    <p:extLst>
      <p:ext uri="{BB962C8B-B14F-4D97-AF65-F5344CB8AC3E}">
        <p14:creationId xmlns:p14="http://schemas.microsoft.com/office/powerpoint/2010/main" val="3958656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CB593EA-2F98-479F-B4C4-F366571FA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BFA87EA-C825-09BA-A1EA-4792644F278B}"/>
              </a:ext>
            </a:extLst>
          </p:cNvPr>
          <p:cNvPicPr>
            <a:picLocks noChangeAspect="1"/>
          </p:cNvPicPr>
          <p:nvPr/>
        </p:nvPicPr>
        <p:blipFill rotWithShape="1">
          <a:blip r:embed="rId3"/>
          <a:srcRect l="25214" r="12637" b="1"/>
          <a:stretch/>
        </p:blipFill>
        <p:spPr>
          <a:xfrm>
            <a:off x="9162953" y="-1"/>
            <a:ext cx="2970445" cy="3383269"/>
          </a:xfrm>
          <a:prstGeom prst="rect">
            <a:avLst/>
          </a:prstGeom>
        </p:spPr>
      </p:pic>
      <p:pic>
        <p:nvPicPr>
          <p:cNvPr id="8" name="Picture 7">
            <a:extLst>
              <a:ext uri="{FF2B5EF4-FFF2-40B4-BE49-F238E27FC236}">
                <a16:creationId xmlns:a16="http://schemas.microsoft.com/office/drawing/2014/main" id="{9230672C-4736-446B-4FC4-19FE94DCD0E5}"/>
              </a:ext>
            </a:extLst>
          </p:cNvPr>
          <p:cNvPicPr>
            <a:picLocks noChangeAspect="1"/>
          </p:cNvPicPr>
          <p:nvPr/>
        </p:nvPicPr>
        <p:blipFill rotWithShape="1">
          <a:blip r:embed="rId4"/>
          <a:srcRect l="1334" r="8150" b="-2"/>
          <a:stretch/>
        </p:blipFill>
        <p:spPr>
          <a:xfrm>
            <a:off x="3072956" y="10"/>
            <a:ext cx="2970465" cy="3383268"/>
          </a:xfrm>
          <a:prstGeom prst="rect">
            <a:avLst/>
          </a:prstGeom>
        </p:spPr>
      </p:pic>
      <p:pic>
        <p:nvPicPr>
          <p:cNvPr id="7" name="Picture 6">
            <a:extLst>
              <a:ext uri="{FF2B5EF4-FFF2-40B4-BE49-F238E27FC236}">
                <a16:creationId xmlns:a16="http://schemas.microsoft.com/office/drawing/2014/main" id="{217EA91C-791F-9786-F6CD-47F638B2FF6B}"/>
              </a:ext>
            </a:extLst>
          </p:cNvPr>
          <p:cNvPicPr>
            <a:picLocks noChangeAspect="1"/>
          </p:cNvPicPr>
          <p:nvPr/>
        </p:nvPicPr>
        <p:blipFill rotWithShape="1">
          <a:blip r:embed="rId5"/>
          <a:srcRect l="18317" r="15891" b="3"/>
          <a:stretch/>
        </p:blipFill>
        <p:spPr>
          <a:xfrm>
            <a:off x="6145909" y="10"/>
            <a:ext cx="2971800" cy="3383268"/>
          </a:xfrm>
          <a:prstGeom prst="rect">
            <a:avLst/>
          </a:prstGeom>
        </p:spPr>
      </p:pic>
      <p:pic>
        <p:nvPicPr>
          <p:cNvPr id="9" name="Picture 8">
            <a:extLst>
              <a:ext uri="{FF2B5EF4-FFF2-40B4-BE49-F238E27FC236}">
                <a16:creationId xmlns:a16="http://schemas.microsoft.com/office/drawing/2014/main" id="{559E1C6B-6612-6772-52A7-37521FE9710B}"/>
              </a:ext>
            </a:extLst>
          </p:cNvPr>
          <p:cNvPicPr>
            <a:picLocks noChangeAspect="1"/>
          </p:cNvPicPr>
          <p:nvPr/>
        </p:nvPicPr>
        <p:blipFill rotWithShape="1">
          <a:blip r:embed="rId6"/>
          <a:srcRect l="5998" r="6165" b="2"/>
          <a:stretch/>
        </p:blipFill>
        <p:spPr>
          <a:xfrm>
            <a:off x="99818" y="0"/>
            <a:ext cx="2971800" cy="3383268"/>
          </a:xfrm>
          <a:prstGeom prst="rect">
            <a:avLst/>
          </a:prstGeom>
        </p:spPr>
      </p:pic>
      <p:pic>
        <p:nvPicPr>
          <p:cNvPr id="5" name="Picture 4">
            <a:extLst>
              <a:ext uri="{FF2B5EF4-FFF2-40B4-BE49-F238E27FC236}">
                <a16:creationId xmlns:a16="http://schemas.microsoft.com/office/drawing/2014/main" id="{5B093612-A0C6-911A-CA4E-CBC8A856DFC8}"/>
              </a:ext>
            </a:extLst>
          </p:cNvPr>
          <p:cNvPicPr>
            <a:picLocks noChangeAspect="1"/>
          </p:cNvPicPr>
          <p:nvPr/>
        </p:nvPicPr>
        <p:blipFill rotWithShape="1">
          <a:blip r:embed="rId7"/>
          <a:srcRect t="3359" r="-1" b="14327"/>
          <a:stretch/>
        </p:blipFill>
        <p:spPr>
          <a:xfrm>
            <a:off x="-1018" y="3474720"/>
            <a:ext cx="6044438" cy="3383280"/>
          </a:xfrm>
          <a:prstGeom prst="rect">
            <a:avLst/>
          </a:prstGeom>
        </p:spPr>
      </p:pic>
      <p:sp>
        <p:nvSpPr>
          <p:cNvPr id="16" name="Rectangle 15">
            <a:extLst>
              <a:ext uri="{FF2B5EF4-FFF2-40B4-BE49-F238E27FC236}">
                <a16:creationId xmlns:a16="http://schemas.microsoft.com/office/drawing/2014/main" id="{39BEB6D0-9E4E-4221-93D1-74ABECEE9E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5910" y="3474720"/>
            <a:ext cx="6046090" cy="3383281"/>
          </a:xfrm>
          <a:prstGeom prst="rect">
            <a:avLst/>
          </a:prstGeom>
          <a:solidFill>
            <a:srgbClr val="553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590F78D-BAE0-C642-32EB-722240917E38}"/>
              </a:ext>
            </a:extLst>
          </p:cNvPr>
          <p:cNvSpPr>
            <a:spLocks noGrp="1"/>
          </p:cNvSpPr>
          <p:nvPr>
            <p:ph type="title"/>
          </p:nvPr>
        </p:nvSpPr>
        <p:spPr>
          <a:xfrm>
            <a:off x="6491653" y="3799272"/>
            <a:ext cx="5193748" cy="637124"/>
          </a:xfrm>
        </p:spPr>
        <p:txBody>
          <a:bodyPr vert="horz" lIns="91440" tIns="45720" rIns="91440" bIns="45720" rtlCol="0" anchor="ctr">
            <a:normAutofit/>
          </a:bodyPr>
          <a:lstStyle/>
          <a:p>
            <a:r>
              <a:rPr lang="en-US" sz="3200" kern="1200">
                <a:solidFill>
                  <a:srgbClr val="FFFFFF"/>
                </a:solidFill>
                <a:latin typeface="+mj-lt"/>
                <a:ea typeface="+mj-ea"/>
                <a:cs typeface="+mj-cs"/>
              </a:rPr>
              <a:t>Reporting Pollution</a:t>
            </a:r>
          </a:p>
        </p:txBody>
      </p:sp>
      <p:sp>
        <p:nvSpPr>
          <p:cNvPr id="3" name="Content Placeholder 2">
            <a:extLst>
              <a:ext uri="{FF2B5EF4-FFF2-40B4-BE49-F238E27FC236}">
                <a16:creationId xmlns:a16="http://schemas.microsoft.com/office/drawing/2014/main" id="{408FCBDB-3D5A-438F-2A39-FEE627FD463E}"/>
              </a:ext>
            </a:extLst>
          </p:cNvPr>
          <p:cNvSpPr>
            <a:spLocks noGrp="1"/>
          </p:cNvSpPr>
          <p:nvPr>
            <p:ph sz="half" idx="1"/>
          </p:nvPr>
        </p:nvSpPr>
        <p:spPr>
          <a:xfrm>
            <a:off x="6479648" y="4510585"/>
            <a:ext cx="5366610" cy="1758732"/>
          </a:xfrm>
        </p:spPr>
        <p:txBody>
          <a:bodyPr vert="horz" lIns="91440" tIns="45720" rIns="91440" bIns="45720" rtlCol="0">
            <a:normAutofit/>
          </a:bodyPr>
          <a:lstStyle/>
          <a:p>
            <a:r>
              <a:rPr lang="en-US" sz="1800">
                <a:solidFill>
                  <a:srgbClr val="FFFFFF"/>
                </a:solidFill>
              </a:rPr>
              <a:t>If you see discharges entering the storm drainage system or someone dumping something down the storm drain, REPORT IT!</a:t>
            </a:r>
          </a:p>
          <a:p>
            <a:endParaRPr lang="en-US" sz="1800">
              <a:solidFill>
                <a:srgbClr val="FFFFFF"/>
              </a:solidFill>
            </a:endParaRPr>
          </a:p>
        </p:txBody>
      </p:sp>
    </p:spTree>
    <p:extLst>
      <p:ext uri="{BB962C8B-B14F-4D97-AF65-F5344CB8AC3E}">
        <p14:creationId xmlns:p14="http://schemas.microsoft.com/office/powerpoint/2010/main" val="2251075162"/>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50AA2-241A-224C-27F7-B7FEAE6C72D5}"/>
              </a:ext>
            </a:extLst>
          </p:cNvPr>
          <p:cNvSpPr>
            <a:spLocks noGrp="1"/>
          </p:cNvSpPr>
          <p:nvPr>
            <p:ph type="title"/>
          </p:nvPr>
        </p:nvSpPr>
        <p:spPr>
          <a:xfrm>
            <a:off x="833120" y="1122363"/>
            <a:ext cx="3200400" cy="2387600"/>
          </a:xfrm>
        </p:spPr>
        <p:txBody>
          <a:bodyPr vert="horz" lIns="91440" tIns="45720" rIns="91440" bIns="45720" rtlCol="0" anchor="b">
            <a:normAutofit/>
          </a:bodyPr>
          <a:lstStyle/>
          <a:p>
            <a:r>
              <a:rPr lang="en-US" sz="2600" kern="1200">
                <a:solidFill>
                  <a:schemeClr val="tx1"/>
                </a:solidFill>
                <a:latin typeface="+mj-lt"/>
                <a:ea typeface="+mj-ea"/>
                <a:cs typeface="+mj-cs"/>
              </a:rPr>
              <a:t>Examples of What to Report:</a:t>
            </a:r>
            <a:br>
              <a:rPr lang="en-US" sz="2600" kern="1200">
                <a:solidFill>
                  <a:schemeClr val="tx1"/>
                </a:solidFill>
                <a:latin typeface="+mj-lt"/>
                <a:ea typeface="+mj-ea"/>
                <a:cs typeface="+mj-cs"/>
              </a:rPr>
            </a:br>
            <a:br>
              <a:rPr lang="en-US" sz="2600" kern="1200">
                <a:solidFill>
                  <a:schemeClr val="tx1"/>
                </a:solidFill>
                <a:latin typeface="+mj-lt"/>
                <a:ea typeface="+mj-ea"/>
                <a:cs typeface="+mj-cs"/>
              </a:rPr>
            </a:br>
            <a:r>
              <a:rPr lang="en-US" sz="2600" i="1" kern="1200">
                <a:solidFill>
                  <a:schemeClr val="tx1"/>
                </a:solidFill>
                <a:latin typeface="+mj-lt"/>
                <a:ea typeface="+mj-ea"/>
                <a:cs typeface="+mj-cs"/>
              </a:rPr>
              <a:t>Pollution Entering the Storm Sewer System</a:t>
            </a:r>
          </a:p>
        </p:txBody>
      </p:sp>
      <p:pic>
        <p:nvPicPr>
          <p:cNvPr id="5" name="Picture 4">
            <a:extLst>
              <a:ext uri="{FF2B5EF4-FFF2-40B4-BE49-F238E27FC236}">
                <a16:creationId xmlns:a16="http://schemas.microsoft.com/office/drawing/2014/main" id="{1DFB3AF6-055D-4607-E5BA-6FCD2A5F3130}"/>
              </a:ext>
            </a:extLst>
          </p:cNvPr>
          <p:cNvPicPr>
            <a:picLocks noChangeAspect="1"/>
          </p:cNvPicPr>
          <p:nvPr/>
        </p:nvPicPr>
        <p:blipFill rotWithShape="1">
          <a:blip r:embed="rId3"/>
          <a:srcRect t="5780" r="-3" b="23503"/>
          <a:stretch/>
        </p:blipFill>
        <p:spPr>
          <a:xfrm>
            <a:off x="4653627" y="-1"/>
            <a:ext cx="4614002" cy="4515954"/>
          </a:xfrm>
          <a:prstGeom prst="rect">
            <a:avLst/>
          </a:prstGeom>
        </p:spPr>
      </p:pic>
      <p:pic>
        <p:nvPicPr>
          <p:cNvPr id="7" name="Picture 6">
            <a:extLst>
              <a:ext uri="{FF2B5EF4-FFF2-40B4-BE49-F238E27FC236}">
                <a16:creationId xmlns:a16="http://schemas.microsoft.com/office/drawing/2014/main" id="{5B2CB4E5-9A06-1ED9-42E4-46A438C8170C}"/>
              </a:ext>
            </a:extLst>
          </p:cNvPr>
          <p:cNvPicPr>
            <a:picLocks noChangeAspect="1"/>
          </p:cNvPicPr>
          <p:nvPr/>
        </p:nvPicPr>
        <p:blipFill rotWithShape="1">
          <a:blip r:embed="rId4"/>
          <a:srcRect b="7313"/>
          <a:stretch/>
        </p:blipFill>
        <p:spPr>
          <a:xfrm>
            <a:off x="9355353" y="-1"/>
            <a:ext cx="2829214" cy="2183054"/>
          </a:xfrm>
          <a:prstGeom prst="rect">
            <a:avLst/>
          </a:prstGeom>
        </p:spPr>
      </p:pic>
      <p:pic>
        <p:nvPicPr>
          <p:cNvPr id="6" name="Picture 5">
            <a:extLst>
              <a:ext uri="{FF2B5EF4-FFF2-40B4-BE49-F238E27FC236}">
                <a16:creationId xmlns:a16="http://schemas.microsoft.com/office/drawing/2014/main" id="{7920D677-EF34-3C4C-AD37-03AD5138B7B4}"/>
              </a:ext>
            </a:extLst>
          </p:cNvPr>
          <p:cNvPicPr>
            <a:picLocks noChangeAspect="1"/>
          </p:cNvPicPr>
          <p:nvPr/>
        </p:nvPicPr>
        <p:blipFill rotWithShape="1">
          <a:blip r:embed="rId5"/>
          <a:srcRect t="7776" r="3" b="37091"/>
          <a:stretch/>
        </p:blipFill>
        <p:spPr>
          <a:xfrm>
            <a:off x="9355353" y="2274491"/>
            <a:ext cx="2825496" cy="2241463"/>
          </a:xfrm>
          <a:prstGeom prst="rect">
            <a:avLst/>
          </a:prstGeom>
        </p:spPr>
      </p:pic>
      <p:pic>
        <p:nvPicPr>
          <p:cNvPr id="3" name="Picture 2">
            <a:extLst>
              <a:ext uri="{FF2B5EF4-FFF2-40B4-BE49-F238E27FC236}">
                <a16:creationId xmlns:a16="http://schemas.microsoft.com/office/drawing/2014/main" id="{B851C3D2-147B-090A-4D54-082C0C5537BC}"/>
              </a:ext>
            </a:extLst>
          </p:cNvPr>
          <p:cNvPicPr>
            <a:picLocks noChangeAspect="1"/>
          </p:cNvPicPr>
          <p:nvPr/>
        </p:nvPicPr>
        <p:blipFill rotWithShape="1">
          <a:blip r:embed="rId6"/>
          <a:srcRect r="5" b="23173"/>
          <a:stretch/>
        </p:blipFill>
        <p:spPr>
          <a:xfrm>
            <a:off x="4653627" y="4616536"/>
            <a:ext cx="2829212" cy="2241464"/>
          </a:xfrm>
          <a:prstGeom prst="rect">
            <a:avLst/>
          </a:prstGeom>
        </p:spPr>
      </p:pic>
      <p:pic>
        <p:nvPicPr>
          <p:cNvPr id="4" name="Picture 3">
            <a:extLst>
              <a:ext uri="{FF2B5EF4-FFF2-40B4-BE49-F238E27FC236}">
                <a16:creationId xmlns:a16="http://schemas.microsoft.com/office/drawing/2014/main" id="{81D2DCD5-8678-5612-D3E0-BDA9777E3CCB}"/>
              </a:ext>
            </a:extLst>
          </p:cNvPr>
          <p:cNvPicPr>
            <a:picLocks noChangeAspect="1"/>
          </p:cNvPicPr>
          <p:nvPr/>
        </p:nvPicPr>
        <p:blipFill rotWithShape="1">
          <a:blip r:embed="rId7"/>
          <a:srcRect t="24510" r="2" b="27819"/>
          <a:stretch/>
        </p:blipFill>
        <p:spPr>
          <a:xfrm>
            <a:off x="7570565" y="4607393"/>
            <a:ext cx="4614002" cy="2250607"/>
          </a:xfrm>
          <a:prstGeom prst="rect">
            <a:avLst/>
          </a:prstGeom>
        </p:spPr>
      </p:pic>
    </p:spTree>
    <p:extLst>
      <p:ext uri="{BB962C8B-B14F-4D97-AF65-F5344CB8AC3E}">
        <p14:creationId xmlns:p14="http://schemas.microsoft.com/office/powerpoint/2010/main" val="606076478"/>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7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775696B-ED61-67CF-8335-9A5ADF85D4D4}"/>
              </a:ext>
            </a:extLst>
          </p:cNvPr>
          <p:cNvSpPr>
            <a:spLocks noGrp="1"/>
          </p:cNvSpPr>
          <p:nvPr>
            <p:ph type="title"/>
          </p:nvPr>
        </p:nvSpPr>
        <p:spPr>
          <a:xfrm>
            <a:off x="4603468" y="4741948"/>
            <a:ext cx="6829520" cy="862031"/>
          </a:xfrm>
        </p:spPr>
        <p:txBody>
          <a:bodyPr vert="horz" lIns="91440" tIns="45720" rIns="91440" bIns="45720" rtlCol="0" anchor="b">
            <a:normAutofit/>
          </a:bodyPr>
          <a:lstStyle/>
          <a:p>
            <a:r>
              <a:rPr lang="en-US" sz="2800" kern="1200" dirty="0">
                <a:solidFill>
                  <a:srgbClr val="FFFFFF"/>
                </a:solidFill>
                <a:latin typeface="+mj-lt"/>
                <a:ea typeface="+mj-ea"/>
                <a:cs typeface="+mj-cs"/>
              </a:rPr>
              <a:t>Examples of What to Report</a:t>
            </a:r>
            <a:br>
              <a:rPr lang="en-US" sz="2800" kern="1200" dirty="0">
                <a:solidFill>
                  <a:srgbClr val="FFFFFF"/>
                </a:solidFill>
                <a:latin typeface="+mj-lt"/>
                <a:ea typeface="+mj-ea"/>
                <a:cs typeface="+mj-cs"/>
              </a:rPr>
            </a:br>
            <a:r>
              <a:rPr lang="en-US" sz="2800" i="1" kern="1200" dirty="0">
                <a:solidFill>
                  <a:srgbClr val="FFFFFF"/>
                </a:solidFill>
                <a:latin typeface="+mj-lt"/>
                <a:ea typeface="+mj-ea"/>
                <a:cs typeface="+mj-cs"/>
              </a:rPr>
              <a:t>Unusual </a:t>
            </a:r>
            <a:r>
              <a:rPr lang="en-US" sz="2800" i="1" dirty="0">
                <a:solidFill>
                  <a:srgbClr val="FFFFFF"/>
                </a:solidFill>
              </a:rPr>
              <a:t>Color</a:t>
            </a:r>
            <a:r>
              <a:rPr lang="en-US" sz="2800" i="1" kern="1200" dirty="0">
                <a:solidFill>
                  <a:srgbClr val="FFFFFF"/>
                </a:solidFill>
                <a:latin typeface="+mj-lt"/>
                <a:ea typeface="+mj-ea"/>
                <a:cs typeface="+mj-cs"/>
              </a:rPr>
              <a:t> or Cloudiness</a:t>
            </a:r>
          </a:p>
        </p:txBody>
      </p:sp>
      <p:pic>
        <p:nvPicPr>
          <p:cNvPr id="7" name="Picture 6">
            <a:extLst>
              <a:ext uri="{FF2B5EF4-FFF2-40B4-BE49-F238E27FC236}">
                <a16:creationId xmlns:a16="http://schemas.microsoft.com/office/drawing/2014/main" id="{0986D094-3B96-4FE5-2B13-A4CE2DDB6858}"/>
              </a:ext>
            </a:extLst>
          </p:cNvPr>
          <p:cNvPicPr>
            <a:picLocks noChangeAspect="1"/>
          </p:cNvPicPr>
          <p:nvPr/>
        </p:nvPicPr>
        <p:blipFill>
          <a:blip r:embed="rId3"/>
          <a:stretch>
            <a:fillRect/>
          </a:stretch>
        </p:blipFill>
        <p:spPr>
          <a:xfrm>
            <a:off x="307840" y="582173"/>
            <a:ext cx="3793472" cy="3590441"/>
          </a:xfrm>
          <a:prstGeom prst="rect">
            <a:avLst/>
          </a:prstGeom>
        </p:spPr>
      </p:pic>
      <p:pic>
        <p:nvPicPr>
          <p:cNvPr id="8" name="Picture 7">
            <a:extLst>
              <a:ext uri="{FF2B5EF4-FFF2-40B4-BE49-F238E27FC236}">
                <a16:creationId xmlns:a16="http://schemas.microsoft.com/office/drawing/2014/main" id="{98A43248-2D06-BE6C-FE88-DDC43606B855}"/>
              </a:ext>
            </a:extLst>
          </p:cNvPr>
          <p:cNvPicPr>
            <a:picLocks noChangeAspect="1"/>
          </p:cNvPicPr>
          <p:nvPr/>
        </p:nvPicPr>
        <p:blipFill>
          <a:blip r:embed="rId4"/>
          <a:stretch>
            <a:fillRect/>
          </a:stretch>
        </p:blipFill>
        <p:spPr>
          <a:xfrm>
            <a:off x="4711922" y="321734"/>
            <a:ext cx="2763643" cy="2010551"/>
          </a:xfrm>
          <a:prstGeom prst="rect">
            <a:avLst/>
          </a:prstGeom>
        </p:spPr>
      </p:pic>
      <p:pic>
        <p:nvPicPr>
          <p:cNvPr id="9" name="Picture 8">
            <a:extLst>
              <a:ext uri="{FF2B5EF4-FFF2-40B4-BE49-F238E27FC236}">
                <a16:creationId xmlns:a16="http://schemas.microsoft.com/office/drawing/2014/main" id="{45593D44-7DF4-FD50-0D25-5DF288B163B8}"/>
              </a:ext>
            </a:extLst>
          </p:cNvPr>
          <p:cNvPicPr>
            <a:picLocks noChangeAspect="1"/>
          </p:cNvPicPr>
          <p:nvPr/>
        </p:nvPicPr>
        <p:blipFill>
          <a:blip r:embed="rId5"/>
          <a:stretch>
            <a:fillRect/>
          </a:stretch>
        </p:blipFill>
        <p:spPr>
          <a:xfrm>
            <a:off x="4740534" y="2422097"/>
            <a:ext cx="2694051" cy="2013804"/>
          </a:xfrm>
          <a:prstGeom prst="rect">
            <a:avLst/>
          </a:prstGeom>
        </p:spPr>
      </p:pic>
      <p:pic>
        <p:nvPicPr>
          <p:cNvPr id="5" name="Picture 4">
            <a:extLst>
              <a:ext uri="{FF2B5EF4-FFF2-40B4-BE49-F238E27FC236}">
                <a16:creationId xmlns:a16="http://schemas.microsoft.com/office/drawing/2014/main" id="{D5D791DA-4CA2-3A4A-65E6-B52FB2619C3F}"/>
              </a:ext>
            </a:extLst>
          </p:cNvPr>
          <p:cNvPicPr>
            <a:picLocks noChangeAspect="1"/>
          </p:cNvPicPr>
          <p:nvPr/>
        </p:nvPicPr>
        <p:blipFill>
          <a:blip r:embed="rId6"/>
          <a:stretch>
            <a:fillRect/>
          </a:stretch>
        </p:blipFill>
        <p:spPr>
          <a:xfrm>
            <a:off x="8086176" y="946253"/>
            <a:ext cx="3797984" cy="2862280"/>
          </a:xfrm>
          <a:prstGeom prst="rect">
            <a:avLst/>
          </a:prstGeom>
        </p:spPr>
      </p:pic>
      <p:cxnSp>
        <p:nvCxnSpPr>
          <p:cNvPr id="16" name="Straight Connector 15">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4"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4053E336-7C0F-10C4-4820-B2ADDE3CBA19}"/>
              </a:ext>
            </a:extLst>
          </p:cNvPr>
          <p:cNvPicPr>
            <a:picLocks noChangeAspect="1"/>
          </p:cNvPicPr>
          <p:nvPr/>
        </p:nvPicPr>
        <p:blipFill>
          <a:blip r:embed="rId7"/>
          <a:stretch>
            <a:fillRect/>
          </a:stretch>
        </p:blipFill>
        <p:spPr>
          <a:xfrm>
            <a:off x="842135" y="4525715"/>
            <a:ext cx="2726170" cy="2010551"/>
          </a:xfrm>
          <a:prstGeom prst="rect">
            <a:avLst/>
          </a:prstGeom>
        </p:spPr>
      </p:pic>
    </p:spTree>
    <p:extLst>
      <p:ext uri="{BB962C8B-B14F-4D97-AF65-F5344CB8AC3E}">
        <p14:creationId xmlns:p14="http://schemas.microsoft.com/office/powerpoint/2010/main" val="2825715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28">
            <a:extLst>
              <a:ext uri="{FF2B5EF4-FFF2-40B4-BE49-F238E27FC236}">
                <a16:creationId xmlns:a16="http://schemas.microsoft.com/office/drawing/2014/main" id="{69D47016-023F-44BD-981C-50E7A10A6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E73BD4A-E06B-6F4C-0055-6014AE122CFE}"/>
              </a:ext>
            </a:extLst>
          </p:cNvPr>
          <p:cNvSpPr>
            <a:spLocks noGrp="1"/>
          </p:cNvSpPr>
          <p:nvPr>
            <p:ph type="title"/>
          </p:nvPr>
        </p:nvSpPr>
        <p:spPr>
          <a:xfrm>
            <a:off x="630936" y="457200"/>
            <a:ext cx="4343400" cy="1929384"/>
          </a:xfrm>
        </p:spPr>
        <p:txBody>
          <a:bodyPr vert="horz" lIns="91440" tIns="45720" rIns="91440" bIns="45720" rtlCol="0" anchor="ctr">
            <a:normAutofit/>
          </a:bodyPr>
          <a:lstStyle/>
          <a:p>
            <a:r>
              <a:rPr lang="en-US"/>
              <a:t>Examples of What to Report</a:t>
            </a:r>
            <a:br>
              <a:rPr lang="en-US"/>
            </a:br>
            <a:r>
              <a:rPr lang="en-US" i="1"/>
              <a:t>Unusual Odor</a:t>
            </a:r>
          </a:p>
        </p:txBody>
      </p:sp>
      <p:sp>
        <p:nvSpPr>
          <p:cNvPr id="38" name="sketchy line">
            <a:extLst>
              <a:ext uri="{FF2B5EF4-FFF2-40B4-BE49-F238E27FC236}">
                <a16:creationId xmlns:a16="http://schemas.microsoft.com/office/drawing/2014/main" id="{6D8B37B0-0682-433E-BC8D-498C04ABD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471415" y="1412748"/>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05064EB-097C-A1C4-7C73-205324CA3842}"/>
              </a:ext>
            </a:extLst>
          </p:cNvPr>
          <p:cNvSpPr>
            <a:spLocks noGrp="1"/>
          </p:cNvSpPr>
          <p:nvPr>
            <p:ph sz="half" idx="1"/>
          </p:nvPr>
        </p:nvSpPr>
        <p:spPr>
          <a:xfrm>
            <a:off x="5541263" y="457200"/>
            <a:ext cx="6007608" cy="1929384"/>
          </a:xfrm>
        </p:spPr>
        <p:txBody>
          <a:bodyPr vert="horz" lIns="91440" tIns="45720" rIns="91440" bIns="45720" rtlCol="0" anchor="ctr">
            <a:normAutofit/>
          </a:bodyPr>
          <a:lstStyle/>
          <a:p>
            <a:r>
              <a:rPr lang="en-US" sz="2200"/>
              <a:t>Some odors are an immediate indicator of pollution</a:t>
            </a:r>
          </a:p>
          <a:p>
            <a:r>
              <a:rPr lang="en-US" sz="2200"/>
              <a:t>Sewage, gasoline, and chemical odors should always be reported</a:t>
            </a:r>
          </a:p>
        </p:txBody>
      </p:sp>
      <p:pic>
        <p:nvPicPr>
          <p:cNvPr id="6" name="Picture 5">
            <a:extLst>
              <a:ext uri="{FF2B5EF4-FFF2-40B4-BE49-F238E27FC236}">
                <a16:creationId xmlns:a16="http://schemas.microsoft.com/office/drawing/2014/main" id="{CECB9C2A-F995-E9AD-9CC1-2D2A276AF5C1}"/>
              </a:ext>
            </a:extLst>
          </p:cNvPr>
          <p:cNvPicPr>
            <a:picLocks noChangeAspect="1"/>
          </p:cNvPicPr>
          <p:nvPr/>
        </p:nvPicPr>
        <p:blipFill>
          <a:blip r:embed="rId3"/>
          <a:stretch>
            <a:fillRect/>
          </a:stretch>
        </p:blipFill>
        <p:spPr>
          <a:xfrm>
            <a:off x="923831" y="2569464"/>
            <a:ext cx="4553138" cy="3678936"/>
          </a:xfrm>
          <a:prstGeom prst="rect">
            <a:avLst/>
          </a:prstGeom>
        </p:spPr>
      </p:pic>
      <p:graphicFrame>
        <p:nvGraphicFramePr>
          <p:cNvPr id="5" name="Table 5">
            <a:extLst>
              <a:ext uri="{FF2B5EF4-FFF2-40B4-BE49-F238E27FC236}">
                <a16:creationId xmlns:a16="http://schemas.microsoft.com/office/drawing/2014/main" id="{3726F4A4-9000-E885-1584-58A46BA3B086}"/>
              </a:ext>
            </a:extLst>
          </p:cNvPr>
          <p:cNvGraphicFramePr>
            <a:graphicFrameLocks noGrp="1"/>
          </p:cNvGraphicFramePr>
          <p:nvPr>
            <p:extLst>
              <p:ext uri="{D42A27DB-BD31-4B8C-83A1-F6EECF244321}">
                <p14:modId xmlns:p14="http://schemas.microsoft.com/office/powerpoint/2010/main" val="1801214657"/>
              </p:ext>
            </p:extLst>
          </p:nvPr>
        </p:nvGraphicFramePr>
        <p:xfrm>
          <a:off x="6254496" y="2868193"/>
          <a:ext cx="5468113" cy="3081481"/>
        </p:xfrm>
        <a:graphic>
          <a:graphicData uri="http://schemas.openxmlformats.org/drawingml/2006/table">
            <a:tbl>
              <a:tblPr firstRow="1" bandRow="1">
                <a:solidFill>
                  <a:schemeClr val="bg1">
                    <a:lumMod val="95000"/>
                  </a:schemeClr>
                </a:solidFill>
                <a:tableStyleId>{5C22544A-7EE6-4342-B048-85BDC9FD1C3A}</a:tableStyleId>
              </a:tblPr>
              <a:tblGrid>
                <a:gridCol w="2482365">
                  <a:extLst>
                    <a:ext uri="{9D8B030D-6E8A-4147-A177-3AD203B41FA5}">
                      <a16:colId xmlns:a16="http://schemas.microsoft.com/office/drawing/2014/main" val="1232256429"/>
                    </a:ext>
                  </a:extLst>
                </a:gridCol>
                <a:gridCol w="2985748">
                  <a:extLst>
                    <a:ext uri="{9D8B030D-6E8A-4147-A177-3AD203B41FA5}">
                      <a16:colId xmlns:a16="http://schemas.microsoft.com/office/drawing/2014/main" val="2779393904"/>
                    </a:ext>
                  </a:extLst>
                </a:gridCol>
              </a:tblGrid>
              <a:tr h="579615">
                <a:tc>
                  <a:txBody>
                    <a:bodyPr/>
                    <a:lstStyle/>
                    <a:p>
                      <a:r>
                        <a:rPr lang="en-US" sz="2200" b="0" cap="none" spc="0">
                          <a:solidFill>
                            <a:schemeClr val="bg1"/>
                          </a:solidFill>
                        </a:rPr>
                        <a:t>Odor</a:t>
                      </a:r>
                    </a:p>
                  </a:txBody>
                  <a:tcPr marL="124909" marR="124909" marT="127170" marB="62455" anchor="ctr">
                    <a:lnL w="12700" cmpd="sng">
                      <a:noFill/>
                    </a:lnL>
                    <a:lnR w="12700" cmpd="sng">
                      <a:noFill/>
                    </a:lnR>
                    <a:lnT w="19050" cap="flat" cmpd="sng" algn="ctr">
                      <a:noFill/>
                      <a:prstDash val="solid"/>
                    </a:lnT>
                    <a:lnB w="38100" cmpd="sng">
                      <a:noFill/>
                    </a:lnB>
                    <a:solidFill>
                      <a:schemeClr val="accent2"/>
                    </a:solidFill>
                  </a:tcPr>
                </a:tc>
                <a:tc>
                  <a:txBody>
                    <a:bodyPr/>
                    <a:lstStyle/>
                    <a:p>
                      <a:r>
                        <a:rPr lang="en-US" sz="2200" b="0" cap="none" spc="0">
                          <a:solidFill>
                            <a:schemeClr val="bg1"/>
                          </a:solidFill>
                        </a:rPr>
                        <a:t>Causes</a:t>
                      </a:r>
                    </a:p>
                  </a:txBody>
                  <a:tcPr marL="124909" marR="124909" marT="127170" marB="62455" anchor="ctr">
                    <a:lnL w="12700" cmpd="sng">
                      <a:noFill/>
                    </a:lnL>
                    <a:lnR w="12700" cmpd="sng">
                      <a:noFill/>
                    </a:lnR>
                    <a:lnT w="19050" cap="flat" cmpd="sng" algn="ctr">
                      <a:noFill/>
                      <a:prstDash val="solid"/>
                    </a:lnT>
                    <a:lnB w="38100" cmpd="sng">
                      <a:noFill/>
                    </a:lnB>
                    <a:solidFill>
                      <a:schemeClr val="accent2"/>
                    </a:solidFill>
                  </a:tcPr>
                </a:tc>
                <a:extLst>
                  <a:ext uri="{0D108BD9-81ED-4DB2-BD59-A6C34878D82A}">
                    <a16:rowId xmlns:a16="http://schemas.microsoft.com/office/drawing/2014/main" val="2403613955"/>
                  </a:ext>
                </a:extLst>
              </a:tr>
              <a:tr h="1003516">
                <a:tc>
                  <a:txBody>
                    <a:bodyPr/>
                    <a:lstStyle/>
                    <a:p>
                      <a:r>
                        <a:rPr lang="en-US" sz="1700" cap="none" spc="0">
                          <a:solidFill>
                            <a:schemeClr val="tx1"/>
                          </a:solidFill>
                        </a:rPr>
                        <a:t>Rotten eggs/hydrogen sulfide</a:t>
                      </a:r>
                    </a:p>
                  </a:txBody>
                  <a:tcPr marL="124909" marR="124909" marT="127170" marB="62455">
                    <a:lnL w="12700" cmpd="sng">
                      <a:noFill/>
                      <a:prstDash val="solid"/>
                    </a:lnL>
                    <a:lnR w="12700" cmpd="sng">
                      <a:noFill/>
                      <a:prstDash val="solid"/>
                    </a:lnR>
                    <a:lnT w="38100" cmpd="sng">
                      <a:noFill/>
                    </a:lnT>
                    <a:lnB w="9525" cap="flat" cmpd="sng" algn="ctr">
                      <a:solidFill>
                        <a:schemeClr val="tx1">
                          <a:lumMod val="50000"/>
                          <a:lumOff val="50000"/>
                        </a:schemeClr>
                      </a:solidFill>
                      <a:prstDash val="solid"/>
                    </a:lnB>
                    <a:solidFill>
                      <a:schemeClr val="bg1">
                        <a:lumMod val="95000"/>
                      </a:schemeClr>
                    </a:solidFill>
                  </a:tcPr>
                </a:tc>
                <a:tc>
                  <a:txBody>
                    <a:bodyPr/>
                    <a:lstStyle/>
                    <a:p>
                      <a:r>
                        <a:rPr lang="en-US" sz="1700" cap="none" spc="0">
                          <a:solidFill>
                            <a:schemeClr val="tx1"/>
                          </a:solidFill>
                        </a:rPr>
                        <a:t>Raw sewage, decomposing organic matter, lack of oxygen</a:t>
                      </a:r>
                    </a:p>
                  </a:txBody>
                  <a:tcPr marL="124909" marR="124909" marT="127170" marB="62455">
                    <a:lnL w="12700" cmpd="sng">
                      <a:noFill/>
                      <a:prstDash val="solid"/>
                    </a:lnL>
                    <a:lnR w="12700" cmpd="sng">
                      <a:noFill/>
                      <a:prstDash val="solid"/>
                    </a:lnR>
                    <a:lnT w="38100" cmpd="sng">
                      <a:noFill/>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1633658846"/>
                  </a:ext>
                </a:extLst>
              </a:tr>
              <a:tr h="494834">
                <a:tc>
                  <a:txBody>
                    <a:bodyPr/>
                    <a:lstStyle/>
                    <a:p>
                      <a:r>
                        <a:rPr lang="en-US" sz="1700" cap="none" spc="0">
                          <a:solidFill>
                            <a:schemeClr val="tx1"/>
                          </a:solidFill>
                        </a:rPr>
                        <a:t>Sharp, pungent odor</a:t>
                      </a:r>
                    </a:p>
                  </a:txBody>
                  <a:tcPr marL="124909" marR="124909" marT="127170" marB="62455">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r>
                        <a:rPr lang="en-US" sz="1700" cap="none" spc="0">
                          <a:solidFill>
                            <a:schemeClr val="tx1"/>
                          </a:solidFill>
                        </a:rPr>
                        <a:t>Chemicals or pesticides</a:t>
                      </a:r>
                    </a:p>
                  </a:txBody>
                  <a:tcPr marL="124909" marR="124909" marT="127170" marB="62455">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1414479310"/>
                  </a:ext>
                </a:extLst>
              </a:tr>
              <a:tr h="1003516">
                <a:tc>
                  <a:txBody>
                    <a:bodyPr/>
                    <a:lstStyle/>
                    <a:p>
                      <a:r>
                        <a:rPr lang="en-US" sz="1700" cap="none" spc="0">
                          <a:solidFill>
                            <a:schemeClr val="tx1"/>
                          </a:solidFill>
                        </a:rPr>
                        <a:t>Gasoline, petroleum</a:t>
                      </a:r>
                    </a:p>
                  </a:txBody>
                  <a:tcPr marL="124909" marR="124909" marT="127170" marB="62455">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tc>
                  <a:txBody>
                    <a:bodyPr/>
                    <a:lstStyle/>
                    <a:p>
                      <a:r>
                        <a:rPr lang="en-US" sz="1700" cap="none" spc="0">
                          <a:solidFill>
                            <a:schemeClr val="tx1"/>
                          </a:solidFill>
                        </a:rPr>
                        <a:t>Industrial discharge, illegal dumping of waste, wastewater.</a:t>
                      </a:r>
                    </a:p>
                  </a:txBody>
                  <a:tcPr marL="124909" marR="124909" marT="127170" marB="62455">
                    <a:lnL w="12700" cmpd="sng">
                      <a:noFill/>
                      <a:prstDash val="solid"/>
                    </a:lnL>
                    <a:lnR w="12700" cmpd="sng">
                      <a:noFill/>
                      <a:prstDash val="solid"/>
                    </a:lnR>
                    <a:lnT w="9525" cap="flat" cmpd="sng" algn="ctr">
                      <a:solidFill>
                        <a:schemeClr val="tx1">
                          <a:lumMod val="50000"/>
                          <a:lumOff val="50000"/>
                        </a:schemeClr>
                      </a:solidFill>
                      <a:prstDash val="solid"/>
                    </a:lnT>
                    <a:lnB w="9525" cap="flat" cmpd="sng" algn="ctr">
                      <a:solidFill>
                        <a:schemeClr val="tx1">
                          <a:lumMod val="50000"/>
                          <a:lumOff val="50000"/>
                        </a:schemeClr>
                      </a:solidFill>
                      <a:prstDash val="solid"/>
                    </a:lnB>
                    <a:solidFill>
                      <a:schemeClr val="bg1">
                        <a:lumMod val="95000"/>
                      </a:schemeClr>
                    </a:solidFill>
                  </a:tcPr>
                </a:tc>
                <a:extLst>
                  <a:ext uri="{0D108BD9-81ED-4DB2-BD59-A6C34878D82A}">
                    <a16:rowId xmlns:a16="http://schemas.microsoft.com/office/drawing/2014/main" val="3113470295"/>
                  </a:ext>
                </a:extLst>
              </a:tr>
            </a:tbl>
          </a:graphicData>
        </a:graphic>
      </p:graphicFrame>
    </p:spTree>
    <p:extLst>
      <p:ext uri="{BB962C8B-B14F-4D97-AF65-F5344CB8AC3E}">
        <p14:creationId xmlns:p14="http://schemas.microsoft.com/office/powerpoint/2010/main" val="3080622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4BCD4-7E99-CB3D-8DB2-AA62A4ADEB5A}"/>
              </a:ext>
            </a:extLst>
          </p:cNvPr>
          <p:cNvSpPr>
            <a:spLocks noGrp="1"/>
          </p:cNvSpPr>
          <p:nvPr>
            <p:ph type="title"/>
          </p:nvPr>
        </p:nvSpPr>
        <p:spPr/>
        <p:txBody>
          <a:bodyPr/>
          <a:lstStyle/>
          <a:p>
            <a:r>
              <a:rPr lang="en-US" dirty="0"/>
              <a:t>How to Report</a:t>
            </a:r>
          </a:p>
        </p:txBody>
      </p:sp>
      <p:graphicFrame>
        <p:nvGraphicFramePr>
          <p:cNvPr id="14" name="Content Placeholder 2">
            <a:extLst>
              <a:ext uri="{FF2B5EF4-FFF2-40B4-BE49-F238E27FC236}">
                <a16:creationId xmlns:a16="http://schemas.microsoft.com/office/drawing/2014/main" id="{93783DE8-41AA-BF8D-2047-6C32C60F900D}"/>
              </a:ext>
            </a:extLst>
          </p:cNvPr>
          <p:cNvGraphicFramePr>
            <a:graphicFrameLocks noGrp="1"/>
          </p:cNvGraphicFramePr>
          <p:nvPr>
            <p:ph sz="half" idx="2"/>
            <p:extLst>
              <p:ext uri="{D42A27DB-BD31-4B8C-83A1-F6EECF244321}">
                <p14:modId xmlns:p14="http://schemas.microsoft.com/office/powerpoint/2010/main" val="3062442136"/>
              </p:ext>
            </p:extLst>
          </p:nvPr>
        </p:nvGraphicFramePr>
        <p:xfrm>
          <a:off x="358816" y="1608881"/>
          <a:ext cx="5638760" cy="45807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3">
            <a:extLst>
              <a:ext uri="{FF2B5EF4-FFF2-40B4-BE49-F238E27FC236}">
                <a16:creationId xmlns:a16="http://schemas.microsoft.com/office/drawing/2014/main" id="{E5587EFE-0F0D-F996-78AF-74BAC7CEBA94}"/>
              </a:ext>
            </a:extLst>
          </p:cNvPr>
          <p:cNvSpPr>
            <a:spLocks noGrp="1"/>
          </p:cNvSpPr>
          <p:nvPr>
            <p:ph sz="quarter" idx="4"/>
          </p:nvPr>
        </p:nvSpPr>
        <p:spPr>
          <a:xfrm>
            <a:off x="6172200" y="2766349"/>
            <a:ext cx="4798994" cy="3423314"/>
          </a:xfrm>
        </p:spPr>
        <p:txBody>
          <a:bodyPr>
            <a:normAutofit fontScale="85000" lnSpcReduction="20000"/>
          </a:bodyPr>
          <a:lstStyle/>
          <a:p>
            <a:r>
              <a:rPr lang="en-US" dirty="0"/>
              <a:t>Include the following information:</a:t>
            </a:r>
          </a:p>
          <a:p>
            <a:r>
              <a:rPr lang="en-US" dirty="0"/>
              <a:t>Specific location</a:t>
            </a:r>
          </a:p>
          <a:p>
            <a:r>
              <a:rPr lang="en-US" dirty="0"/>
              <a:t>Date and time</a:t>
            </a:r>
          </a:p>
          <a:p>
            <a:r>
              <a:rPr lang="en-US" dirty="0"/>
              <a:t>Description of the pollution</a:t>
            </a:r>
          </a:p>
          <a:p>
            <a:r>
              <a:rPr lang="en-US" dirty="0"/>
              <a:t>Description of the violator (license plate, personal description etc.) if applicable</a:t>
            </a:r>
          </a:p>
          <a:p>
            <a:r>
              <a:rPr lang="en-US" dirty="0"/>
              <a:t>Your contact information</a:t>
            </a:r>
          </a:p>
          <a:p>
            <a:r>
              <a:rPr lang="en-US" dirty="0"/>
              <a:t>Email a picture of video if you can</a:t>
            </a:r>
          </a:p>
        </p:txBody>
      </p:sp>
      <p:pic>
        <p:nvPicPr>
          <p:cNvPr id="5" name="Picture 4">
            <a:extLst>
              <a:ext uri="{FF2B5EF4-FFF2-40B4-BE49-F238E27FC236}">
                <a16:creationId xmlns:a16="http://schemas.microsoft.com/office/drawing/2014/main" id="{240FD85E-B9EB-AE54-9CFC-67F79F37F885}"/>
              </a:ext>
            </a:extLst>
          </p:cNvPr>
          <p:cNvPicPr>
            <a:picLocks noChangeAspect="1"/>
          </p:cNvPicPr>
          <p:nvPr/>
        </p:nvPicPr>
        <p:blipFill>
          <a:blip r:embed="rId7"/>
          <a:stretch>
            <a:fillRect/>
          </a:stretch>
        </p:blipFill>
        <p:spPr>
          <a:xfrm>
            <a:off x="6172200" y="80836"/>
            <a:ext cx="4798994" cy="1685597"/>
          </a:xfrm>
          <a:prstGeom prst="rect">
            <a:avLst/>
          </a:prstGeom>
        </p:spPr>
      </p:pic>
    </p:spTree>
    <p:extLst>
      <p:ext uri="{BB962C8B-B14F-4D97-AF65-F5344CB8AC3E}">
        <p14:creationId xmlns:p14="http://schemas.microsoft.com/office/powerpoint/2010/main" val="1903298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14">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6">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3429BF88-3AEB-19BD-994B-D01A901D55E5}"/>
              </a:ext>
            </a:extLst>
          </p:cNvPr>
          <p:cNvSpPr>
            <a:spLocks noGrp="1"/>
          </p:cNvSpPr>
          <p:nvPr>
            <p:ph sz="quarter" idx="4294967295"/>
          </p:nvPr>
        </p:nvSpPr>
        <p:spPr>
          <a:xfrm>
            <a:off x="6413271" y="2833089"/>
            <a:ext cx="5040517" cy="2983423"/>
          </a:xfrm>
        </p:spPr>
        <p:txBody>
          <a:bodyPr/>
          <a:lstStyle/>
          <a:p>
            <a:pPr marL="181278" indent="-181278" defTabSz="725110">
              <a:spcBef>
                <a:spcPts val="793"/>
              </a:spcBef>
            </a:pPr>
            <a:r>
              <a:rPr lang="en-US" sz="2221" kern="1200">
                <a:solidFill>
                  <a:schemeClr val="tx1"/>
                </a:solidFill>
                <a:latin typeface="+mn-lt"/>
                <a:ea typeface="+mn-ea"/>
                <a:cs typeface="+mn-cs"/>
              </a:rPr>
              <a:t>Sign the training sign in sheet to receive credit for this training.</a:t>
            </a:r>
          </a:p>
          <a:p>
            <a:pPr marL="181278" indent="-181278" defTabSz="725110">
              <a:spcBef>
                <a:spcPts val="793"/>
              </a:spcBef>
            </a:pPr>
            <a:endParaRPr lang="en-US" sz="2221" kern="1200">
              <a:solidFill>
                <a:schemeClr val="tx1"/>
              </a:solidFill>
              <a:latin typeface="+mn-lt"/>
              <a:ea typeface="+mn-ea"/>
              <a:cs typeface="+mn-cs"/>
            </a:endParaRPr>
          </a:p>
          <a:p>
            <a:pPr marL="181278" indent="-181278" defTabSz="725110">
              <a:spcBef>
                <a:spcPts val="793"/>
              </a:spcBef>
            </a:pPr>
            <a:r>
              <a:rPr lang="en-US" sz="2221" kern="1200">
                <a:solidFill>
                  <a:schemeClr val="tx1"/>
                </a:solidFill>
                <a:latin typeface="+mn-lt"/>
                <a:ea typeface="+mn-ea"/>
                <a:cs typeface="+mn-cs"/>
              </a:rPr>
              <a:t>Have a great day!</a:t>
            </a:r>
            <a:endParaRPr lang="en-US"/>
          </a:p>
        </p:txBody>
      </p:sp>
      <p:graphicFrame>
        <p:nvGraphicFramePr>
          <p:cNvPr id="10" name="Content Placeholder 3">
            <a:extLst>
              <a:ext uri="{FF2B5EF4-FFF2-40B4-BE49-F238E27FC236}">
                <a16:creationId xmlns:a16="http://schemas.microsoft.com/office/drawing/2014/main" id="{086144B0-D648-1B8A-05B5-D27642A70994}"/>
              </a:ext>
            </a:extLst>
          </p:cNvPr>
          <p:cNvGraphicFramePr>
            <a:graphicFrameLocks noGrp="1"/>
          </p:cNvGraphicFramePr>
          <p:nvPr>
            <p:ph sz="half" idx="4294967295"/>
            <p:extLst>
              <p:ext uri="{D42A27DB-BD31-4B8C-83A1-F6EECF244321}">
                <p14:modId xmlns:p14="http://schemas.microsoft.com/office/powerpoint/2010/main" val="2655616132"/>
              </p:ext>
            </p:extLst>
          </p:nvPr>
        </p:nvGraphicFramePr>
        <p:xfrm>
          <a:off x="738211" y="2833089"/>
          <a:ext cx="5547174" cy="33814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00B3338A-1F73-260D-6E3C-A0681503B1F3}"/>
              </a:ext>
            </a:extLst>
          </p:cNvPr>
          <p:cNvPicPr>
            <a:picLocks noChangeAspect="1"/>
          </p:cNvPicPr>
          <p:nvPr/>
        </p:nvPicPr>
        <p:blipFill>
          <a:blip r:embed="rId8"/>
          <a:stretch>
            <a:fillRect/>
          </a:stretch>
        </p:blipFill>
        <p:spPr>
          <a:xfrm>
            <a:off x="7329649" y="896758"/>
            <a:ext cx="2856222" cy="1606625"/>
          </a:xfrm>
          <a:prstGeom prst="rect">
            <a:avLst/>
          </a:prstGeom>
        </p:spPr>
      </p:pic>
      <p:pic>
        <p:nvPicPr>
          <p:cNvPr id="9" name="Picture 8">
            <a:extLst>
              <a:ext uri="{FF2B5EF4-FFF2-40B4-BE49-F238E27FC236}">
                <a16:creationId xmlns:a16="http://schemas.microsoft.com/office/drawing/2014/main" id="{F391B7BB-59EA-BB7B-F603-EFDB4A38E6D6}"/>
              </a:ext>
            </a:extLst>
          </p:cNvPr>
          <p:cNvPicPr>
            <a:picLocks noChangeAspect="1"/>
          </p:cNvPicPr>
          <p:nvPr/>
        </p:nvPicPr>
        <p:blipFill>
          <a:blip r:embed="rId9"/>
          <a:stretch>
            <a:fillRect/>
          </a:stretch>
        </p:blipFill>
        <p:spPr>
          <a:xfrm>
            <a:off x="957597" y="643467"/>
            <a:ext cx="4982400" cy="1859916"/>
          </a:xfrm>
          <a:prstGeom prst="rect">
            <a:avLst/>
          </a:prstGeom>
        </p:spPr>
      </p:pic>
    </p:spTree>
    <p:extLst>
      <p:ext uri="{BB962C8B-B14F-4D97-AF65-F5344CB8AC3E}">
        <p14:creationId xmlns:p14="http://schemas.microsoft.com/office/powerpoint/2010/main" val="4238681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37">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F487FC9E-3C10-5E63-32C2-9D8441A09125}"/>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US" sz="4000">
                <a:solidFill>
                  <a:srgbClr val="FFFFFF"/>
                </a:solidFill>
              </a:rPr>
              <a:t>Goals</a:t>
            </a:r>
          </a:p>
        </p:txBody>
      </p:sp>
      <p:graphicFrame>
        <p:nvGraphicFramePr>
          <p:cNvPr id="17" name="Content Placeholder 2">
            <a:extLst>
              <a:ext uri="{FF2B5EF4-FFF2-40B4-BE49-F238E27FC236}">
                <a16:creationId xmlns:a16="http://schemas.microsoft.com/office/drawing/2014/main" id="{2DE2C498-C8F1-306D-028E-57FD5650D837}"/>
              </a:ext>
            </a:extLst>
          </p:cNvPr>
          <p:cNvGraphicFramePr/>
          <p:nvPr>
            <p:extLst>
              <p:ext uri="{D42A27DB-BD31-4B8C-83A1-F6EECF244321}">
                <p14:modId xmlns:p14="http://schemas.microsoft.com/office/powerpoint/2010/main" val="688032805"/>
              </p:ext>
            </p:extLst>
          </p:nvPr>
        </p:nvGraphicFramePr>
        <p:xfrm>
          <a:off x="4037824" y="344557"/>
          <a:ext cx="8154176" cy="65033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2570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5679C7-C6FA-E624-8065-52C97FE01614}"/>
              </a:ext>
            </a:extLst>
          </p:cNvPr>
          <p:cNvSpPr>
            <a:spLocks noGrp="1"/>
          </p:cNvSpPr>
          <p:nvPr>
            <p:ph type="title"/>
          </p:nvPr>
        </p:nvSpPr>
        <p:spPr>
          <a:xfrm>
            <a:off x="5297762" y="329184"/>
            <a:ext cx="6251110" cy="1783080"/>
          </a:xfrm>
        </p:spPr>
        <p:txBody>
          <a:bodyPr anchor="b">
            <a:normAutofit/>
          </a:bodyPr>
          <a:lstStyle/>
          <a:p>
            <a:r>
              <a:rPr lang="en-US" sz="5400"/>
              <a:t>What is Stormwater?</a:t>
            </a:r>
          </a:p>
        </p:txBody>
      </p:sp>
      <p:pic>
        <p:nvPicPr>
          <p:cNvPr id="4" name="Picture 3">
            <a:extLst>
              <a:ext uri="{FF2B5EF4-FFF2-40B4-BE49-F238E27FC236}">
                <a16:creationId xmlns:a16="http://schemas.microsoft.com/office/drawing/2014/main" id="{9C7184ED-AAB6-8526-44F9-ACCA882E043F}"/>
              </a:ext>
            </a:extLst>
          </p:cNvPr>
          <p:cNvPicPr>
            <a:picLocks noChangeAspect="1"/>
          </p:cNvPicPr>
          <p:nvPr/>
        </p:nvPicPr>
        <p:blipFill rotWithShape="1">
          <a:blip r:embed="rId3"/>
          <a:srcRect l="3936" r="815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0"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95B8713-F82A-6C97-020B-0F5BC8EC970A}"/>
              </a:ext>
            </a:extLst>
          </p:cNvPr>
          <p:cNvSpPr>
            <a:spLocks noGrp="1"/>
          </p:cNvSpPr>
          <p:nvPr>
            <p:ph idx="1"/>
          </p:nvPr>
        </p:nvSpPr>
        <p:spPr>
          <a:xfrm>
            <a:off x="5297762" y="2706624"/>
            <a:ext cx="6251110" cy="3483864"/>
          </a:xfrm>
        </p:spPr>
        <p:txBody>
          <a:bodyPr>
            <a:normAutofit/>
          </a:bodyPr>
          <a:lstStyle/>
          <a:p>
            <a:r>
              <a:rPr lang="en-US" sz="2200"/>
              <a:t>Stormwater is rainwater that doesn’t soak into the ground but runs off into waterways.</a:t>
            </a:r>
          </a:p>
          <a:p>
            <a:r>
              <a:rPr lang="en-US" sz="2200"/>
              <a:t>Stormwater doesn’t usually flow into any type of wastewater treatment system, it flows into our storm drainage system which then ends up into local streams, creeks, rivers and lakes.</a:t>
            </a:r>
          </a:p>
          <a:p>
            <a:pPr marL="0" indent="0">
              <a:buNone/>
            </a:pPr>
            <a:endParaRPr lang="en-US" sz="2200"/>
          </a:p>
        </p:txBody>
      </p:sp>
    </p:spTree>
    <p:extLst>
      <p:ext uri="{BB962C8B-B14F-4D97-AF65-F5344CB8AC3E}">
        <p14:creationId xmlns:p14="http://schemas.microsoft.com/office/powerpoint/2010/main" val="4036875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E329DC-8213-642E-7E06-6ACD0764AE07}"/>
              </a:ext>
            </a:extLst>
          </p:cNvPr>
          <p:cNvSpPr>
            <a:spLocks noGrp="1"/>
          </p:cNvSpPr>
          <p:nvPr>
            <p:ph type="title"/>
          </p:nvPr>
        </p:nvSpPr>
        <p:spPr>
          <a:xfrm>
            <a:off x="838200" y="1641752"/>
            <a:ext cx="4391024" cy="1323439"/>
          </a:xfrm>
        </p:spPr>
        <p:txBody>
          <a:bodyPr anchor="t">
            <a:normAutofit/>
          </a:bodyPr>
          <a:lstStyle/>
          <a:p>
            <a:r>
              <a:rPr lang="en-US" sz="4000">
                <a:solidFill>
                  <a:schemeClr val="bg1"/>
                </a:solidFill>
              </a:rPr>
              <a:t>Why is Stormwater Runoff Important?</a:t>
            </a:r>
          </a:p>
        </p:txBody>
      </p:sp>
      <p:sp>
        <p:nvSpPr>
          <p:cNvPr id="3" name="Content Placeholder 2">
            <a:extLst>
              <a:ext uri="{FF2B5EF4-FFF2-40B4-BE49-F238E27FC236}">
                <a16:creationId xmlns:a16="http://schemas.microsoft.com/office/drawing/2014/main" id="{9931603E-AF5E-EC95-740F-D165E1CE4634}"/>
              </a:ext>
            </a:extLst>
          </p:cNvPr>
          <p:cNvSpPr>
            <a:spLocks noGrp="1"/>
          </p:cNvSpPr>
          <p:nvPr>
            <p:ph idx="1"/>
          </p:nvPr>
        </p:nvSpPr>
        <p:spPr>
          <a:xfrm>
            <a:off x="838200" y="3146400"/>
            <a:ext cx="4391024" cy="2862288"/>
          </a:xfrm>
        </p:spPr>
        <p:txBody>
          <a:bodyPr>
            <a:normAutofit/>
          </a:bodyPr>
          <a:lstStyle/>
          <a:p>
            <a:r>
              <a:rPr lang="en-US" sz="2400">
                <a:solidFill>
                  <a:schemeClr val="bg1">
                    <a:alpha val="80000"/>
                  </a:schemeClr>
                </a:solidFill>
              </a:rPr>
              <a:t>Stormwater runoff can pick up debris, chemicals, dirt and other pollutants</a:t>
            </a:r>
          </a:p>
          <a:p>
            <a:r>
              <a:rPr lang="en-US" sz="2400">
                <a:solidFill>
                  <a:schemeClr val="bg1">
                    <a:alpha val="80000"/>
                  </a:schemeClr>
                </a:solidFill>
              </a:rPr>
              <a:t>Stormwater runoff is </a:t>
            </a:r>
            <a:r>
              <a:rPr lang="en-US" sz="2400" b="1" u="sng">
                <a:solidFill>
                  <a:schemeClr val="bg1">
                    <a:alpha val="80000"/>
                  </a:schemeClr>
                </a:solidFill>
              </a:rPr>
              <a:t>NOT </a:t>
            </a:r>
            <a:r>
              <a:rPr lang="en-US" sz="2400">
                <a:solidFill>
                  <a:schemeClr val="bg1">
                    <a:alpha val="80000"/>
                  </a:schemeClr>
                </a:solidFill>
              </a:rPr>
              <a:t>treated before it is discharged into the local streams, creeks, rivers and lakes.</a:t>
            </a:r>
            <a:endParaRPr lang="en-US" sz="2400" b="1" u="sng">
              <a:solidFill>
                <a:schemeClr val="bg1">
                  <a:alpha val="80000"/>
                </a:schemeClr>
              </a:solidFill>
            </a:endParaRPr>
          </a:p>
        </p:txBody>
      </p:sp>
      <p:pic>
        <p:nvPicPr>
          <p:cNvPr id="4" name="Picture 3">
            <a:extLst>
              <a:ext uri="{FF2B5EF4-FFF2-40B4-BE49-F238E27FC236}">
                <a16:creationId xmlns:a16="http://schemas.microsoft.com/office/drawing/2014/main" id="{CFEBBFC9-FDE1-F0C4-1179-51D34C6810F3}"/>
              </a:ext>
            </a:extLst>
          </p:cNvPr>
          <p:cNvPicPr>
            <a:picLocks noChangeAspect="1"/>
          </p:cNvPicPr>
          <p:nvPr/>
        </p:nvPicPr>
        <p:blipFill rotWithShape="1">
          <a:blip r:embed="rId3"/>
          <a:srcRect l="12271" r="33713"/>
          <a:stretch/>
        </p:blipFill>
        <p:spPr>
          <a:xfrm>
            <a:off x="6096000" y="841375"/>
            <a:ext cx="5260975" cy="4645025"/>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effectLst>
            <a:outerShdw blurRad="381000" dist="152400" dir="5400000" algn="t" rotWithShape="0">
              <a:prstClr val="black">
                <a:alpha val="10000"/>
              </a:prstClr>
            </a:outerShdw>
          </a:effectLst>
        </p:spPr>
      </p:pic>
      <p:grpSp>
        <p:nvGrpSpPr>
          <p:cNvPr id="11" name="Group 10">
            <a:extLst>
              <a:ext uri="{FF2B5EF4-FFF2-40B4-BE49-F238E27FC236}">
                <a16:creationId xmlns:a16="http://schemas.microsoft.com/office/drawing/2014/main" id="{23705FF7-CAB4-430F-A07B-AF2245F17F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96000" y="4138312"/>
            <a:ext cx="5260975" cy="1410656"/>
            <a:chOff x="6096000" y="4138312"/>
            <a:chExt cx="5260975" cy="1410656"/>
          </a:xfrm>
        </p:grpSpPr>
        <p:sp>
          <p:nvSpPr>
            <p:cNvPr id="12" name="Freeform: Shape 11">
              <a:extLst>
                <a:ext uri="{FF2B5EF4-FFF2-40B4-BE49-F238E27FC236}">
                  <a16:creationId xmlns:a16="http://schemas.microsoft.com/office/drawing/2014/main" id="{6BFFE2ED-DBB9-4090-905D-1939650FC5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E4D1EC16-E672-4366-A091-73675BE548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688367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8CE204-98B8-22E4-F249-1FCF60B4CFDA}"/>
              </a:ext>
            </a:extLst>
          </p:cNvPr>
          <p:cNvPicPr>
            <a:picLocks noChangeAspect="1"/>
          </p:cNvPicPr>
          <p:nvPr/>
        </p:nvPicPr>
        <p:blipFill>
          <a:blip r:embed="rId3"/>
          <a:stretch>
            <a:fillRect/>
          </a:stretch>
        </p:blipFill>
        <p:spPr>
          <a:xfrm>
            <a:off x="294690" y="57008"/>
            <a:ext cx="10231796" cy="5788741"/>
          </a:xfrm>
          <a:prstGeom prst="rect">
            <a:avLst/>
          </a:prstGeom>
        </p:spPr>
      </p:pic>
      <p:sp>
        <p:nvSpPr>
          <p:cNvPr id="4" name="TextBox 3">
            <a:extLst>
              <a:ext uri="{FF2B5EF4-FFF2-40B4-BE49-F238E27FC236}">
                <a16:creationId xmlns:a16="http://schemas.microsoft.com/office/drawing/2014/main" id="{E6C3F5FE-A359-4630-AF32-E24800AFA2E7}"/>
              </a:ext>
            </a:extLst>
          </p:cNvPr>
          <p:cNvSpPr txBox="1"/>
          <p:nvPr/>
        </p:nvSpPr>
        <p:spPr>
          <a:xfrm>
            <a:off x="3037115" y="6281057"/>
            <a:ext cx="2264228" cy="369332"/>
          </a:xfrm>
          <a:prstGeom prst="rect">
            <a:avLst/>
          </a:prstGeom>
          <a:noFill/>
        </p:spPr>
        <p:txBody>
          <a:bodyPr wrap="square" rtlCol="0">
            <a:spAutoFit/>
          </a:bodyPr>
          <a:lstStyle/>
          <a:p>
            <a:r>
              <a:rPr lang="en-US" dirty="0"/>
              <a:t>More impervious area</a:t>
            </a:r>
          </a:p>
        </p:txBody>
      </p:sp>
      <p:sp>
        <p:nvSpPr>
          <p:cNvPr id="5" name="Arrow: Right 4">
            <a:extLst>
              <a:ext uri="{FF2B5EF4-FFF2-40B4-BE49-F238E27FC236}">
                <a16:creationId xmlns:a16="http://schemas.microsoft.com/office/drawing/2014/main" id="{65DA7D6E-7E2A-CC2D-7609-7FE3C00B2299}"/>
              </a:ext>
            </a:extLst>
          </p:cNvPr>
          <p:cNvSpPr/>
          <p:nvPr/>
        </p:nvSpPr>
        <p:spPr>
          <a:xfrm>
            <a:off x="5301342" y="6223407"/>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D8DC4E8-259C-5C89-751D-D025D4926546}"/>
              </a:ext>
            </a:extLst>
          </p:cNvPr>
          <p:cNvSpPr txBox="1"/>
          <p:nvPr/>
        </p:nvSpPr>
        <p:spPr>
          <a:xfrm>
            <a:off x="6476999" y="6281057"/>
            <a:ext cx="3080657" cy="369332"/>
          </a:xfrm>
          <a:prstGeom prst="rect">
            <a:avLst/>
          </a:prstGeom>
          <a:noFill/>
        </p:spPr>
        <p:txBody>
          <a:bodyPr wrap="square" rtlCol="0">
            <a:spAutoFit/>
          </a:bodyPr>
          <a:lstStyle/>
          <a:p>
            <a:r>
              <a:rPr lang="en-US" dirty="0"/>
              <a:t>More stormwater runoff</a:t>
            </a:r>
          </a:p>
        </p:txBody>
      </p:sp>
    </p:spTree>
    <p:extLst>
      <p:ext uri="{BB962C8B-B14F-4D97-AF65-F5344CB8AC3E}">
        <p14:creationId xmlns:p14="http://schemas.microsoft.com/office/powerpoint/2010/main" val="1673358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527EEA27-D4D2-092E-8B5F-EE9B90DF87DF}"/>
              </a:ext>
            </a:extLst>
          </p:cNvPr>
          <p:cNvPicPr>
            <a:picLocks noChangeAspect="1"/>
          </p:cNvPicPr>
          <p:nvPr/>
        </p:nvPicPr>
        <p:blipFill rotWithShape="1">
          <a:blip r:embed="rId3"/>
          <a:srcRect t="8839" b="13306"/>
          <a:stretch/>
        </p:blipFill>
        <p:spPr>
          <a:xfrm>
            <a:off x="20" y="10"/>
            <a:ext cx="12191980" cy="6857990"/>
          </a:xfrm>
          <a:prstGeom prst="rect">
            <a:avLst/>
          </a:prstGeom>
        </p:spPr>
      </p:pic>
      <p:sp>
        <p:nvSpPr>
          <p:cNvPr id="23" name="Rectangle 20">
            <a:extLst>
              <a:ext uri="{FF2B5EF4-FFF2-40B4-BE49-F238E27FC236}">
                <a16:creationId xmlns:a16="http://schemas.microsoft.com/office/drawing/2014/main" id="{3B432D73-5C38-474F-AF96-A3228731B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tx1">
                  <a:lumMod val="95000"/>
                  <a:lumOff val="5000"/>
                </a:schemeClr>
              </a:gs>
              <a:gs pos="45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0517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2299953-C41F-6749-D7BE-BA2FD74EC1B4}"/>
              </a:ext>
            </a:extLst>
          </p:cNvPr>
          <p:cNvSpPr>
            <a:spLocks noGrp="1"/>
          </p:cNvSpPr>
          <p:nvPr>
            <p:ph type="title"/>
          </p:nvPr>
        </p:nvSpPr>
        <p:spPr>
          <a:xfrm>
            <a:off x="1371597" y="348865"/>
            <a:ext cx="10044023" cy="877729"/>
          </a:xfrm>
        </p:spPr>
        <p:txBody>
          <a:bodyPr vert="horz" lIns="91440" tIns="45720" rIns="91440" bIns="45720" rtlCol="0" anchor="ctr">
            <a:normAutofit/>
          </a:bodyPr>
          <a:lstStyle/>
          <a:p>
            <a:r>
              <a:rPr lang="en-US" sz="4000" kern="1200" dirty="0">
                <a:solidFill>
                  <a:srgbClr val="FFFFFF"/>
                </a:solidFill>
                <a:latin typeface="+mj-lt"/>
                <a:ea typeface="+mj-ea"/>
                <a:cs typeface="+mj-cs"/>
              </a:rPr>
              <a:t>What is an Illicit Discharge?</a:t>
            </a:r>
          </a:p>
        </p:txBody>
      </p:sp>
      <p:sp>
        <p:nvSpPr>
          <p:cNvPr id="3" name="Subtitle 2">
            <a:extLst>
              <a:ext uri="{FF2B5EF4-FFF2-40B4-BE49-F238E27FC236}">
                <a16:creationId xmlns:a16="http://schemas.microsoft.com/office/drawing/2014/main" id="{373B3CDD-133B-946F-CCA7-7AEA9AD0E559}"/>
              </a:ext>
            </a:extLst>
          </p:cNvPr>
          <p:cNvSpPr>
            <a:spLocks noGrp="1"/>
          </p:cNvSpPr>
          <p:nvPr>
            <p:ph sz="half" idx="1"/>
          </p:nvPr>
        </p:nvSpPr>
        <p:spPr>
          <a:xfrm>
            <a:off x="1041729" y="2112579"/>
            <a:ext cx="4992818" cy="4192805"/>
          </a:xfrm>
        </p:spPr>
        <p:txBody>
          <a:bodyPr>
            <a:normAutofit/>
          </a:bodyPr>
          <a:lstStyle/>
          <a:p>
            <a:pPr marL="219456" indent="-219456" defTabSz="877824">
              <a:spcBef>
                <a:spcPts val="960"/>
              </a:spcBef>
            </a:pPr>
            <a:r>
              <a:rPr lang="en-US" sz="2688" kern="1200">
                <a:solidFill>
                  <a:schemeClr val="tx1"/>
                </a:solidFill>
                <a:latin typeface="+mn-lt"/>
                <a:ea typeface="+mn-ea"/>
                <a:cs typeface="+mn-cs"/>
              </a:rPr>
              <a:t>Any discharge to the storm sewer system that is not made entirely of stormwater</a:t>
            </a:r>
            <a:endParaRPr lang="en-US"/>
          </a:p>
        </p:txBody>
      </p:sp>
      <p:graphicFrame>
        <p:nvGraphicFramePr>
          <p:cNvPr id="59" name="Content Placeholder 3">
            <a:extLst>
              <a:ext uri="{FF2B5EF4-FFF2-40B4-BE49-F238E27FC236}">
                <a16:creationId xmlns:a16="http://schemas.microsoft.com/office/drawing/2014/main" id="{04DD52E9-380A-1B27-AA4F-5E0EE2E63B12}"/>
              </a:ext>
            </a:extLst>
          </p:cNvPr>
          <p:cNvGraphicFramePr>
            <a:graphicFrameLocks noGrp="1"/>
          </p:cNvGraphicFramePr>
          <p:nvPr>
            <p:ph sz="half" idx="2"/>
          </p:nvPr>
        </p:nvGraphicFramePr>
        <p:xfrm>
          <a:off x="6181394" y="2112579"/>
          <a:ext cx="4992818"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C84A10E5-7973-B3ED-2C45-25672FE8D8FB}"/>
              </a:ext>
            </a:extLst>
          </p:cNvPr>
          <p:cNvPicPr>
            <a:picLocks noChangeAspect="1"/>
          </p:cNvPicPr>
          <p:nvPr/>
        </p:nvPicPr>
        <p:blipFill>
          <a:blip r:embed="rId8"/>
          <a:stretch>
            <a:fillRect/>
          </a:stretch>
        </p:blipFill>
        <p:spPr>
          <a:xfrm>
            <a:off x="550761" y="3572641"/>
            <a:ext cx="5352328" cy="3144045"/>
          </a:xfrm>
          <a:prstGeom prst="rect">
            <a:avLst/>
          </a:prstGeom>
        </p:spPr>
      </p:pic>
    </p:spTree>
    <p:extLst>
      <p:ext uri="{BB962C8B-B14F-4D97-AF65-F5344CB8AC3E}">
        <p14:creationId xmlns:p14="http://schemas.microsoft.com/office/powerpoint/2010/main" val="1901053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8181FA-E608-4771-DF08-819E9684FC87}"/>
              </a:ext>
            </a:extLst>
          </p:cNvPr>
          <p:cNvSpPr>
            <a:spLocks noGrp="1"/>
          </p:cNvSpPr>
          <p:nvPr>
            <p:ph type="title"/>
          </p:nvPr>
        </p:nvSpPr>
        <p:spPr>
          <a:xfrm>
            <a:off x="4553733" y="548464"/>
            <a:ext cx="6798541" cy="1675623"/>
          </a:xfrm>
        </p:spPr>
        <p:txBody>
          <a:bodyPr vert="horz" lIns="91440" tIns="45720" rIns="91440" bIns="45720" rtlCol="0" anchor="b">
            <a:normAutofit/>
          </a:bodyPr>
          <a:lstStyle/>
          <a:p>
            <a:r>
              <a:rPr lang="en-US" sz="4000"/>
              <a:t>Why are Illicit Discharges Important</a:t>
            </a:r>
          </a:p>
        </p:txBody>
      </p:sp>
      <p:pic>
        <p:nvPicPr>
          <p:cNvPr id="26" name="Picture 5">
            <a:extLst>
              <a:ext uri="{FF2B5EF4-FFF2-40B4-BE49-F238E27FC236}">
                <a16:creationId xmlns:a16="http://schemas.microsoft.com/office/drawing/2014/main" id="{ED095144-0B9F-752B-900F-B57C90900C4D}"/>
              </a:ext>
            </a:extLst>
          </p:cNvPr>
          <p:cNvPicPr>
            <a:picLocks noChangeAspect="1"/>
          </p:cNvPicPr>
          <p:nvPr/>
        </p:nvPicPr>
        <p:blipFill rotWithShape="1">
          <a:blip r:embed="rId3"/>
          <a:srcRect l="28562" r="31969" b="-1"/>
          <a:stretch/>
        </p:blipFill>
        <p:spPr>
          <a:xfrm>
            <a:off x="1" y="10"/>
            <a:ext cx="4196496" cy="6857990"/>
          </a:xfrm>
          <a:prstGeom prst="rect">
            <a:avLst/>
          </a:prstGeom>
          <a:effectLst/>
        </p:spPr>
      </p:pic>
      <p:graphicFrame>
        <p:nvGraphicFramePr>
          <p:cNvPr id="27" name="Content Placeholder 2">
            <a:extLst>
              <a:ext uri="{FF2B5EF4-FFF2-40B4-BE49-F238E27FC236}">
                <a16:creationId xmlns:a16="http://schemas.microsoft.com/office/drawing/2014/main" id="{BA88CDCD-F665-BDB8-0C96-2B0AAA069A57}"/>
              </a:ext>
            </a:extLst>
          </p:cNvPr>
          <p:cNvGraphicFramePr>
            <a:graphicFrameLocks noGrp="1"/>
          </p:cNvGraphicFramePr>
          <p:nvPr>
            <p:ph sz="half" idx="1"/>
            <p:extLst>
              <p:ext uri="{D42A27DB-BD31-4B8C-83A1-F6EECF244321}">
                <p14:modId xmlns:p14="http://schemas.microsoft.com/office/powerpoint/2010/main" val="1649973578"/>
              </p:ext>
            </p:extLst>
          </p:nvPr>
        </p:nvGraphicFramePr>
        <p:xfrm>
          <a:off x="4553734" y="2409830"/>
          <a:ext cx="6798539" cy="37052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15862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20FDFD2-19AF-4124-A49A-BAC0929B1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082861-AAF6-FE6A-99D9-181F9EA7A177}"/>
              </a:ext>
            </a:extLst>
          </p:cNvPr>
          <p:cNvSpPr>
            <a:spLocks noGrp="1"/>
          </p:cNvSpPr>
          <p:nvPr>
            <p:ph type="title"/>
          </p:nvPr>
        </p:nvSpPr>
        <p:spPr>
          <a:xfrm>
            <a:off x="6981825" y="1641752"/>
            <a:ext cx="4391024" cy="1323439"/>
          </a:xfrm>
        </p:spPr>
        <p:txBody>
          <a:bodyPr vert="horz" lIns="91440" tIns="45720" rIns="91440" bIns="45720" rtlCol="0" anchor="t">
            <a:normAutofit/>
          </a:bodyPr>
          <a:lstStyle/>
          <a:p>
            <a:r>
              <a:rPr lang="en-US" sz="4000" kern="1200">
                <a:solidFill>
                  <a:schemeClr val="bg1"/>
                </a:solidFill>
                <a:latin typeface="+mj-lt"/>
                <a:ea typeface="+mj-ea"/>
                <a:cs typeface="+mj-cs"/>
              </a:rPr>
              <a:t>Why should you Care?</a:t>
            </a:r>
          </a:p>
        </p:txBody>
      </p:sp>
      <p:pic>
        <p:nvPicPr>
          <p:cNvPr id="5" name="Picture 4">
            <a:extLst>
              <a:ext uri="{FF2B5EF4-FFF2-40B4-BE49-F238E27FC236}">
                <a16:creationId xmlns:a16="http://schemas.microsoft.com/office/drawing/2014/main" id="{4872F725-C10D-3AB5-23AB-A7C21DB16548}"/>
              </a:ext>
            </a:extLst>
          </p:cNvPr>
          <p:cNvPicPr>
            <a:picLocks noChangeAspect="1"/>
          </p:cNvPicPr>
          <p:nvPr/>
        </p:nvPicPr>
        <p:blipFill rotWithShape="1">
          <a:blip r:embed="rId3"/>
          <a:srcRect t="24999" b="4805"/>
          <a:stretch/>
        </p:blipFill>
        <p:spPr>
          <a:xfrm>
            <a:off x="20" y="10"/>
            <a:ext cx="5983982" cy="3333738"/>
          </a:xfrm>
          <a:custGeom>
            <a:avLst/>
            <a:gdLst/>
            <a:ahLst/>
            <a:cxnLst/>
            <a:rect l="l" t="t" r="r" b="b"/>
            <a:pathLst>
              <a:path w="5984002" h="3333748">
                <a:moveTo>
                  <a:pt x="0" y="0"/>
                </a:moveTo>
                <a:lnTo>
                  <a:pt x="5984002" y="0"/>
                </a:lnTo>
                <a:lnTo>
                  <a:pt x="5984002" y="3207466"/>
                </a:lnTo>
                <a:lnTo>
                  <a:pt x="5974632" y="3224222"/>
                </a:lnTo>
                <a:cubicBezTo>
                  <a:pt x="5971874" y="3232240"/>
                  <a:pt x="5969769" y="3240871"/>
                  <a:pt x="5966960" y="3248619"/>
                </a:cubicBezTo>
                <a:cubicBezTo>
                  <a:pt x="5960339" y="3266468"/>
                  <a:pt x="5963751" y="3279610"/>
                  <a:pt x="5983007" y="3289222"/>
                </a:cubicBezTo>
                <a:lnTo>
                  <a:pt x="5984002" y="3290152"/>
                </a:lnTo>
                <a:lnTo>
                  <a:pt x="5984002" y="3333748"/>
                </a:lnTo>
                <a:lnTo>
                  <a:pt x="0" y="3333748"/>
                </a:lnTo>
                <a:close/>
              </a:path>
            </a:pathLst>
          </a:custGeom>
        </p:spPr>
      </p:pic>
      <p:pic>
        <p:nvPicPr>
          <p:cNvPr id="7" name="Picture 6">
            <a:extLst>
              <a:ext uri="{FF2B5EF4-FFF2-40B4-BE49-F238E27FC236}">
                <a16:creationId xmlns:a16="http://schemas.microsoft.com/office/drawing/2014/main" id="{58EA87AD-F4B4-F288-6906-03343A90EBD1}"/>
              </a:ext>
            </a:extLst>
          </p:cNvPr>
          <p:cNvPicPr>
            <a:picLocks noChangeAspect="1"/>
          </p:cNvPicPr>
          <p:nvPr/>
        </p:nvPicPr>
        <p:blipFill rotWithShape="1">
          <a:blip r:embed="rId4"/>
          <a:srcRect l="26115" r="22370" b="2"/>
          <a:stretch/>
        </p:blipFill>
        <p:spPr>
          <a:xfrm>
            <a:off x="20" y="3524255"/>
            <a:ext cx="2952729" cy="3333749"/>
          </a:xfrm>
          <a:custGeom>
            <a:avLst/>
            <a:gdLst/>
            <a:ahLst/>
            <a:cxnLst/>
            <a:rect l="l" t="t" r="r" b="b"/>
            <a:pathLst>
              <a:path w="2952749" h="3333749">
                <a:moveTo>
                  <a:pt x="0" y="0"/>
                </a:moveTo>
                <a:lnTo>
                  <a:pt x="2952749" y="0"/>
                </a:lnTo>
                <a:lnTo>
                  <a:pt x="2952749" y="3333749"/>
                </a:lnTo>
                <a:lnTo>
                  <a:pt x="0" y="3333749"/>
                </a:lnTo>
                <a:close/>
              </a:path>
            </a:pathLst>
          </a:custGeom>
        </p:spPr>
      </p:pic>
      <p:pic>
        <p:nvPicPr>
          <p:cNvPr id="6" name="Picture 5">
            <a:extLst>
              <a:ext uri="{FF2B5EF4-FFF2-40B4-BE49-F238E27FC236}">
                <a16:creationId xmlns:a16="http://schemas.microsoft.com/office/drawing/2014/main" id="{A330C585-6C65-2F34-E63D-25997E277A7C}"/>
              </a:ext>
            </a:extLst>
          </p:cNvPr>
          <p:cNvPicPr>
            <a:picLocks noChangeAspect="1"/>
          </p:cNvPicPr>
          <p:nvPr/>
        </p:nvPicPr>
        <p:blipFill rotWithShape="1">
          <a:blip r:embed="rId5"/>
          <a:srcRect l="8969" r="31250" b="-1"/>
          <a:stretch/>
        </p:blipFill>
        <p:spPr>
          <a:xfrm>
            <a:off x="3143249" y="3524256"/>
            <a:ext cx="2660651" cy="3333744"/>
          </a:xfrm>
          <a:custGeom>
            <a:avLst/>
            <a:gdLst/>
            <a:ahLst/>
            <a:cxnLst/>
            <a:rect l="l" t="t" r="r" b="b"/>
            <a:pathLst>
              <a:path w="2660651" h="3333744">
                <a:moveTo>
                  <a:pt x="0" y="0"/>
                </a:moveTo>
                <a:lnTo>
                  <a:pt x="2660651" y="0"/>
                </a:lnTo>
                <a:lnTo>
                  <a:pt x="2660651" y="3333744"/>
                </a:lnTo>
                <a:lnTo>
                  <a:pt x="0" y="3333744"/>
                </a:lnTo>
                <a:close/>
              </a:path>
            </a:pathLst>
          </a:custGeom>
        </p:spPr>
      </p:pic>
      <p:grpSp>
        <p:nvGrpSpPr>
          <p:cNvPr id="23" name="Group 22">
            <a:extLst>
              <a:ext uri="{FF2B5EF4-FFF2-40B4-BE49-F238E27FC236}">
                <a16:creationId xmlns:a16="http://schemas.microsoft.com/office/drawing/2014/main" id="{7F6F6FC6-9A5F-4E14-8105-15D94914A7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95370" y="544"/>
            <a:ext cx="874716" cy="6857455"/>
            <a:chOff x="5395370" y="544"/>
            <a:chExt cx="874716" cy="6857455"/>
          </a:xfrm>
        </p:grpSpPr>
        <p:sp>
          <p:nvSpPr>
            <p:cNvPr id="24" name="Freeform: Shape 23">
              <a:extLst>
                <a:ext uri="{FF2B5EF4-FFF2-40B4-BE49-F238E27FC236}">
                  <a16:creationId xmlns:a16="http://schemas.microsoft.com/office/drawing/2014/main" id="{2DCFA6DA-C89C-4BD9-A659-4E35D789BF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404000"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a:outerShdw blurRad="381000" dist="1524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868AC5BD-C02C-4D96-813D-3C9ABB388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404000"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6">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Content Placeholder 2">
            <a:extLst>
              <a:ext uri="{FF2B5EF4-FFF2-40B4-BE49-F238E27FC236}">
                <a16:creationId xmlns:a16="http://schemas.microsoft.com/office/drawing/2014/main" id="{56091239-D438-6672-2632-4B513677E484}"/>
              </a:ext>
            </a:extLst>
          </p:cNvPr>
          <p:cNvSpPr>
            <a:spLocks noGrp="1"/>
          </p:cNvSpPr>
          <p:nvPr>
            <p:ph sz="half" idx="1"/>
          </p:nvPr>
        </p:nvSpPr>
        <p:spPr>
          <a:xfrm>
            <a:off x="6981826" y="3146400"/>
            <a:ext cx="4391024" cy="2682000"/>
          </a:xfrm>
        </p:spPr>
        <p:txBody>
          <a:bodyPr vert="horz" lIns="91440" tIns="45720" rIns="91440" bIns="45720" rtlCol="0">
            <a:normAutofit/>
          </a:bodyPr>
          <a:lstStyle/>
          <a:p>
            <a:r>
              <a:rPr lang="en-US" sz="2400">
                <a:solidFill>
                  <a:schemeClr val="bg1">
                    <a:alpha val="80000"/>
                  </a:schemeClr>
                </a:solidFill>
              </a:rPr>
              <a:t>We use local waterways for swimming, fishing, boating and as a source of drinking water.</a:t>
            </a:r>
          </a:p>
          <a:p>
            <a:r>
              <a:rPr lang="en-US" sz="2400">
                <a:solidFill>
                  <a:schemeClr val="bg1">
                    <a:alpha val="80000"/>
                  </a:schemeClr>
                </a:solidFill>
              </a:rPr>
              <a:t>The City of Panama City Beach is required to prevent pollutants from entering the storm sewer system.</a:t>
            </a:r>
          </a:p>
        </p:txBody>
      </p:sp>
    </p:spTree>
    <p:extLst>
      <p:ext uri="{BB962C8B-B14F-4D97-AF65-F5344CB8AC3E}">
        <p14:creationId xmlns:p14="http://schemas.microsoft.com/office/powerpoint/2010/main" val="42049466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342</TotalTime>
  <Words>1964</Words>
  <Application>Microsoft Office PowerPoint</Application>
  <PresentationFormat>Widescreen</PresentationFormat>
  <Paragraphs>127</Paragraphs>
  <Slides>18</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STORMWATER 101</vt:lpstr>
      <vt:lpstr>Goals</vt:lpstr>
      <vt:lpstr>What is Stormwater?</vt:lpstr>
      <vt:lpstr>Why is Stormwater Runoff Important?</vt:lpstr>
      <vt:lpstr>PowerPoint Presentation</vt:lpstr>
      <vt:lpstr>PowerPoint Presentation</vt:lpstr>
      <vt:lpstr>What is an Illicit Discharge?</vt:lpstr>
      <vt:lpstr>Why are Illicit Discharges Important</vt:lpstr>
      <vt:lpstr>Why should you Care?</vt:lpstr>
      <vt:lpstr>What Can You Do?</vt:lpstr>
      <vt:lpstr>Best Practices for Preventing Pollution</vt:lpstr>
      <vt:lpstr>Recognizing Stormwater Pollution</vt:lpstr>
      <vt:lpstr>Reporting Pollution</vt:lpstr>
      <vt:lpstr>Examples of What to Report:  Pollution Entering the Storm Sewer System</vt:lpstr>
      <vt:lpstr>Examples of What to Report Unusual Color or Cloudiness</vt:lpstr>
      <vt:lpstr>Examples of What to Report Unusual Odor</vt:lpstr>
      <vt:lpstr>How to Report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STORMWATER 101</dc:title>
  <dc:creator>Marsha Rivett</dc:creator>
  <cp:lastModifiedBy>Marsha Rivett</cp:lastModifiedBy>
  <cp:revision>2</cp:revision>
  <dcterms:created xsi:type="dcterms:W3CDTF">2023-03-14T14:46:33Z</dcterms:created>
  <dcterms:modified xsi:type="dcterms:W3CDTF">2023-03-14T20:29:06Z</dcterms:modified>
</cp:coreProperties>
</file>