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B3BB"/>
    <a:srgbClr val="2E75B6"/>
    <a:srgbClr val="43503B"/>
    <a:srgbClr val="9ED5E6"/>
    <a:srgbClr val="B4A471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0885F-F361-482B-8143-D84DA33BA52C}" v="123" dt="2019-02-21T19:09:19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15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on, Jason" userId="4a27247c-49ea-42bc-8a91-3ff8d8fa1960" providerId="ADAL" clId="{8700885F-F361-482B-8143-D84DA33BA52C}"/>
    <pc:docChg chg="addSld delSld modSld">
      <pc:chgData name="Maron, Jason" userId="4a27247c-49ea-42bc-8a91-3ff8d8fa1960" providerId="ADAL" clId="{8700885F-F361-482B-8143-D84DA33BA52C}" dt="2019-02-21T19:09:19.626" v="122" actId="2085"/>
      <pc:docMkLst>
        <pc:docMk/>
      </pc:docMkLst>
      <pc:sldChg chg="del">
        <pc:chgData name="Maron, Jason" userId="4a27247c-49ea-42bc-8a91-3ff8d8fa1960" providerId="ADAL" clId="{8700885F-F361-482B-8143-D84DA33BA52C}" dt="2019-02-21T19:07:37.995" v="5" actId="2696"/>
        <pc:sldMkLst>
          <pc:docMk/>
          <pc:sldMk cId="2332804976" sldId="256"/>
        </pc:sldMkLst>
      </pc:sldChg>
      <pc:sldChg chg="add del">
        <pc:chgData name="Maron, Jason" userId="4a27247c-49ea-42bc-8a91-3ff8d8fa1960" providerId="ADAL" clId="{8700885F-F361-482B-8143-D84DA33BA52C}" dt="2019-02-21T19:07:35.608" v="4" actId="2696"/>
        <pc:sldMkLst>
          <pc:docMk/>
          <pc:sldMk cId="2665430070" sldId="257"/>
        </pc:sldMkLst>
      </pc:sldChg>
      <pc:sldChg chg="add del">
        <pc:chgData name="Maron, Jason" userId="4a27247c-49ea-42bc-8a91-3ff8d8fa1960" providerId="ADAL" clId="{8700885F-F361-482B-8143-D84DA33BA52C}" dt="2019-02-21T19:06:23.080" v="1" actId="2696"/>
        <pc:sldMkLst>
          <pc:docMk/>
          <pc:sldMk cId="3017316328" sldId="257"/>
        </pc:sldMkLst>
      </pc:sldChg>
      <pc:sldChg chg="modSp add">
        <pc:chgData name="Maron, Jason" userId="4a27247c-49ea-42bc-8a91-3ff8d8fa1960" providerId="ADAL" clId="{8700885F-F361-482B-8143-D84DA33BA52C}" dt="2019-02-21T19:09:19.626" v="122" actId="2085"/>
        <pc:sldMkLst>
          <pc:docMk/>
          <pc:sldMk cId="2968962628" sldId="258"/>
        </pc:sldMkLst>
        <pc:spChg chg="mod">
          <ac:chgData name="Maron, Jason" userId="4a27247c-49ea-42bc-8a91-3ff8d8fa1960" providerId="ADAL" clId="{8700885F-F361-482B-8143-D84DA33BA52C}" dt="2019-02-21T19:09:19.626" v="122" actId="2085"/>
          <ac:spMkLst>
            <pc:docMk/>
            <pc:sldMk cId="2968962628" sldId="258"/>
            <ac:spMk id="2" creationId="{4C13517B-0BDD-465E-A90D-9D86370F178A}"/>
          </ac:spMkLst>
        </pc:spChg>
        <pc:spChg chg="mod">
          <ac:chgData name="Maron, Jason" userId="4a27247c-49ea-42bc-8a91-3ff8d8fa1960" providerId="ADAL" clId="{8700885F-F361-482B-8143-D84DA33BA52C}" dt="2019-02-21T19:08:07.593" v="81" actId="20577"/>
          <ac:spMkLst>
            <pc:docMk/>
            <pc:sldMk cId="2968962628" sldId="258"/>
            <ac:spMk id="3" creationId="{FDBF3807-25B1-4B86-B20C-62968AF1D1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828799"/>
            <a:ext cx="8686800" cy="22860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571999"/>
            <a:ext cx="8686800" cy="12192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 baseline="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  <a:latin typeface="Franklin Gothic Demi" panose="020B0703020102020204" pitchFamily="34" charset="0"/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  <a:latin typeface="Franklin Gothic Demi" panose="020B0703020102020204" pitchFamily="34" charset="0"/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ctr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918" y="1894711"/>
            <a:ext cx="6987210" cy="411956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2E75B6"/>
              </a:buClr>
              <a:buNone/>
              <a:defRPr sz="4800"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5600">
                <a:solidFill>
                  <a:srgbClr val="48B3BB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21327" y="1915840"/>
            <a:ext cx="6622473" cy="41195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48B3BB"/>
              </a:buClr>
              <a:buNone/>
              <a:defRPr sz="48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Clr>
                <a:srgbClr val="48B3BB"/>
              </a:buClr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Clr>
                <a:srgbClr val="48B3BB"/>
              </a:buClr>
              <a:buNone/>
              <a:defRPr sz="2800">
                <a:solidFill>
                  <a:schemeClr val="tx1"/>
                </a:solidFill>
              </a:defRPr>
            </a:lvl3pPr>
            <a:lvl4pPr marL="13716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fld id="{536B563B-AAEF-4DB3-855B-3293EBA64F8C}" type="datetimeFigureOut">
              <a:rPr lang="en-US" smtClean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98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9396" y="1993901"/>
            <a:ext cx="6039196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3899" y="5257800"/>
            <a:ext cx="7810501" cy="9905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639902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2229414"/>
            <a:ext cx="65532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4664076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3503" y="2209800"/>
            <a:ext cx="7924800" cy="190500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4303" y="4298951"/>
            <a:ext cx="53340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187451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3597909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8425" y="2005178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455" y="4092575"/>
            <a:ext cx="8686800" cy="15462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latin typeface="Franklin Gothic Demi" panose="020B07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7" r:id="rId4"/>
    <p:sldLayoutId id="2147483678" r:id="rId5"/>
    <p:sldLayoutId id="2147483686" r:id="rId6"/>
    <p:sldLayoutId id="2147483693" r:id="rId7"/>
    <p:sldLayoutId id="2147483695" r:id="rId8"/>
    <p:sldLayoutId id="2147483697" r:id="rId9"/>
    <p:sldLayoutId id="2147483662" r:id="rId10"/>
    <p:sldLayoutId id="2147483664" r:id="rId11"/>
    <p:sldLayoutId id="2147483666" r:id="rId12"/>
    <p:sldLayoutId id="2147483663" r:id="rId13"/>
    <p:sldLayoutId id="2147483690" r:id="rId14"/>
    <p:sldLayoutId id="2147483689" r:id="rId15"/>
    <p:sldLayoutId id="2147483691" r:id="rId16"/>
    <p:sldLayoutId id="2147483698" r:id="rId17"/>
    <p:sldLayoutId id="2147483668" r:id="rId18"/>
    <p:sldLayoutId id="2147483669" r:id="rId19"/>
    <p:sldLayoutId id="2147483670" r:id="rId20"/>
    <p:sldLayoutId id="2147483671" r:id="rId21"/>
    <p:sldLayoutId id="2147483688" r:id="rId22"/>
    <p:sldLayoutId id="2147483687" r:id="rId23"/>
    <p:sldLayoutId id="2147483692" r:id="rId24"/>
    <p:sldLayoutId id="2147483701" r:id="rId25"/>
    <p:sldLayoutId id="2147483714" r:id="rId26"/>
    <p:sldLayoutId id="2147483715" r:id="rId27"/>
    <p:sldLayoutId id="2147483673" r:id="rId28"/>
    <p:sldLayoutId id="2147483682" r:id="rId29"/>
    <p:sldLayoutId id="2147483681" r:id="rId30"/>
    <p:sldLayoutId id="2147483683" r:id="rId31"/>
    <p:sldLayoutId id="2147483684" r:id="rId32"/>
    <p:sldLayoutId id="2147483685" r:id="rId33"/>
    <p:sldLayoutId id="2147483694" r:id="rId34"/>
    <p:sldLayoutId id="2147483696" r:id="rId35"/>
    <p:sldLayoutId id="2147483699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3517B-0BDD-465E-A90D-9D86370F1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Spill Prevention and Response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F3807-25B1-4B86-B20C-62968AF1D1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Division of Water Resource Management</a:t>
            </a:r>
          </a:p>
          <a:p>
            <a:r>
              <a:rPr lang="en-US" dirty="0"/>
              <a:t>NPDES Stormwater Program</a:t>
            </a:r>
          </a:p>
        </p:txBody>
      </p:sp>
    </p:spTree>
    <p:extLst>
      <p:ext uri="{BB962C8B-B14F-4D97-AF65-F5344CB8AC3E}">
        <p14:creationId xmlns:p14="http://schemas.microsoft.com/office/powerpoint/2010/main" val="2968962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 [Read-Only]" id="{77629649-F2CC-455D-9C44-B54F921D058A}" vid="{EBD03CF1-FB44-486E-A552-C78CB414B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4A3703104BCD4EAA751F0EEF3A62BF" ma:contentTypeVersion="11" ma:contentTypeDescription="Create a new document." ma:contentTypeScope="" ma:versionID="ab5404b4b77290199a2ce4323cdc65aa">
  <xsd:schema xmlns:xsd="http://www.w3.org/2001/XMLSchema" xmlns:xs="http://www.w3.org/2001/XMLSchema" xmlns:p="http://schemas.microsoft.com/office/2006/metadata/properties" xmlns:ns2="ed83551b-1c74-4eb0-a689-e3b00317a30f" xmlns:ns3="f24715ab-4043-4d0f-80ea-804aab3e3c5b" xmlns:ns4="bcdfa712-fc1d-4edf-a0d8-789407fd6193" targetNamespace="http://schemas.microsoft.com/office/2006/metadata/properties" ma:root="true" ma:fieldsID="df95c9ffb2a0c0ea390a8d633d20e9f4" ns2:_="" ns3:_="" ns4:_="">
    <xsd:import namespace="ed83551b-1c74-4eb0-a689-e3b00317a30f"/>
    <xsd:import namespace="f24715ab-4043-4d0f-80ea-804aab3e3c5b"/>
    <xsd:import namespace="bcdfa712-fc1d-4edf-a0d8-789407fd619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83551b-1c74-4eb0-a689-e3b00317a30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4715ab-4043-4d0f-80ea-804aab3e3c5b" elementFormDefault="qualified">
    <xsd:import namespace="http://schemas.microsoft.com/office/2006/documentManagement/types"/>
    <xsd:import namespace="http://schemas.microsoft.com/office/infopath/2007/PartnerControls"/>
    <xsd:element name="LastSharedByUser" ma:index="13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4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fa712-fc1d-4edf-a0d8-789407fd61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internalName="MediaServiceAutoTags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83551b-1c74-4eb0-a689-e3b00317a30f">NPVFY6KNS3ZM-1442597245-2409</_dlc_DocId>
    <_dlc_DocIdUrl xmlns="ed83551b-1c74-4eb0-a689-e3b00317a30f">
      <Url>https://floridadep.sharepoint.com/wrm/stormwater/_layouts/15/DocIdRedir.aspx?ID=NPVFY6KNS3ZM-1442597245-2409</Url>
      <Description>NPVFY6KNS3ZM-1442597245-2409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9CF212-90E9-434A-B2E9-594860ADAA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83551b-1c74-4eb0-a689-e3b00317a30f"/>
    <ds:schemaRef ds:uri="f24715ab-4043-4d0f-80ea-804aab3e3c5b"/>
    <ds:schemaRef ds:uri="bcdfa712-fc1d-4edf-a0d8-789407fd61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680797-5E20-4722-B970-AD9E84AD2BAB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bcdfa712-fc1d-4edf-a0d8-789407fd6193"/>
    <ds:schemaRef ds:uri="http://schemas.microsoft.com/office/2006/metadata/properties"/>
    <ds:schemaRef ds:uri="http://purl.org/dc/dcmitype/"/>
    <ds:schemaRef ds:uri="ed83551b-1c74-4eb0-a689-e3b00317a30f"/>
    <ds:schemaRef ds:uri="http://purl.org/dc/elements/1.1/"/>
    <ds:schemaRef ds:uri="f24715ab-4043-4d0f-80ea-804aab3e3c5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228649B-67DC-467A-9B28-2BE55CDF262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89F501B-86A7-4497-A959-A847A9088E4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</Template>
  <TotalTime>41</TotalTime>
  <Words>13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Franklin Gothic Demi</vt:lpstr>
      <vt:lpstr>League Gothic</vt:lpstr>
      <vt:lpstr>Office Theme</vt:lpstr>
      <vt:lpstr>Spill Prevention and Response 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Deegan, Evie</dc:creator>
  <cp:lastModifiedBy>Maron, Jason</cp:lastModifiedBy>
  <cp:revision>6</cp:revision>
  <dcterms:created xsi:type="dcterms:W3CDTF">2018-09-10T19:45:24Z</dcterms:created>
  <dcterms:modified xsi:type="dcterms:W3CDTF">2019-02-21T19:09:28Z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0x010100A74A3703104BCD4EAA751F0EEF3A62BF</vt:lpwstr>
  </property>
  <property fmtid="{D5CDD505-2E9C-101B-9397-08002B2CF9AE}" pid="3" name="_dlc_DocIdItemGuid">
    <vt:lpwstr>52ba398b-738d-4bf6-aeef-a844cf6b1656</vt:lpwstr>
  </property>
</Properties>
</file>