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7FF6-BBD1-4D1D-B1F7-8D81123698F5}" type="datetimeFigureOut">
              <a:rPr lang="en-US" smtClean="0"/>
              <a:pPr/>
              <a:t>11/22/2011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0092-9244-4F94-B657-6DA0967622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7FF6-BBD1-4D1D-B1F7-8D81123698F5}" type="datetimeFigureOut">
              <a:rPr lang="en-US" smtClean="0"/>
              <a:pPr/>
              <a:t>11/22/2011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0092-9244-4F94-B657-6DA0967622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7FF6-BBD1-4D1D-B1F7-8D81123698F5}" type="datetimeFigureOut">
              <a:rPr lang="en-US" smtClean="0"/>
              <a:pPr/>
              <a:t>11/22/2011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0092-9244-4F94-B657-6DA0967622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7FF6-BBD1-4D1D-B1F7-8D81123698F5}" type="datetimeFigureOut">
              <a:rPr lang="en-US" smtClean="0"/>
              <a:pPr/>
              <a:t>11/22/2011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0092-9244-4F94-B657-6DA0967622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7FF6-BBD1-4D1D-B1F7-8D81123698F5}" type="datetimeFigureOut">
              <a:rPr lang="en-US" smtClean="0"/>
              <a:pPr/>
              <a:t>11/22/2011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0092-9244-4F94-B657-6DA0967622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7FF6-BBD1-4D1D-B1F7-8D81123698F5}" type="datetimeFigureOut">
              <a:rPr lang="en-US" smtClean="0"/>
              <a:pPr/>
              <a:t>11/22/2011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0092-9244-4F94-B657-6DA0967622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7FF6-BBD1-4D1D-B1F7-8D81123698F5}" type="datetimeFigureOut">
              <a:rPr lang="en-US" smtClean="0"/>
              <a:pPr/>
              <a:t>11/22/2011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0092-9244-4F94-B657-6DA0967622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7FF6-BBD1-4D1D-B1F7-8D81123698F5}" type="datetimeFigureOut">
              <a:rPr lang="en-US" smtClean="0"/>
              <a:pPr/>
              <a:t>11/22/2011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0092-9244-4F94-B657-6DA0967622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7FF6-BBD1-4D1D-B1F7-8D81123698F5}" type="datetimeFigureOut">
              <a:rPr lang="en-US" smtClean="0"/>
              <a:pPr/>
              <a:t>11/22/2011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0092-9244-4F94-B657-6DA0967622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7FF6-BBD1-4D1D-B1F7-8D81123698F5}" type="datetimeFigureOut">
              <a:rPr lang="en-US" smtClean="0"/>
              <a:pPr/>
              <a:t>11/22/2011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0092-9244-4F94-B657-6DA0967622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7FF6-BBD1-4D1D-B1F7-8D81123698F5}" type="datetimeFigureOut">
              <a:rPr lang="en-US" smtClean="0"/>
              <a:pPr/>
              <a:t>11/22/2011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0092-9244-4F94-B657-6DA0967622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F7FF6-BBD1-4D1D-B1F7-8D81123698F5}" type="datetimeFigureOut">
              <a:rPr lang="en-US" smtClean="0"/>
              <a:pPr/>
              <a:t>11/22/2011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A0092-9244-4F94-B657-6DA0967622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98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98</vt:i4>
      </vt:variant>
    </vt:vector>
  </HeadingPairs>
  <TitlesOfParts>
    <vt:vector size="9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</vt:vector>
  </TitlesOfParts>
  <Company>FDEP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hodges_l</dc:creator>
  <cp:lastModifiedBy>jsbutler</cp:lastModifiedBy>
  <cp:revision>1</cp:revision>
  <dcterms:created xsi:type="dcterms:W3CDTF">2011-11-21T22:20:16Z</dcterms:created>
  <dcterms:modified xsi:type="dcterms:W3CDTF">2011-11-22T13:40:40Z</dcterms:modified>
</cp:coreProperties>
</file>