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5" r:id="rId6"/>
    <p:sldId id="263" r:id="rId7"/>
    <p:sldId id="260" r:id="rId8"/>
    <p:sldId id="262" r:id="rId9"/>
    <p:sldId id="26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7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94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3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01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2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14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28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02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5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923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F5ADE-648F-4306-8CB2-08E9975CC0D4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3F17B-D851-4B18-85E0-66915DA510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5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Water Quality for Now and the Future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758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" t="5804" r="33821" b="51690"/>
          <a:stretch/>
        </p:blipFill>
        <p:spPr>
          <a:xfrm>
            <a:off x="786908" y="1311408"/>
            <a:ext cx="10566892" cy="5268646"/>
          </a:xfrm>
        </p:spPr>
      </p:pic>
    </p:spTree>
    <p:extLst>
      <p:ext uri="{BB962C8B-B14F-4D97-AF65-F5344CB8AC3E}">
        <p14:creationId xmlns:p14="http://schemas.microsoft.com/office/powerpoint/2010/main" val="4157978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144" y="1540961"/>
            <a:ext cx="6627712" cy="5155547"/>
          </a:xfrm>
        </p:spPr>
      </p:pic>
    </p:spTree>
    <p:extLst>
      <p:ext uri="{BB962C8B-B14F-4D97-AF65-F5344CB8AC3E}">
        <p14:creationId xmlns:p14="http://schemas.microsoft.com/office/powerpoint/2010/main" val="1337828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2008 Storm Water Master Plan projects</a:t>
            </a:r>
          </a:p>
          <a:p>
            <a:r>
              <a:rPr lang="en-US" dirty="0" smtClean="0"/>
              <a:t>Use vacant areas between the golf holes for water quality treatment</a:t>
            </a:r>
          </a:p>
          <a:p>
            <a:r>
              <a:rPr lang="en-US" dirty="0" smtClean="0"/>
              <a:t>Serve untreated residential to the north and commercial to the east</a:t>
            </a:r>
          </a:p>
          <a:p>
            <a:r>
              <a:rPr lang="en-US" dirty="0" smtClean="0"/>
              <a:t>Use 2013 ERP for water quality improvements in a redevelopment area</a:t>
            </a:r>
          </a:p>
          <a:p>
            <a:r>
              <a:rPr lang="en-US" dirty="0" smtClean="0"/>
              <a:t>Maximize water quality treatment while improving water management functions affecting golf play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814" y="1333890"/>
            <a:ext cx="9632372" cy="5469125"/>
          </a:xfrm>
        </p:spPr>
      </p:pic>
    </p:spTree>
    <p:extLst>
      <p:ext uri="{BB962C8B-B14F-4D97-AF65-F5344CB8AC3E}">
        <p14:creationId xmlns:p14="http://schemas.microsoft.com/office/powerpoint/2010/main" val="987392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7" t="24755" r="11421" b="18211"/>
          <a:stretch/>
        </p:blipFill>
        <p:spPr>
          <a:xfrm>
            <a:off x="1371600" y="1308019"/>
            <a:ext cx="9486900" cy="5263130"/>
          </a:xfrm>
        </p:spPr>
      </p:pic>
    </p:spTree>
    <p:extLst>
      <p:ext uri="{BB962C8B-B14F-4D97-AF65-F5344CB8AC3E}">
        <p14:creationId xmlns:p14="http://schemas.microsoft.com/office/powerpoint/2010/main" val="2946710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7" y="1299656"/>
            <a:ext cx="7076209" cy="5307157"/>
          </a:xfrm>
        </p:spPr>
      </p:pic>
    </p:spTree>
    <p:extLst>
      <p:ext uri="{BB962C8B-B14F-4D97-AF65-F5344CB8AC3E}">
        <p14:creationId xmlns:p14="http://schemas.microsoft.com/office/powerpoint/2010/main" val="964109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55" y="1268484"/>
            <a:ext cx="7273636" cy="5455227"/>
          </a:xfrm>
        </p:spPr>
      </p:pic>
    </p:spTree>
    <p:extLst>
      <p:ext uri="{BB962C8B-B14F-4D97-AF65-F5344CB8AC3E}">
        <p14:creationId xmlns:p14="http://schemas.microsoft.com/office/powerpoint/2010/main" val="307944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" b="19930"/>
          <a:stretch/>
        </p:blipFill>
        <p:spPr>
          <a:xfrm>
            <a:off x="1693718" y="1311333"/>
            <a:ext cx="8541327" cy="5124797"/>
          </a:xfrm>
        </p:spPr>
      </p:pic>
    </p:spTree>
    <p:extLst>
      <p:ext uri="{BB962C8B-B14F-4D97-AF65-F5344CB8AC3E}">
        <p14:creationId xmlns:p14="http://schemas.microsoft.com/office/powerpoint/2010/main" val="3002672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Fort Myers Country Club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" r="-289" b="18896"/>
          <a:stretch/>
        </p:blipFill>
        <p:spPr>
          <a:xfrm>
            <a:off x="1610591" y="1299656"/>
            <a:ext cx="8572500" cy="5341142"/>
          </a:xfrm>
        </p:spPr>
      </p:pic>
    </p:spTree>
    <p:extLst>
      <p:ext uri="{BB962C8B-B14F-4D97-AF65-F5344CB8AC3E}">
        <p14:creationId xmlns:p14="http://schemas.microsoft.com/office/powerpoint/2010/main" val="1334109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98</Words>
  <Application>Microsoft Office PowerPoint</Application>
  <PresentationFormat>Widescreen</PresentationFormat>
  <Paragraphs>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Fort Myers Country Club</vt:lpstr>
      <vt:lpstr>Fort Myers Country Club</vt:lpstr>
      <vt:lpstr>Fort Myers Country Club</vt:lpstr>
      <vt:lpstr>Fort Myers Country Club</vt:lpstr>
      <vt:lpstr>Fort Myers Country Club</vt:lpstr>
      <vt:lpstr>Fort Myers Country Club</vt:lpstr>
      <vt:lpstr>Fort Myers Country Club</vt:lpstr>
      <vt:lpstr>Fort Myers Country Club</vt:lpstr>
      <vt:lpstr>Fort Myers Country Club</vt:lpstr>
      <vt:lpstr>Fort Myers Country Club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Fort Myers Country Club</dc:title>
  <dc:creator>Andy Tilton</dc:creator>
  <cp:lastModifiedBy>Andy Tilton</cp:lastModifiedBy>
  <cp:revision>9</cp:revision>
  <dcterms:created xsi:type="dcterms:W3CDTF">2015-01-27T22:55:59Z</dcterms:created>
  <dcterms:modified xsi:type="dcterms:W3CDTF">2015-01-27T23:54:09Z</dcterms:modified>
</cp:coreProperties>
</file>