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 id="2147483687" r:id="rId2"/>
  </p:sldMasterIdLst>
  <p:sldIdLst>
    <p:sldId id="256" r:id="rId3"/>
    <p:sldId id="277" r:id="rId4"/>
    <p:sldId id="340" r:id="rId5"/>
    <p:sldId id="328" r:id="rId6"/>
    <p:sldId id="259" r:id="rId7"/>
    <p:sldId id="263" r:id="rId8"/>
    <p:sldId id="264" r:id="rId9"/>
    <p:sldId id="265" r:id="rId10"/>
    <p:sldId id="266" r:id="rId11"/>
    <p:sldId id="268" r:id="rId12"/>
    <p:sldId id="292" r:id="rId13"/>
    <p:sldId id="295" r:id="rId14"/>
    <p:sldId id="336" r:id="rId15"/>
    <p:sldId id="269" r:id="rId16"/>
    <p:sldId id="271" r:id="rId17"/>
    <p:sldId id="274" r:id="rId18"/>
    <p:sldId id="275" r:id="rId19"/>
    <p:sldId id="291" r:id="rId20"/>
    <p:sldId id="337" r:id="rId21"/>
    <p:sldId id="278" r:id="rId22"/>
    <p:sldId id="279" r:id="rId23"/>
    <p:sldId id="289" r:id="rId24"/>
    <p:sldId id="281" r:id="rId25"/>
    <p:sldId id="282" r:id="rId26"/>
    <p:sldId id="283" r:id="rId27"/>
    <p:sldId id="280" r:id="rId28"/>
    <p:sldId id="284" r:id="rId29"/>
    <p:sldId id="285" r:id="rId30"/>
    <p:sldId id="286" r:id="rId31"/>
    <p:sldId id="287" r:id="rId32"/>
    <p:sldId id="341" r:id="rId33"/>
    <p:sldId id="297" r:id="rId34"/>
    <p:sldId id="298" r:id="rId35"/>
    <p:sldId id="300" r:id="rId36"/>
    <p:sldId id="299" r:id="rId37"/>
    <p:sldId id="302" r:id="rId38"/>
    <p:sldId id="303" r:id="rId39"/>
    <p:sldId id="304" r:id="rId40"/>
    <p:sldId id="305" r:id="rId41"/>
    <p:sldId id="306" r:id="rId42"/>
    <p:sldId id="307" r:id="rId43"/>
    <p:sldId id="339" r:id="rId44"/>
    <p:sldId id="316" r:id="rId45"/>
    <p:sldId id="317" r:id="rId46"/>
    <p:sldId id="318" r:id="rId47"/>
    <p:sldId id="319" r:id="rId48"/>
    <p:sldId id="320" r:id="rId49"/>
    <p:sldId id="321" r:id="rId50"/>
    <p:sldId id="322" r:id="rId51"/>
    <p:sldId id="323" r:id="rId52"/>
    <p:sldId id="324" r:id="rId53"/>
    <p:sldId id="325" r:id="rId54"/>
    <p:sldId id="326" r:id="rId55"/>
    <p:sldId id="276" r:id="rId56"/>
    <p:sldId id="343" r:id="rId57"/>
    <p:sldId id="346" r:id="rId58"/>
    <p:sldId id="344" r:id="rId59"/>
    <p:sldId id="345" r:id="rId60"/>
    <p:sldId id="329" r:id="rId61"/>
    <p:sldId id="330" r:id="rId62"/>
    <p:sldId id="331" r:id="rId63"/>
    <p:sldId id="333" r:id="rId64"/>
    <p:sldId id="334" r:id="rId65"/>
    <p:sldId id="335" r:id="rId66"/>
    <p:sldId id="342" r:id="rId67"/>
    <p:sldId id="260" r:id="rId68"/>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0A149"/>
    <a:srgbClr val="CCFF99"/>
    <a:srgbClr val="FFFFFF"/>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0" d="100"/>
          <a:sy n="110" d="100"/>
        </p:scale>
        <p:origin x="86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 Type="http://schemas.openxmlformats.org/officeDocument/2006/relationships/slide" Target="slides/slide5.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9:31:00.107"/>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6835 9183,'0'0,"0"0,0 0,0 0,3 0,1 3,6 1,4 3,6 0,5 2,8 2,4 3,4-1,2-1,3-1,4 0,7-2,6-2,6-3,4-4,-1-6,-2-8,0-4,0-2,-3-4,2-4,5-3,1 1,-3-4,-2-1,-3-2,-5-3,-3-4,0 0,-2-2,0-2,-2-2,0-1,-2-4,0-2,-6 0,-5 0,-4 2,-6-3,-4 0,-2 1,-2-2,-2 0,-1-2,-3 1,0-2,-3 0,-2 0,0 1,2-2,-3-1,0 1,1-2,1 0,2-2,0 1,4 1,2-2,2 0,1 1,5 0,0 0,2-1,0 1,-1 4,2 3,2 5,1 3,4 2,3-1,4 3,3 3,-2 3,-2 3,0-2,1 4,1 1,5 1,5 3,8 1,2 3,-2 2,-6 3,-5 3,-1 0,-3 1,4 1,0 0,3 0,1 0,0 0,-2-1,-2-2,-3-2,-5 1,-5-3,-3-3,-2 0,-2-1,-3-2,-2 1,0-1,-1 0,0-3,-3-3,2-2,-2-1,-2 1,-3 0,2-2,-3-3,-2-4,-5 1,0-1,-4-2,1-1,-2 1,-2 1,0-1,3-1,0 2,1 0,-1 0,-2-2,1 2,-2 3,3 4,-2 2,5-1,3 0,2 1,1 1,4 2,4 0,3 3,3 2,2 2,-1 4,-2 3,2 2,-3 5,-1 1,-1 4,-3 0,-3 2,-2-1,2 2,2 1,1 2,2 2,3 1,4 1,4-3,0-1,0-2,0-1,-1-2,-1 1,0-2,0-4,-4-4,-1-1,-2-1,-4 1,-3-1,-2-1,-2-2,3-4,0-5,0-3,-1-1,2 0,4-4,0 0,2 0,2 1,-2 1,-1-2,0 0,1 1,-1 1,1 1,2-3,-1 3,-3 2,-3-2,-2-2,-1 1,-2 1,-1 0,4 1,0 0,0 3,2 2,0 0,0 2,-2 0,3-1,2 1,0 0,1-1,3 2,-1-1,-3-2,-2 3,-3 2,-2 2,0 0,-2 1,1 1,-1 2,-3 3,-1 3,-2 0,-1 2,-1 1,-3 2,1-1,-1 2,-1 2,-2 2,-1-1,-1 0,-1 1,0 1,0-2,-1 0,1-2,0 0,0-2,-1 1,1-2,3 2,1-2,0 2,-1 1,0 0,-2 0,0-1,-1-2,0 0,3-1,4 1,0 0,0 1,-2 0,2 0,-1 3,1-1,1 0,-2-1,1-2,-1 0,-1-1,-1 2,-2-2,-1 3,3-2,3 1,0 0,3-2,-1 1,1-2,-1 0,1-2,-2 1,2 1,1-2,0 2,0 1,1-2,0 2,-1-1,-1 3,0-1,2-2,-2-1,1 1,-1-1,0 3,-1-1,0 3,-1-2,2 2,-2-2,1-1,2 1,0-1,0 2,-2-1,-2 1,-2-1,-2 2,-2-1,3 0,-1 0,1-2,1 1,1-1,2 1,3 0,-1 1,1-1,-1 2,-3-1,-2-3,-2 2,-2-1,0 2,2-2,0 3,1-2,-2 2,0-1,-1 0,0 0,-1-2,0 1,0 1,0 4,0 1,-1 3,1 0,0 1,0 1,0-1,0 1,0-1,-6 0,-11 0,-11 3,-11 4,-13 7,-9 4,-11 2,-7 3,-8 5,-1-1,5 2,1-1,7-3,6-2,6-2,8-2,7-1,9-3,8-5,6-3,8-4,3-2,4-1,4 0,3-1,2 0,1 0,4 1,4-3,3-5,10-2,15-4,11-2,13-2,8 0,4 0,2-1,-3 1,-4 0,-4 0,-2 0,-1 4,-6 3,-5 4,-6 3,-3 3,-6 1,-3 0,-3 1,-4 0,-6-1,-3 1,-4-1,-1 0,1 0,-1 0,0 0,-1 3,0 4,0 1,0 2,-1 2,2 2,1 8,-1 9,1 12,-1 9,-3 6,1 5,-2 3,0 6,-3 3,2 0,0 0,-1-2,-1-3,-1-2,-1-4,-1 0,3 1,1-11,0-15</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7:23:16.977"/>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13017 10502,'0'0,"0"0,0 0,0 0,0 0,0-2,0-1,0-2,0-1,0 0,0-3,2 1,4 0,1 0,2 0,-1 2,0-1,0 0,1-2,-2-2,2-2,0-3,3-3,1-2,1-3,3-2,2 0,0-3,-1-3,-4-3,0 0,-2-3,-1-1,-2-2,-1 1,1-1,-2-2,-2 0,-2-1,-1-3,-1-3,-1 2,0-1,0-1,0 2,-1 0,1-1,0-1,0-1,0-1,0 0,0 2,0 0,-3-2,0-1,-1-1,2 0,0 0,-2 1,0 0,-2 0,0 0,1-1,-1 0,0 2,-1 0,0 0,-1 1,1-1,-1-1,-4-1,0 1,-1-2,-1 0,0 3,-1 1,1 0,1 0,1 0,3-1,0-2,-2-1,3-1,-4 2,-2 2,-1 1,-1 1,0-1,-3 0,0 2,-2 0,-6 2,-3 2,-1 0,-2 1,1 1,0 1,4 2,0 0,1 0,1 1,1 0,-1 0,-1 2,-3 0,-5 1,-2 1,-1 3,-1 1,2 0,0 1,0 1,2 1,2 0,0 1,2 3,-2 1,-1 0,-1 1,-4 1,-2-2,0 2,3 2,1 2,1-1,0-1,2 0,1 1,-1-1,-3-2,-3 1,0 1,0 0,1 0,2 2,2 1,2 2,2 0,0 0,1 3,0 2,0-1,-2-1,-2 0,1 1,-3 0,1 2,-2 1,2 0,3 0,1 1,3-1,0 1,0-1,1-1,-2 1,-5-2,-5 2,-2 0,0 0,-1 0,2 1,3-1,2-2,1 2,3-1,0 1,1-1,-2 1,-4 0,-3 1,0-1,-2 1,-1-1,2 1,1-1,4 1,4-1,2 1,4-1,4 1,0-1,0 1,0-1,-2-2,0 2,-4-2,0 0,0-2,-1-2,0-3,1 0,0 1,0 0,2 1,3 0,-1 0,2 3,1 1,2 0,4-1,-1 0,-1-1,3-1,1 0,0 0,-3-2,-2-4,2 0,1-1,3 0,1-1,2 1,-1-1,3-1,-2 1,-1 0,-3-2,0 2,-2-1,2 0,-3 0,0 0,1 0,1 0,0 1,-2-2,0 2,1-1,0 0,2 0,1 1,-3-2,-1 2,1-1,1-1,2 2,1-1,2 2,0-1,1 2,-1-1,-2-2,-1 1,-1 0,0 1,1-1,1 2,-1-2,-3 0,-1 0,-1 2,0 2,1-1,-4-2,0 1,-2-1,0-2,-2 0,0 1,0-2,0 1,3 1,0-2,0 1,1 3,0-1,1 2,-1 1,0-1,-3 0,-2-1,-2 1,-2-2,-1-1,-1 0,-1 2,0 1,1 3,-1 0,0 1,3 1,1 0,0 3,2 0,3 0,-1-1,0 2,-3 0,-1-1,-2 0,0-2,-2 0,4-1,-1 3,1-1,2 3,-1 0,3 1,-1 0,-1 1,-1 2,-2-1,-4-2,-4 0,-3 2,-4 1,-1 2,-1 1,1 0,1 1,5 0,4 1,3-1,1 0,3 0,-1 1,-2-1,-2 0,-2 0,-3 0,-2 0,0 0,4 0,3 0,1 2,2 3,2 1,1 1,0 0,-1 1,-1-2,-1 2,-3-2,-4 2,-1 0,0 0,0 0,0-1,4 1,3-2,0 1,2-1,-1 1,0-1,-3 4,1-1,1 0,-2 0,-1-1,0 2,1-2,0 1,1-2,0 2,-2 3,1-1,2-1,-2-1,-3-1,-4 1,-3 2,-1-2,-2 0,2-2,0 1,3-1,2 0,4-1,1-2,2 2,0-2,-1 2,-4 0,0-2,-3-1,1-1,2-1,1-1,2 0,2 0,2 0,2 0,1-3,1-2,-2-1,-2-1,-4 0,-1-1,0 1,-3 0,4 0,-1 0,0-1,3-2,2 1,1 0,2-1,1 1,-1-2,2-2,-1 0,0-1,-5 0,1 1,0-1,2 0,-2-1,2-1,0-3,-1 1,2 1,3-2,1-1,0-1,2 3,2-2,1-1,2 1,-1 1,2 0,-1-2,0 1,-3-1,0-1,0 1,0 1,1 1,1-2,0 1,1-1,-1-1,-1 0,-2 1,1-2,0 2,-1 1,-1 0,1 0,1-1,1 1,-2 0,0 1,1 3,0 1,1-2,1 1,3 0,1 1,0-1,3-1,-1 0,-1 2,0 0,0-1,1 0,-2 0,0 2,-4 3,-2 2,-2 1,-1-1,0 1,-1 0,1 2,1-1,-1 0,0 0,2 1,3-1,3-1,0 0,0 0,2 1,1 0,2 0,-1 0,2 1,-1-1,1 1,-1-1,-1-2,0 0,-1-3,2 0,0-1,0 0,0 0,-2-3,1 0,0-3,-2 1,1-2,0-2,2 1,-1 2,2-1,-1-1,0 0,1 0,-3-1,1 1,0-1,1 0,-1 0,-1 0,-2 0,-1-2,2 2,-1-1,0 0,2 1,0 1,2 0,-1 1,-1 0,1 2,0 0,-2 0,-1-1,-4 0,1 2,0 1,3 1,1 1,0 0,-1-1,1-1,1 0,-2 1,0-2,1 0,1-1,-2-1,0-1,-2 1,0 1,0 2,-2-2,-1 1,-2 1,0 0,1 2,-1-2,-1-1,-2 1,-2 1,0-2,2 0,-1 1,2 1,1 0,1 1,0-2,-1 0,1 0,2-1,0-3,-2 0,-2 1,-1 0,-1-2,-3 1,-1-1,-2-2,0 2,-2-1,1 2,2-1,0 1,1 2,2 2,2-1,3 0,2-2,0-1,-1 0,1-1,-2-2,0 2,-2-1,-2-1,-2 1,-2 1,-2-2,0 1,2 1,1 0,-1 3,3 1,2 2,0 1,2-1,2-1,-2 0,1 1,1 1,-2-2,-1-1,-1 1,-1 1,-2 0,2 1,-2 1,0-1,1 3,3 1,-1 0,1 2,2-1,2 0,1 1,1 0,-1 1,-2-1,1 2,1-1,-3 1,1-1,0-1,-2 0,-2 2,0 0,2 0,1 2,-1 1,1 2,1-2,1 0,2 0,0 1,0 1,4 0,0 1,0-1,0 2,-1-1,2 0,0 0,2 0,0 0,1 0,0-2,1-1,-1 0,-1 1,0 0,0 1,0-2,1 0,0 0,0 1,1 1,1 0,0 0,1 1,-2 0,0 0,2 0,-1 1,1-1,0 0,2 0,2 0,0 0,0 0,1 0,1 0,-1 0,0 0,0 0,0 0,0 0,1 0,-1 0,0 0</inkml:trace>
  <inkml:trace contextRef="#ctx0" brushRef="#br0" timeOffset="1">7226 8056,'0'0,"-4"0,-1 0,0 0,1 0,1 0,1 0,1 0,1 0,-4 0,-1-3,1-5,0-1,-3-2,1 1,-4-1,1 0,-3 0,-3 2,2-2,-2-2,3 2,-2-2,3-1,-2-2,2-1,-1-2,2 4,2 3</inkml:trace>
  <inkml:trace contextRef="#ctx0" brushRef="#br0" timeOffset="2">6902 7165,'0'0,"0"0,0 0,0 0,0 0,0 0,0 0,0 0,0 0,0 0,0 0,0-3,0-2,0-2,0-1,0-2,0-3,0 1,0-1,0 2,0-1,-4 2,-1 0,0-3,-3-2,0-2,1 2,-1 1,-1-2,3 3,1 3</inkml:trace>
  <inkml:trace contextRef="#ctx0" brushRef="#br0" timeOffset="3">6835 6564,'0'0,"0"0,0 0,0 0,2 0,4-2,1-3,1-1,0-1,-2 0,1-1,0-1,-3-4,2-1,-1-1,0-1,-3 1,0 1,-1 0,-1 0,0 1,0 0,0 0,0-2,-1-1,1 0,0 0,0-1,0 0,0 1,0 0,-2 1,-2 1,1 3,0 3</inkml:trace>
  <inkml:trace contextRef="#ctx0" brushRef="#br0" timeOffset="4">6817 5613,'0'0,"0"0,0 0,0 0,0 0,0 0,0 0,0 0,0 0,0 0,0-3,0-5,0 0,0-3,-4 0,-1 0,0 1,-3-2,0 3,-2-2,0 2,-2-5,1 0,3 3</inkml:trace>
  <inkml:trace contextRef="#ctx0" brushRef="#br0" timeOffset="5">6501 5304,'0'0,"0"0,0 0,0 0,0 0,0 0,0 0,0 0,0 0,0 0,0-3,0-5,0-1,0 2,0-3,0 2,0-2,0 1,0 2,0 2,0 2</inkml:trace>
  <inkml:trace contextRef="#ctx0" brushRef="#br0" timeOffset="6">6471 5012,'0'0,"0"0,0 0,0 0,0 0,0 0,0 0,0 0,0 0,0 0,0 0,0 0,0-3,0-1,0-4,0 0,0 1</inkml:trace>
  <inkml:trace contextRef="#ctx0" brushRef="#br0" timeOffset="7">6421 4751,'0'0,"0"0,0 0,0 0,0 0,0 0,0 0,0 0,0 0,0-4,-4 0,-1-4,-4-3,-4-3,-4 0,1 3,4 3</inkml:trace>
  <inkml:trace contextRef="#ctx0" brushRef="#br0" timeOffset="8">6151 4653,'0'0,"0"0,0 0,0 0,0 0,0 0,0 0,0 0,-4-3,-1-1,-4-7,0-5,-2-3,0-1,-2 2,-2 1,1 4,0 0,1-1,0-1,1-2,0 0,1-2,-5-1,1 0,-2 1,-2-1,0 0,-3-4,-7-3,0 2,5 5</inkml:trace>
  <inkml:trace contextRef="#ctx0" brushRef="#br0" timeOffset="9">5471 4031,'0'0,"0"0,0 0,-2 0,-2 0,-1 0,-2 0,0 0,0 0,-4 0,-3-2,-1-1,-1-2,0-1,0 0,0-3,0 1,1-1,0 2,-1-1,1 1,3 0,0 1,0-1,0 1,-4-1,-2-1,1-2,-4-2,-2 2,0 0,-4 2,-2 0,3 1,7 2</inkml:trace>
  <inkml:trace contextRef="#ctx0" brushRef="#br0" timeOffset="10">5501 8211,'0'0,"0"0,0 0,0 0,0 0,0 0,0 0,0-3,0-2,0-3,0-3,0 0,0-1,0 0,0 1,0 0,0 0,0-1,0-3,0-2,0-1,0-2,0 1,0-5,0 0,0-1,0 2,0 1,0-3,0-3,0 2,0 7</inkml:trace>
  <inkml:trace contextRef="#ctx0" brushRef="#br0" timeOffset="11">5583 7326,'0'0,"0"0,0 0,0 0,0 0,0 0,0-3,0-2,0-2,0-1,-4-6,-1-3,0 1,1 3</inkml:trace>
  <inkml:trace contextRef="#ctx0" brushRef="#br0" timeOffset="12">5589 6795,'0'0,"0"0,0 0,0 0,0 0,0 0,0 0,0 0,0 0,0-3,-3-2,-3-2,-2-5,-1-2,-3-3,1-5,-1-2,0 2,4 6</inkml:trace>
  <inkml:trace contextRef="#ctx0" brushRef="#br0" timeOffset="13">5244 6275,'0'0,"0"0,0 0,0 0,0 0,-2 0,-2-2,-2-3,0-1,-2-2,-1-1,-3-1,-2-5,0 0,-1-1,-3 0,-1-1,3-1,1 2,3 0,2 3,-1 2,0-2,-2-1,-1 2,0 1,-1 0,-3-1,-1 2,1-1,2-2,3-1,-3 1,-1-3,0-1,3 3,4 3</inkml:trace>
  <inkml:trace contextRef="#ctx0" brushRef="#br0" timeOffset="14">4607 5689,'0'0,"0"0,0 0,0 0,0 0,0 0,0 0,0-3,0-2,0 1</inkml:trace>
  <inkml:trace contextRef="#ctx0" brushRef="#br0" timeOffset="15">4426 5436,'0'0,"0"0,0 0,0 0,0 0,0 0,0 0,0 0,0 0,0-2,0-1,0-2,-3-3,0 1,-1-2,2 0,0-2,1-3,0-2,1 0,0 1,0 0,0 0,0 1,0 1,0 0,0 0,0-3,0-2,0-5,0-4,0 2,0-1,0 1,0-1,0 3,0 4,0 6</inkml:trace>
  <inkml:trace contextRef="#ctx0" brushRef="#br0" timeOffset="16">4471 4662,'0'0,"0"0,0 0,0 0,0 0,0 0,0 0,0 0,0 0,0-3,0 0,0-2,0 0,0-2,0-1,0-2,0 0,0 1,0-1,3-4,0-1,3 0,0 0,-1 0,1 1,0-2,2-1,-2-1,0-3,-3 1,2-2,0 0,-2 0,0 0,-2 3,0 6</inkml:trace>
  <inkml:trace contextRef="#ctx0" brushRef="#br0" timeOffset="17">4518 3939,'0'0,"0"0,0 0,0 0,0 0,0-2,0-1,0-2,0-3,0 1,0-2,0 0,0-2,0-1,0-3,0-1,0 0,0 0,0-1,0 0,-3 0,0 1,-1 2,2-1,-3 2,0 0,-1 0,-3-3,0 1,2-4,2 3,2 4</inkml:trace>
  <inkml:trace contextRef="#ctx0" brushRef="#br0" timeOffset="18">1456 7010,'0'0,"0"0,0 0,0 0,0 0,0 0,0 0,0 0,0 0,0 0,0 0,0-2,0-1,0-2,0 0,0-2,0-1,0-2,0-2,0 0,0-4,0 0,0 0,0 0,0 1,0 0,0-1,0 0,0 0,0-1,0-3,0 0,3-1,0-1,3 0,0 0,2-1,-1 2,1-1,0-1,0 2,2-1,-1 2,1-1,0 2,3 1,-2-1,-1 1,2 1,-2 2,0 3,-2 1,1 2,-1 2,0-2,-1 2,0-1,0 1,1 0,2 1,-1-1,0 1,0-1,-1-1,0 0,0 0,-1 1,-1-1,-3 1,2 0,-1 1,0-3,-2-2,3-2,-1 2,-1 0,0 0,-1-3,-1-1,-1 2,0 1,0 0,0-2,0-1,0 0,-1 0,1 0,0 1,0 1,0-1,0 1,0 0,0-2,0-1,0 0,0 1,0-2,0-3,0 1,0 0,0 0,0 0,0 0,0 0,0-1,0 1,0 1,0-1,0-1,3 0,0 2,1-2,-2 2,0-1,-1 0,0-1,2-2,0 2,3-2,0 0,1 0,3 0,2 0,1 0,1 0,4 0,3-2,4 0,3 0,-2 1,1 2,1 0,0 1,-1 2,-1 2,1-1,-2 0,0 1,-1 1,-3 3,-2 1,1 3,2 0,0-1,1 2,2-1,0 1,-3 0,1 1,2-1,-2 1,1-1,2-1,-2-2,1-2,-1 0,-3-1,1 0,2 0,-2-1,2-1,2-4,-2-2,1 0,1-4,2-1,0-3,2-2,0 1,0 1,-2 0,-1-1,1 0,-3 1,-3 0,-2 1,-2-1,1 0,0 2,-4 1,-1 1,-1 3,1 0,-1-1,1 2,1 0,-1 1,4-1,1 2,-1-1,0 1,-1 1,-1 2,0-2,0-1,-1 0,2 1,2-1,-1-2,0 1,-1 1,2 0,0 0,-1 2,0 1,-1-1,-1 0,0 1,-3 1,-2-2,-2 0,0 1,-1 1,-1 0,3 1,-2 1,1-1,-1 1,1 0,-1-2,0-1,-1 0,-2-1,-1-3,-2 0,-1-1,-1-1,0 0,0 2,0 0,-1 2,1 0,0 2,0 2,0 0,-3-2,0 1,-3-1,0 1,-2-2,1-2,-1-1,-2 2,0-1,1 0,0 0,0 0,2 1,-2 2,2 1,-1 1,-1-2,0 0,-1 0,2 1,0 0,0-1,0 0,-2 0,1 3,2 3</inkml:trace>
</inkml:ink>
</file>

<file path=ppt/ink/ink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58:42.644"/>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9135 3104,'0'0,"0"0,0 0,0 0,-3 0,-2 0,-5 2,-5 1,-5 2,-4 1,-3-2,-3 2,0-1,-4-1,-3-1,-3-2,-3 0,-2-1,1 0,3 0,3 0,1 0,3 0,0-1,0-1,-2-1,1 0,0 1,2 0,-1 1,1 1,4 0,3 0,1 0,2 0,2 0,-2 0,3 0,1 0,0 0,0 0,2 0,2 0,0 0,2 0,2 0,1 0,2 0,0 0,0 0,-2 0,-1 0,2 0,-1 0,2 0,0 0,2 0,1 0,2 0,1 0,1 0,1 0,0 0,1 0,-1-2,2-1,4-2,2-5,2-2,5-5,3-2,3-2,7-1,6-1,3 1,1 0,-3 1,-2 0,-5 3,-5 3,-6 4,-4 1,-2 3,-2 2,-4 3,-2 0,-3 2,-5 0,-4 3,-1 0,-5 3,-4 2,-3 4,-4 2,-3 4,-4 4,-7 7,0 1,2-1,3-1,3-2,2-2,5-3,3-4,5-1,1-2,3-3,2-1,4-3,3 0,1-1,5 1,3 1,4 1,2 2,4 1,3 3,4 3,2 1,2 0,-2-4,-4-4,-7-5</inkml:trace>
</inkml:ink>
</file>

<file path=ppt/ink/ink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58:54.951"/>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7392 3162,'0'0,"0"0,0 0,0 0,0 0,0 3,0 2,-2 1,-4 3,-2 3,-2 2,-4 2,-2 4,-2 0,-3 1,-1 2,1-2,0-1,0-2,0 0,1 0,-2-2,2-1,3-2,3-3,3-1,2-2,0 2,1-2,3-1,1-3,3 0,0-2,1-1,0 0,0-1,1 1,-3 0,-1-1,0 1,1 0,1 0,0 0,-2 2,0 1,0 0,1-1,0 0,1-1,1 0,0-1,0 0,0 0</inkml:trace>
</inkml:ink>
</file>

<file path=ppt/ink/ink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58:56.357"/>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7046 3489,'0'0,"0"0,0 0,0 0,0 0,0 0,0 0,0 0,0 0,0 0,0 0,0 0,0 0,0 0,0 0,0 0,0 0,0 3,-2 0,-4 2,1 2,-3 1,1 0,0-1,0 1,-1-1,2 0,-1 0,1 0,-1-1,0 1,1-1,-1 1,0-1,1 1,-1-1,1 1,-1-1,1 1,-1 1,-1 0,0-2,0-2,1 1,-1-1,2 2,-2-1,0 1,-2 0,1 1,0-1,-1 1,1 2,1-2,0 0,1-3,-2 1,1-1,0-1,1-1,0 0,0-2,0 0,1 0,1 0,2 0,1 0,2 0,-1 0,1-1,1 1,-1 0,0 0,1 0,-1 0,0 0,0-2,0-1,0-4,0-3,0-3,2-3,1-3,2-1,0-1,2-2,-1 1,1 2,2 2,-1 4,-2 3,-1 0,-3 2,0 4,-2 1,0 2,0 1,-1 1,1 1,-3 4,-2 3,-3 6,-2 6,-2 5,-1 2,-1 1,1 0,1 3,1-3,3-1,2 0,3-4,1-2,1-4,1-1,1-2,1-1,2-3,1 0,3-3,2 1,3-2,3 0,2 2,5 0,3 0,-3-1,-5-2</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07T19:46:31.727"/>
    </inkml:context>
    <inkml:brush xml:id="br0">
      <inkml:brushProperty name="width" value="0.23333" units="cm"/>
      <inkml:brushProperty name="height" value="0.23333" units="cm"/>
      <inkml:brushProperty name="color" value="#DA0C07"/>
      <inkml:brushProperty name="ignorePressure" value="1"/>
      <inkml:brushProperty name="inkEffects" value="lava"/>
      <inkml:brushProperty name="anchorX" value="963.0033"/>
      <inkml:brushProperty name="anchorY" value="788.49841"/>
      <inkml:brushProperty name="scaleFactor" value="0.5"/>
    </inkml:brush>
  </inkml:definitions>
  <inkml:trace contextRef="#ctx0" brushRef="#br0">9016 10704,'0'0,"0"0,0 0,0 0,0 0,0 0,0 0,0 0,0 0,0 0,0 0,0 0,0 0,0 0,0 0,0 0,0 0,0 0,0 0,0 0,0 0,0-20,0 20,19-19,-19 19,20-20,-20 20,19-19,0 19,1-19,-1-1,1 20,-1-19,20 19,-20-20,20 20,0-19,-20 0,20 19,0-20,-20 1,0 19,20-20,-19 20,18-19,-18 19,38-19,-19 19,19-20,-19 1,19 19,-19-19,19 19,-20-20,1 20,0-19,0 19,0-20,-20 20,20-19,0 0,-1-1,20 1,-19-1,39-18,-39 18,19 1,0 19,-19-20,-1 1,21 19,-1-19,0-1,20 1,-40 0,40-1,-20-19,0 39,-19-19,0 0,0 19,19-20,-39 1,20-1,-20 20,20-19,0 19,19-19,0 19,-19-20,0 20,19-19,-39 19,20-20,0 1,0 19,-20-19,20 19,-20-20,1 20,-1 0,0 0,20 0,-39 0,19 0,-19 0,20 0,-20 0,19 0,-19 0,39 0,-39 0,19 0,1 0,-1 0,-19 0,20 0,-20 0,19 0,0 0,-19 0,20 0,-20 0,19 0,-19 0,20 0,-20 0,0 0,0 0,0 0,0 0,19-19,0 19,-19 0,0 0,20 0,-20 0,19 0,-19 0,0 0,19 0,-19 0,20 0,-1 0,-19 0,0 0,0 0,0 0,20-19,-20 19,19 0,-19 0,19 0,-19 0,0 0,20-20,-20 1,19 19,-19 0,0-20,20 20,-20 0,19 0,-19-19,19 19,-19 0,20 0,-20-19,19 19,1 0,-20 0,0-20,0 20,19-19,-19 19,19 0,-19 0,20-20,-20 20,0 0,19 0,0 0,-19 0,20 0,-20-19,19 19,-19 0,20 0,-20 0,19 0,0 0,-19 0,20 0,-20-19,19 19,-19 0,20-20,-20 1,19 19,0 0,-19-20,20 20,-1-19,-19 19,20-19,-1 19,-19 0,19-20,1 20,-20 0,19-19,-19 19,19 0,-19 0,20-19,-20 19,0 0,0 0,0-20,0 20,0-19,0 19,0-20,19 20,-19-19,20 0,-20 19,0-20,19 20,-19-19,0-1,0 20,19-19,-19-20,0 20,0-1,0 1,0 0,0-20,20 20,-20-1,0-19,0 1,0 18,0 1,0-20,19 0,-19 20,0-20,20 0,-20 0,0 1,0-20,0-1,0 21,0-1,0 0,0 0,-20-19,1 19,19 1,0-1,-20 19,20-38,0 19,-19 1,19-1,-19 0,19 0,-20 1,1-1,-1 0,20 0,-19-19,19 39,-19-20,19 19,-20-18,1-1,19 20,-19-20,19 0,-20 20,20-20,-19 19,19 1,-20 0,20-1,-19-19,19 20,0 0,0-1,0 1,-19 0,19-1,0 1,0-1,0 1,0 19,0-39,-20 20,20 19,-19-20,19 1,-20 0,20-1,-19 1,0 19,19-20,-20 1,20 0,-19-1,19 1,-20 0,20 19,0-20,-19 1,0-1,19 1,0 0,-20-1,20 20,0-19,0 19,0-20,-19 1,19 0,0 19,-19-20,19 1,0-1,-20 20,1-19,19 0,-20 19,20-20,-19 1,19 19,-19-19,19-1,-20 1,20-1,-19 1,-1 0,1-1,19 20,-19-39,19 20,-20 0,-19-1,20 1,0-1,-1 1,1 0,0-1,-1 1,1-20,-1 20,1-1,0 1,19 0,-20-1,20 1,-19-1,19 1,-20 0,20-1,-19 1,0-1,-1 20,1-19,19 0,-20 19,1-20,0 1,-1-1,1 1,0 19,-1-19,-19 19,20-20,0 1,-1 0,-19-1,20 1,0-1,-1 1,1 0,-20-1,20 1,-1-1,1 1,0-20,-1 20,1-1,-1 1,1 0,0-1,-1 1,1 0,-1-1,1 20,0-39,-1 20,1 0,-1 19,1-20,0 1,-20-1,20 1,-1 0,1 19,-1-20,1 1,0-20,-1 20,1-1,-20 20,20-19,-1 0,1-1,-1 1,1-1,0 1,-1 0,1-1,0 1,-20-1,19 20,1-19,0 0,-1 19,1-20,-1 1,1-1,0 1,-20 19,19-19,1 19,0-20,-20 20,20-19,-1 0,1 19,-1-20,20 20,-19-19,0 19,-1-20,1 20,-1-19,20 0,-38 19,18-20,1 20,-1-19,1 19,0 0,-1-20,1 20,0-19,-20 19,0-19,20-1,-1 20,-19-19,1 19,18 0,-19 0,1 0,18 0,-18 0,18 0,-19 0,1 0,18 0,-19 0,1 0,18 0,-19-20,-19 20,39 0,-20 0,0 0,20 0,-20 0,0 0,20 0,-20 0,0 0,20 0,0 0,-1 0,1 0,-20 0,20 0,-20 0,20 0,-1 0,-19-19,20 19,-20 0,20 0,-1-19,1-1,0 20,-1 0,1 0,0 0,-1 0,-19 0,39 0,-19 0,19 0,-19 0,19 0,-20 0,20 0,-19 0,-1 0,20 0,-19 0,19 0,-19 0,19 0,-20 0,20 0,-19 0,19 0,-20 0,1 0,0 0,-1 0,1 0,19 0,-19 0,-1 0,1-19,19 19,-20 0,1 0,0 0,-1 0,1 0,19 0,-20 0,20 0,-19-19,0 19,-1 0,20 0,-19 0,19 0,-19 0,19 0,-20 0,20 0,-19 0,19 0,-20 0,1 0,19 0,-19 0,19 0,-20 0,20 0,-19 0,19 0,-20 0,1 0,19 0,-19 0,19 0,0 0,0 0,-20 0,20 0,0 0,0 0,0 0,0 0,0 0,0 0,0 0,-19 0,19 0,0 0,0 0,0 0,0 0,0 0,0 0,-20 0,20 0,0 0,0 0,-19 0,19 0,0 0,0 0,0 0,0 0,-19 0,19 0,0 0,0 0,0 0,-20 0,20 0,0 0,0 0,0 0,-19 0,19 0,-19 0,-1 0,20 0,0 0,-19 0,19 0,0 0,0 0,-20 0,20 0,0 0,-19 0,19 0,0 0,-19 0,19 0,-20 0,20 0,-19 0,19 0,-20 0,20 0,-19 0,19 0,0 0,-19 0,19 0,0 0,-20 0,1 0,19 0,-20 0,20 0,-19 0,19 0,-19 0,19 0,0 0,-20 0,1 0,19 0,0 0,0 0,-19 0,19 0,-20 0,20 0,-19 0,19 0,-20 0,1 0,19 0,-19 0,19 0,0 0,-20 0,20 0,-19 0,19 0,-20 0,20 0,-19 0,0 0,19 0,0 0,-20 0,20 0,-19 0,19 0,-20 0,20 0,-19 0,0 0,19 0,0 0,-20 0,20 0,-19 0,19 0,0 0,0 0,0 0,0 0,-19 0,19 0,-20 0,1 0,19 0,-20 0,20 0,0 0,-19 0,19 0,-19 0,19 0,-20 0,1 0,19 0,-20 0,20 0,-19 0,19 0,-19 0,19 0,-20 0,20 0,-19 0,-1 0,20 0,-19-20,19 20,-19 0,19 0,-20 0,20 0,-19 0,0 0,19 0,-20 0,20 0,-19 0,19 0,-20 0,20 0,-19 0,0-19,-1 19,1 0,-1 0,20 0,-19 0,0 0,19 0,-20 0,1 0,-1 0,1 0,0 0,-1-20,1 1,0 19,-1 0,-19 0,20 0,19 0,-19 0,19 0,-20 0,20 0,-19 0,-1 0,20 0,-19 0,19 0,-19 0,19 0,-20 0,20 0,-19 0,-1 0,20 0,-19 0,19 0,-19 0,19 0,0 0,-20 0,20 0,0 0,0 0,-19 0,19 0,-19 0,-1 0,20 0,-19 0,19 0,-20-19,1 19,0 0,-1 0,20 0,-19 0,-1-20,1 20,0 0,-1 0,1 0,-1-19,1 19,-20 0,20 0,0 0,19 0,-20-20,-19 1,39 19,-19 0,19 0,-19 0,19 0,-20 0,1 0,-1 0,20 0,-19 0,19 0,-19 0,19 0,-20 0,20 0,-19 0,19 0,-20 0,1 0,19 0,-19 0,19-19,-20 19,20 0,-19 0,19 0,-19 0,-1 0,20 0,-19 0,19 0,-20 0,20 0,-19 0,19 0,-19 0,-1 0,20 0,-19 0,19 0,-20 0,20 0,-19 0,19 0,-19 0,19 0,-20 0,20 0,-19 0,19 0,-20 0,20 0,0 0,-19 0,19 0,0 0,-19 0,19 0,0 0,0 0,0 0,-20 0,1 0,19 0,0 0,-19 0,19 0,0 0,0 0,-20 0,20 0,0 0,0 0,-19 0,19 0,0 0,0 0,0 0,-20 0,1 0,19 0,0 0,0 0,0 0,0 0,-19 0,19 0,0 0,0 0,0 0,-20 0,20 0,0 0,-19 0,19 0,0 0,0 0,-20 0,20 0,0 0,-19 0,19 0,0 0,-19 0,19 0,0 0,0 0,-20 0,20 0,0 0,-19 0,19 0,0 0,-20 0,1 0,19 0,0 0,0 0,-19 0,19 0,0 0,0 0,0 0,0 0,0 0,0 0,-20 0,20 0,0 0,-19 0,19 0,0 0,0 0,-19 0,19 0,0 0,0 0,-20 0,1 0,19 0,0 0,0 0,-20 0,20 0,0 0,-19 0,19 0,0 0,0 0,-19 0,19 0,0 0,0 0,0 0,-20 0,1 0,19 0,0 0,0 0,-20 0,20 0,-19 0,19 0,-19 0,19 0,-20 0,20 0,0 0,-19 0,19 0,0 0,0 0,0 0,0 0,-20 0,20 0,0 0,-19 0,19 0,0 0,0 0,0 0,0 0,-19 0,19 0,0 0,0 0,-20 0,20 0,-19 0,19 0,0 0,0 0,0 0,0 0,-19 0,19 0,0 0,0 0,0 0,-20 0,20 0,0 0,0 0,-19 0,19 0,0 0,0 0,0 0,-20 0,20 0,-19 0,0 0,19 0,-20 0,20 0,-19 0,19 0,0 0,-20 0,20 0,0 0,0 0,0 0,0 0,-19 0,0 0,19 0,-20 0,20 0,-19 0,19 0,-20 0,20 0,-19 0,0 0,19 0,0 0,-20 0,20 0,0 0,-19 0,19 0,0 0,-19 0,19 0,0 0,-20 0,20 0,-19 0,19 0,0 0,0 0,0 0,0 0,-20 0,20 0,0 0,0 0,-19 0,19 0,-19 0,19 0,0 0,0 0,-20 0,20 0,0 0,0 0,-19 0,19 0,-20 0,20 0,0 0,0 0,-19 0,19 0,0 0,0 0,0 0,0 0,-19 0,19 0,0 0,-20 0,20 0,0 0,0 0,0 0,0 0,0 0,0 0,0 0,-19 0,19 0,0 0,0 0,-20 0,20 0,0 0,0 0,0 0,0 0,-19 0,19 0,0 0,0 0,0 0,0 0,0 0,0 0,0 0,-19 0,19 0,0 0,0 0,-20 0,20 0,0 0,-19 0,0 0,19 0,-20 0,20 0,0 0,0 0,0 0,0 0,0 0,-19 19,19-19,0 0,0 0,0 0,-20 0,20 0,0 0,0 0,-19 19,0-19,19 0,0 20,0-20,-20 0,20 0,-19 19,19-19,0 20,-20-20,20 0,0 0,-19 0,19 19,-19-19,19 0,-20 0,20 19,-19-19,19 20,0-20,-20 19,20-19,-19 0,19 0,0 20,0-20,0 0,-19 19,-1-19,20 19,-19-19,19 20,-19-1,19-19,-20 19,20-19,-39 20,20-1,0 20,-1-20,1 20,-1-19,-18 18,18 1,1-19,-1-1,1 0,0 1,-1-1,20 0,-19 1,0 19,-1-39,20 19,-19 0,19-19,-20 20,20-20,-19 19,19 1,-19-20,-1 19,20 0,-19 1,19-20,-20 39,20-20,-19 0,19 1,-19-1,-1 0,20 20,-19-19,19 18,-20 1,20-19,-19 18,19 1,-19 0,-1-20,20 39,-19-19,19 0,-19-20,19 20,-20-19,20 18,-19 1,19-19,0 18,0-18,0-1,0 0,0 1,-20 19,20-20,0 0,0 1,0-1,0 20,0-20,0 1,0-1,0 20,0-20,0 1,0 18,-19 1,19-19,0-1,0 20,0-20,0 20,0-20,0 20,0 0,0 0,0 0,0-1,0 20,0-19,0 0,0 0,0 0,0 19,19-19,1-20,-20 39,19-19,-19 0,20 19,-20 0,19-19,-19 19,19 0,-19 0,20-19,-1 19,-19 0,19 1,1-1,-20 0,19 0,20 20,-39-20,19 0,1 0,-1 0,20 0,-20-19,1 19,-20-19,19 0,20 0,-20-1,1 1,-20 0,19-20,-19 20,19 0,20-20,-19 1,-1-1,0 1,1-1,-1 0,1 1,-1-1,20 0,0 1,-20-1,20 1,-1-1,-18 20,19-39,-1 19,-18-19,19 20,-20-1,20 0,-20 1,20-1,0 1,-20-1,20 0,0 1,-20-1,20 1,0-1,-20 0,20 20,0-39,-1 19,-18 1,18-20,1 19,-19 1,18-1,1 0,0 1,0-1,0 1,19 18,-20-18,1-20,0 19,0 1,19-20,-39 19,40 0,-40 1,20-20,-20 19,39 0,-38-19,38 20,-19 19,-1-20,1 0,0 1,19-1,-19 1,0-1,-1 0,1 1,19-1,1 1,-1-1,19 0,-19 1,1-1,18 20,-19-20,0 1,-19-1,0 0,19 20,0-19,1-1,-1 0,0 20,0-19,0-1,0 0,1 20,-21-20,20 1,-19-1,0 1,0-1,19 0,0 1,0-1,-19 1,19 18,-19-38,0 20,0-1,-1 1,-18-20,19 19,-1 0,1 1,0-1,-20 0,20 1,0-1,0 1,-20-20,20 19,0-19,-20 19,20-19,-1 20,-18-1,19-19,-20 20,0-1,1-19,-1 19,1-19,-1 20,0-20,1 19,-1-19,20 20,-39-1,19-19,1 19,-1-19,20 20,-20-20,1 19,-1-19,0 19,1 1,-1-20,20 19,-20-19,1 0,-1 0,1 0,-1 0,0 0,20 0,-20 0,1 0,-1 0,1 0,-1 0,0 0,1 0,-1-19,20 19,-20-20,20 1,0 19,0-19,-1-1,1 20,0-19,0 0,0-1,-20 1,20 19,-1-20,-18 20,-1-19,1 19,-1-19,0-1,1 20,-1-19,1 19,18-20,1 20,-19-19,18 19,-18-19,18 19,1 0,0-20,-20 1,20 19,0 0,-20-20,20 20,-19-19,-1 19,0-19,1 19,-1-20,0 1,1 19,-1 0,1 0,18-19,-18 19,-1 0,20 0,0 0,-20 0,1 0,-1 0,0 0,1 0,-1 0,0 0,1 0,-1 0,-19 0,20 0,-20 0,19 0,-19 0,0 0,0 0,0 0,0 0,0 0,0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07T19:45:48.476"/>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408 9598,'0'0,"0"0,0 0,0 0,0-3,0-2,0-2,0-4,0-7,0-3,0-5,0-7,0-6,0-5,0-6,0-7,-3-7,-1-9,-4-6,0-2,2-1,-2-2,-3-4,1-1,1 0,3-3,3-1,1-2,-3-1,1-5,0 0,1-1,1 2,-2-3,-1-4,-3-2,1-1,-3 3,1 0,2 1,2-1,2 2,-2 1,-4 6,1 3,-3 1,2 3,-2 1,1 2,2 4,0 5,1 3,1 2,-1 0,-3-1,0 0,3 2,-2 4,1 0,-2 2,2 3,1-1,-1 0,1-1,-2 0,1 2,-2 1,1 2,2-2,3 0,1 1,1-3,-2 1,0 0,0 5,1 3,1 1,1-1,1 4,-1 0,1 2,1 0,-1 2,0 2,0 3,0 2,0 4,0 3,0 3,0 4,0 3,0-1,0 0,0 2,0 4,0 2,0 5,0 0,0-1,0 2,0-1,0 2,0 0,0 1,0-2,0 2,0 2,0 3,0 1,0 2,0 0,0 2,0-1,0 0,0 1,0-1,0 0,0 0,0 0,0 0,0 0,0 0,0 0,0 0,0 0,0 0,0 0,0 0,0 0,0 0,0 0,0 0,0 0,0 0,0 0,0 0,0 0,0 0,0 0,0 0,0 0,0 0,0 0,0 0,0 0,0 0,0 0,0-3,0-1,0 0,0 0,0 2,0 0,0 1,0 1,0-3,0-1,0 0,0-3,0 1,3-3,5 0,4-1,7 1,3-2,4 2,5-2,7-1,7 0,5 3,5 3,2 2,5 2,2 2,-1 0,0 0,-1 1,1-1,4 1,4-1,2 0,3 0,1 0,-6 0,-5 0,-4 0,1 0,0 0,1 0,5 4,2 0,0 0,-3 0,1-2,4-1,7 0,3-1,4 1,0-2,-5 1,-6 0,0 0,-2 0,-2 0,1 0,1 0,2-4,0 0,-3 0,4 0,0 2,2 1,-4 0,0 0,-1 1,-3 1,-3-1,-7 0,-3 0,-3 0,0 0,-3 0,-4 0,-3 0,0 0,0 0,-2 0,-1 0,-5 0,-5 0,-5 0,0 0,-5 0,-3 0,-5 0,-1 0,-3 0,0 0,-1 0,0 0,0 0,-3 0,-1 0,-3 0,-1 0,0 0,-1 0,-1 0,1 0,-1 0,1-3,-3-1,-2-4,-2-3,-8-6,-7-8,-6-5,-6-5,-6-2,-4-3,0 0,-3 0,-3 0,-3 1,-3-1,-4 1,-3 3,0 2,5 3,4 3,9 3,9 3,6 5,7 2,5 4,7 3</inkml:trace>
  <inkml:trace contextRef="#ctx0" brushRef="#br0" timeOffset="828.65">4131 3374,'0'0,"0"0,0 0,0 3,0 2,-4 6,-3 4,-5 3,-3 3,-3-1,-4 5,-6 3,-7 8,-8 3,-4 3,-3 0,-3 0,1-1,2-1,4-3,6-2,6-1,7-2,0-3,2 0,5-2,2 1,5-1,1 2,3-4,3-7</inkml:trace>
  <inkml:trace contextRef="#ctx0" brushRef="#br0" timeOffset="61769.41">5042 3063,'0'0,"0"0,0 0,0 0,0 0,0 0,0 0,0 0,0 0,0 0,0 0,0 0,0 0,4 0,0 0,4 0,3 0,3 0,6 0,3 0,7-3,5-1,7-4,3 0,3-2,4-2,5-3,8-2,8-5,8-5,4-1,1-3,-2-2,-4 0,-4 1,3-2,4-2,7-1,6-4,-1-2,0-3,-3-4,-4 0,-4 2,-6-1,-3 5,-5 3,-4-1,-3-1,-3-2,2-3,3-5,4-1,4-6,-1-6,-3-1,0 0,-2 0,-2 0,-2 1,-6 7,-2 2,-1 2,0-4,2 2,0 1,-3-3,1-2,-4 0,-3 0,-3 1,-2 1,1 0,4 0,0 1,-2 3,-1 5,2 0,-1 3,-1 2,1 3,-3-2,-5 4,-7 1,0 5,-4 4,-4 5,-5 2,-3 6,-2 2,-3 4,-3 0,-2-1,1 2,0 2,-1 2,-1 3,-1 2,-1 0,0 1,-1 1,-1-1,1 1,0-1,0 0,-4 0,-3 1,-9-1,-7 0,-9 0,-10 3,-8 4,-1 2,1 2,-1 2,-1 3,-6 2,-2 0,-1 2,-4-4,0 0,1-4,5 0,5-2,6-3,4-3,7 2,2-1,1 0,4-2,2-2,7 0,3 0,5-1,1 0,0-1,1 1,4 0</inkml:trace>
  <inkml:trace contextRef="#ctx0" brushRef="#br0" timeOffset="62488.19">9172 0,'0'0,"0"0,0 0,0 0,0 0,0 0,0 0,0 4,0 0,0 4,0 3,-4 3,-3 3,-2 4,-2 6,-2 5,-3 7,2 6,0 3,-2 2,3 4,0-2,2 1,0 0,2 3,-2 0,3 4,1 3,6-1,2 3,9 0,8 3,5 2,-1-10,-6-16</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13:27:12.266"/>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0 1,'0'0,"0"0,0 0,0 0,1 0,2 0,-1 0,2 0,-1 0,0 1,0 0,0 1,0 0,1 1,1 1,1 2,0 0,0 2,0 1,1 0,0 1,2 0,0 0,0-1,0 0,1 1,1-1,0 1,-1-1,0 1,1-1,-2 1,1 0,-1 0,0 1,0 0,0 0,0-1,0 0,0 1,2 0,1 0,0 1,-1-1,-1 0,0-1,-1-1,1 1,-1-2,-1 1,1 1,0 0,0 0,0 1,0 1,1 0,0 1,0 0,2 0,-1-1,1 0,0-1,1 0,-1-1,1 0,-2-1,0 0,-1 1,1 0,0 0,0 0,0 1,1 0,-1 0,1 1,-1-1,2 1,0-1,0-1,-1 0,0 0,-3-1,1-2,-2 1,1 0,-1 0,0 1,2-1,-1 2,1 0,1-1,1 1,0 0,0-1,0 1,-2 0,1-1,-1 0,0-1,0-1,-2 1,0-1,1 1,-2 0,2 0,-1 0,1 1,0 0,1 0,2 1,0 0,1-1,0 0,-1 0,-1 0,0 0,-1-1,0 0,0-2,-2 1,0 0,1 0,-2 0,2 1,-1 0,1 0,2 0,1 0,-1-1,1-1,0 0,0 0,-1 1,-1 0,1 0,-2-1,0-1,-1-1,0-1,0 1,-1 0,0-1,1 0,1 0,0 0,-1 0,2 1,-2 0,0 0,0 0,0 0,0-1,-1 0,-1 0,0 0,0 0,0 1,1-1,0 1,0-1,-1 0,0 0,0 0,0 0,0 0,0 0,1 2,0-1,0 0,1 0,0 0,0 0,1 0,0 1,-1 0,0-1,0 1,1-1,0 0,-1 0,0 0,0 1,-1-1,0 0,0-1,0 1,-2-2,0 2,0-2,0 1,0 1,0-1,0 1,0 0,1 1,0-1,-1 0,1 1,0 0,0 0,0 0,-1-1,2-1,0 0,0 0,0 0,0 1,-1-1,0 1,0-1,0 0,-2 0,1 0,-1 0,0 0,0-1,-1 1,0 1,0-1,0 0,-1-1,1-1,0 0,-1-1,0 0,-2 0,1 0,-1-1,0 1,0 0,0 0,-1 0,1 0,-1 1,-1 0,-2 2,0-1,-3 1,-3 0,-1-1,-3 0,-3 2,-1-1,-2 0,-4 0,-2 0,-2 0,0-1,-1 0,1-1,-1-2,1 0,4 0,8 0</inkml:trace>
  <inkml:trace contextRef="#ctx0" brushRef="#br0" timeOffset="734.32">1835 1406,'0'0,"0"0,0-1,0-1,-1-2,0-2,-2-3,1-2,0-2,1-4,0-2,0-2,1-3,0-1,0-3,-1 1,0 0,-1 3,-1 0,1 3,-2 2,0 5,2 4</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13:27:16.678"/>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1748 1703,'0'0,"0"0,0 0,0 0,0 0,0 0,0 0,0-2,0 1,0-3,0-2,0-3,0 0,0-1,0 2,0 0,0 2,0 2</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13:27:17.793"/>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1742 1921,'0'0,"0"0,0 0,0 0,0 0,0 0,0 0,0 0,0 0,0 0,0 0,0 0,0 0,0 0,0 0,0 0,0 0,1 0,2 0,0-1,2-1,0 0,1-2,0 1,0 0,1 0,0 1,1-1,0 1,2-1,1 1,1-1,-1-1,1 1,1-1,1 0,-1 0,-1 1,2-1,-2 1,0-1,-1 0,-1-1,0 0,-1 1,1-1,-1-2,1 1,1 0,0-1,0 0,0 0,2-1,0-2,-1 1,-1 1,0 0,0 1,-2 0,1-2,0 1,0-1,1-1,0 1,0-2,0 1,0 0,0-1,0 1,-1 0,0 1,0 0,0 0,-1 1,0 1,-1 0,-1-2,0 1,-1-1,0-1,1 1,0-1,0 0,1 1,1-1,0 0,1 1,-2-1,0 0,0 1,0-1,-1 0,1 1,0-1,1 0,-1 1,0 0,0 2,-1 0,0 0,-1-1,-1 1,-1 2,0 0,0 1,-1 0,-1 1,0 1,-1 1,-1 1,2-1,-1 1,0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13:27:18.692"/>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2336 1045,'0'0,"0"0,0 0,0 0,0 0,0 0,0 0,0 0,0 0,0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13:27:18.207"/>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53 441,'0'0,"0"0,0 0,0 0,0 0,0 0,0 0,0 0,0 0,0 0,0 0</inkml:trace>
  <inkml:trace contextRef="#ctx0" brushRef="#br0" timeOffset="236.98">146 331,'0'0,"0"0,0 0,0 0,0 0,0 0,0 0,0 0,0 0</inkml:trace>
  <inkml:trace contextRef="#ctx0" brushRef="#br0" timeOffset="7715.73">0 128,'0'0,"0"0,0 0,0 0,0 0,0 0,0 0,0 0,0 0,1 0,1 0,1 0,0 0,2-1,2-1,2-2,1 0,2-2,2-1,1-1,2 0,-1 0,0 1,1-1,0 2,-1-2,0 1,1 0,-1 0,-1 1,0 1,-2 0,-1 1,-2 2,0 0,-2 0,-2 0,-1 1,-1 1,-1-1,1 1,-1 0,0 0,0 1,-1-1,-1 0,0 0,0 0,-1 0,0 0,0 0,-1 0,1 0,0 0,1 0,0 0,1 0,-1 0,-1 0,1 0,-1 0,0 0,0 0,0 0,0 0,0 0,0 0,0 0,0 0,0 0,0 0,1 1,0 0,1 1,1 2,0 0,0 2,1 2,0 1,-1 2,0 2,0 1,0 0,0 1,-1 1,1 0,0 1,0 0,-1-1,0 1,-1-1,-1-1,1 0,-1-1,-1-1,2-1,0 0,1-2,-1-1,-1-2,1 1,0-1,0 0,0 0,1-1,0 1,0 0,-1-1,0 0,-1-2,1 0,-1-1,0 0,0 0,-1-2</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13:28:03.940"/>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1107 2939,'0'0,"0"0,0 0,0 0,0 0,0 0,0 0,0 0,0 0,0 0,0 0,0 0,0 0,0 0,0 0,0-1,0 0,0-1,0-1,0-1,1-1,0 0,1-1,1-3,-1 0,1-2,0-1,0 0,-1-1,1 0,0-1,0 0,0-1,-2 0,0 1,0-1,-1 2,0-2,0 2,0-2,0 0,0 0,-1-1,1 1,0-1,0-1,1 1,1 0,0-2,0 1,0-2,0-1,-1 0,-1-1,0 0,0-1,0 2,0 1,0-1,0 1,-1 0,0 0,-2-2,1 1,-1 0,0-2,1 1,1 0,-1-1,0 0,0 0,1-1,-1-1,0 1,1-2,-1 1,1-1,-1-1,1-2,0-1,1 1,0-1,0-1,0 0,0-1,1-1,0 2,1-2,-1 1,0 1,-1 1,0 2,0 1,-1-1,0 0,-1-2,-1 1,1-1,1 0,-1 1,-1 0,0 0,0 0,-1 0,0 0,1-1,-1 1,1 0,0 0,0-2,0 1,1-1,1 1,0 0,-1-1,1 1,0 0,0 0,0 2,1 1,0 1,0-1,0 1,-1 0,0 1,0 0,0 1,0 0,0 0,1-1,0 2,0 1,-1 0,0 1,0 1,0 2,-1 1,0 1,1 1,-1 1,-1 1,0 0,-1 0,1 2,0 1,0 0,0 1,0 1,0 0,-1 0,1 1,-1 1,1 0,0 1,0 0,0 1,0-1,0 0,0-1,1 1,1 0,-1 0,0 1,0 0,0-1,0 2,0-1,-1-1,2 1,0-1,0 1,1 0,-1 0,0 0,0 0,0 0,-1 0,0 0,1 0,-2-1,1 1,1-1,-1 1,2 0,-1 0,1 0,0 0,0 1,0-1,-1 2,0-1,0 1,0-1,0 1,1 1,0-1,-1 1,1 0,-1 0,0 0,0 0,-1 1,0-1,0 0,1 0,0 0,1 0,0 0,0 0,0 0,0 0,0-1,0-1,0 1,0 0,0 0,0 1,0 0,0 0,0 0,0 0,0 0,0 0,0 0,0 0,0 0,0 0,0 0,0 0,0 0,0 0,0 0,0 0,0 0,0 0,0 0,0 0,0 0,0 0,0 0,0 0,0 0,0 0,0 0,0 0,0 0,0 0,0 0,0 0,0 0,0 0,0 0,0 0,0 0,0 0,0 0,0 0,0 0,0 0,0 0,0 0,0 0,0 0,0 0,0 0,0 0,0 0,0 0,0 0,0 0,0 0,0 0,0 0,0 0,0 0,0 0,0 0,0 0,0 0,0 0,0 0,0 0,0 0,0 0,0 0,0 0,0 0,0 0,0 0,0 0,0 0,-1 0,0 0,0 0,-1 0,0 0,-1 0,0 0,0 0,1 0,-2 0,2 0,-2 0,0 0,-2 1,0 1,-2 1,0 0,-1 0,1 0,-1 0,0 1,2-2,0 2,0-2,0 1,0 1,-1-1,-1 1,-1 0,-2 1,1-1,-1 0,0 1,-1-1,0 2,2-2,0 0,1 0,0-1,1 1,-1 1,-2 0,0 0,-1 0,1 1,-2 0,1 0,0 0,0 0,1-1,0-1,0 1,1-1,1 1,0-1,-1-1,1 0,-2 1,1-1,0 1,0 0,1 0,-1-1,1 1,-1-2,1-1,1 0,1 0,0-1,0 0,1 1,0 0,0 0,-1 1,-2 0,0 0,-1 1,0-1,-1 0,0 2,0-1,1-1,0 0,1-1,0-1,2 1,2-1,0 0,2-1,1 1,0 0,1 0,1 0</inkml:trace>
  <inkml:trace contextRef="#ctx0" brushRef="#br0" timeOffset="1284.7">372 0,'0'0,"0"0,0 0,-1 1,-1 2,-2 0,-1 2,-3 1,-1 2,-2 0,0 3,-2 0,-1 1,-3 0,0 0,-2 0,0 1,-1-1,2 0,1 0,2-2,0 0,1 0,1-1,2 0,0-1,-1 0,1 0,-1-1,2-1,0 0,2 0,1 0,2-2,0 1,2-2,0 1,2-2,1 1,0 0,0 0,0-1,0 1,0 0,0 0,2 0,-1 0,1 1,1 1,2 1,0 2,0 1,1 0,0 1,0-1,0 0,1 1,2 1,1 2,0-2,1 0,0 0,1 0,1 0,-1 0,0-2,-2-1,-1-1,-2-1,1 0,-1-1,0-1,-1-1,-2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13:28:08.667"/>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603 2136,'0'0,"0"0,0 0,0 0,0 0,0 0,0 0,-1 0,0-1,-1-1,0 0,0-1,-1-1,1-2,0-1,1-1,0-3,1 0,0-2,0-2,0-1,0 0,0-1,1 0,0-1,2-1,0-1,0-2,1 0,-1-1,1 0,-1 0,0-1,0-1,0 0,0 1,1-1,-1 1,1 1,-1 0,0 1,0 0,0 3,-1-1,0 2,0-2,0 1,-1 1,0 1,-1 0,0 1,0 0,0 1,0 2,1 0,0 0,0 0,0 0,0 0,-1 0,0 0,1 0,-1 1,0 0,-1 1,1 2,-1 1,0 0,0 0,0 1,-1 2,0 0,1 1,0 0,-1 1,0-1,0 2,0 0,-1 2,-2 2,-1 2,0 0,-1 3,-2 1,-2 2,-2 3,-2 3,-1 2,-2 1,0 0,0 0,3-3,1-2,2-2,3-3,1-1,1-3,1 0,2-2,0 0,1 0,0-2</inkml:trace>
  <inkml:trace contextRef="#ctx0" brushRef="#br0" timeOffset="421.56">707 1152,'0'0,"0"0,0 0,0 0,0 1,2 4,1 4,3 3,0 4,4 3,2 2,4 2,1 1,2 0,2 0,-2-2,0-2,-5-5,-3-5</inkml:trace>
  <inkml:trace contextRef="#ctx0" brushRef="#br0" timeOffset="2635.53">1338 712,'0'0,"0"0,0 0,-1 0,-1 1,0 1,-1 0,-1 2,-1 2,-2 1,-2 2,-3 2,-2 1,-2 1,-1-1,0 2,-1 0,0-1,0 0,1-1,-2 1,0 0,1 0,-2 0,2-1,0 0,2-1,2-2,2-1,1 0,3-1,0-1,3 0,1-2,0-1,2 0,1 0,1 0,-1-2,2 2,0 0,0 0,2 0,0 1,3 0,1 2,2 2,1 1,1 2,2 0,0 2,1 0,0 1,3 1,0 1,1 0,1 0,0-1,-1-1,-1 0,-1-1,-2-1,-1-1,1-3,-1 0,0-1,-1-2,0-1,-1-1,-3 0,-2-2</inkml:trace>
  <inkml:trace contextRef="#ctx0" brushRef="#br0" timeOffset="4715.97">1037 1065,'0'0,"0"0,0 0,0 0,0 0,0 0,0 0,0 0,0 0,1 0,1 0,2 0,1 0,2 0,2-1,1 0,3-2,0 1,2-1,0 0,2 1,-2 1,0 0,-1 0,0 0,0 0,-1 0,0 0,0 0,0 1,0 0,0-1,1 1,-2 1,0-1,0 0,-1 0,-1 0,0 0,0 0,0 0,-1 0,1 0,0 1,0 0,1 0,0 0,0 0,2-1,0 0,0-3,-1 1,1-1,-1 0,-1 0,-1 1,0 0,0 0,-1 0,0 0,0-1,2-1,0 0,0 0,0 0,1-1,0 0,0-1,1-1,-1 2,0-1,-1 2,-1 0,0 0,0-1,-1 0,1 0,1-1,-2 2,1-1,-1 2,0-1,-1 0,0 1,0-1,0 0,0 0,-1-2,-1 0,-2 1</inkml:trace>
  <inkml:trace contextRef="#ctx0" brushRef="#br0" timeOffset="19236.22">741 822,'0'0,"0"0,0 0,0 0,0 0,0 0,0 0,0 0,0 0,0 0,0 0,0 0,0 0,0 0,0 0,0 0,-2-1,0 0,-2-1,-3-2,0 0,-2-1,-1 0,0-2,0 0,0-1,0 1,1 1,-1-1,-1 1,0 0,0 0,0-1,-1-1,0 0,1 0,-1 0,0-1,0 0,-1 0,0-1,0-1,2 0,-1 0,1 0,0-1,0 0,1 0,0-1,0 0,0 0,1 0,-1-1,1-1,-1-1,1 0,0 0,0 0,0-1,0 0,1 1,0-1,1 0,0 0,1 0,0 0,0 2,2-1,-1 1,2 1,0-1,-1 2,0 0,1 1,0 0,1 0,-1 1,1 0,0 1,0 0,0 0,1 1,0 0,0 1,1 0,0 0,0 1,0 0,0 0,0 2,0 1,0 0,0 1,0-1,0 1,0 0,0 2,0 0,0 0,-1 1,-1 0,-1 0,0 1,-1 2,-2 1,-1 1,-2 3,-2 1,-1 2,-1 3,0 1,-1 2,0 0,0 1,-2-1,2 0,1-1,2-2,2-2,1-1,1-2,2-1,1-2,2-2</inkml:trace>
  <inkml:trace contextRef="#ctx0" brushRef="#br0" timeOffset="19750.3">215 1,'0'0,"0"0,0 0,0 0,0 0,0 0,0 0,0 0,0 0,0 0,2 1,0 1,1 1,1 2,0 2,3 0,3 1,3 1,2 0,2 0,2 0,1 0,1 0,0 0,2-1,1 1,3 1,1 1,-3-2,-7-2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02T15:41:10.085"/>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13959 4499,'0'0,"0"0,-3 0,-2 0,-4 0,-4 0,-3-4,-3-5,-2-1,-5-2,-5 1,-9-2,-9 1,-8 0,0 1,-4-1,-1-3,-2 3,-9 1,-6 4,-6 3,-3-2,-2 1,0-4,4 1,1 1,0 2,-4 2,-2-3,0 1,0-4,4-3,2-4,0-3,-4-2,-5-1,-3-4,1-2,2-3,1 0,2-7,-6-4,-6-2,-3-1,0-5,4-1,-7 1,-4-2,-5-1,-6-2,4 1,4 2,-2-1,-2-3,-8 0,-1-1,3-3,4 2,1 0,-7-3,1 3,7 3,1 0,5 1,-3-4,-5-1,0-5,1-2,3 1,3 2,-2-1,-3 0,-1 0,6-2,4 4,1-2,1 1,-3-3,2-2,4 0,3-1,-1 5,2 2,0 0,2 3,4 4,2 3,6 1,0-4,3-3,1 1,-4-1,2 1,4 3,5 4,8 6,4 3,6 1,5 0,5-1,3-1,5 3,3 4,3 1,5 3,3 2,2 2,2 3,2 1,3 4,2 3,3 3,0 4,3 3,-2 4,3 1,1 1,3 4,-1 6,-1 4,2 8,2 14,0 14,6 12,5 11,6 12,-1 3,3 1,1 4,-2 2,1 3,0 4,-1-1,0-2,-3-6,1-13,-3-11,2-11,-2-10,-2-11,-3-7,-2-9,-1-8,-2-6,0-5,-1-2,1-1,-1-5,-3-8,-1-13,-4-14,-3-10,-5-16,-2-12,-2-10,-1-10,0-2,3-4,1 2,0 3,3 4,4 6,4 8,3 10,6 10,7 4,5 8,8 5,15 3,24 1,27 0,34-1,40-4,38-6,30-12,70-26,-17 2</inkml:trace>
  <inkml:trace contextRef="#ctx0" brushRef="#br0" timeOffset="20003.96">376 4897,'0'0,"0"0,0 0,0 0,0 0,0 0,0 3,0 6,-4 8,-1 10,0 10,1 11,6 12,1 14,1 18,7 16,5 11,8 12,7 11,6 6,8 5,3 7,2 2,0 0,-2-2,-5-5,-5-2,-7-6,-3-4,-8-5,-3-6,-4-11,-1-15,-2-18,-4-20,-1-21,-3-20,-1-13</inkml:trace>
  <inkml:trace contextRef="#ctx0" brushRef="#br0" timeOffset="20500.84">0 5316,'0'0,"0"0,0 0,0 0,0 0,0-4,4-5,9-4,13-12,17-13,24-14,23-14,16-7,11-6,5-1,8-2,1 2,-3 3,-9 4,-13 6,-13 8,-15 9,-17 10,-19 12,-17 10</inkml:trace>
  <inkml:trace contextRef="#ctx0" brushRef="#br0" timeOffset="20836.06">752 6243,'0'0,"0"0,0 0,3 0,2 0,4 0,7-3,13-10,20-9,20-13,14-11,8-6,-1-4,-4-2,-9-1,-11 6,-8 7,-14 12,-15 12</inkml:trace>
  <inkml:trace contextRef="#ctx0" brushRef="#br0" timeOffset="21479.85">2254 4145,'0'0,"0"0,0 0,0 4,0 5,0 8,3 13,2 12,4 11,0 11,2 13,-1 13,3 13,-3 12,3 9,1 10,3 4,2 5,2 1,0-2,2-5,-1-5,1-5,-1-10,1-9,-1-8,0-6,0-8,0-7,1-10,-5-9,-1-10,0-15,-2-12,-5-11,-3-7</inkml:trace>
  <inkml:trace contextRef="#ctx0" brushRef="#br0" timeOffset="22040.13">3446 5095,'0'0,"0"0,0 0,0 0,0 0,0 4,-4 8,-8 14,-7 18,-7 19,-6 19,-3 17,2 11,3 5,10 2,12-3,11-7,13-10,11-10,8-17,6-15,4-18,5-16,5-14,5-16,4-18,-3-15,-6-13,-14-11,-10-9,-13-8,-14-4,-12 1,-7 4,-10 5,-4 4,0 7,-7 7,-5 6,-3 5,-5 3,5 9,11 10</inkml:trace>
  <inkml:trace contextRef="#ctx0" brushRef="#br0" timeOffset="22888.59">4219 4675,'0'0,"0"0,0 0,0 3,4 10,1 9,4 9,-1 14,4 14,-2 13,2 8,7 6,3 8,2 5,1 2,3-5,5-4,7-10,2-12,0-10,1-11,-3-15,-4-12,-6-10,-3-12,1-12,0-16,-2-10,-5-11,-2-4,-4-4,-2 3,-2 4,-3 7,-3 6,-3 10,-1 6,-1 6,-1 6,5 4,0 4,4 1,8 1,16 4,18 1,12 4,6-1,3-5,1-3,-1-6,-5-9,-2-14,-4-9,-6-14,-4-9,-6-6,-12-7,-14-5,-10-9,-19-12,-13-16,-23-6,-18-2,-13 5,-4 7,0 16,11 16,5 18,15 19,15 16</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13:28:55.632"/>
    </inkml:context>
    <inkml:brush xml:id="br0">
      <inkml:brushProperty name="width" value="0.13333" units="cm"/>
      <inkml:brushProperty name="height" value="0.13333" units="cm"/>
      <inkml:brushProperty name="color" value="#767171"/>
      <inkml:brushProperty name="ignorePressure" value="1"/>
    </inkml:brush>
  </inkml:definitions>
  <inkml:trace contextRef="#ctx0" brushRef="#br0">1415 0,'0'0,"0"0,0 0,-2 0,-5 0,-2 0,-7 0,-5 0,-6 0,-1 0,-3 0,-1 1,-5 0,-8 1,-9-1,-7 0,-3 1,-1 0,-2 2,-5-1,2 1,4 0,3 0,4 2,2 0,0 1,3 0,4 0,6-1,5 1,6-1,7-2,6 1,6-2,3 1,4-1,1-1,0 0,1 1,1-1,1 2,1 0,2 0,-1 2,2 3,-1 2,0 4,-2 3,0 3,0 2,0 1,0 0,2 1,-1-1,1-1,0 1,0 1,0 1,0 2,-2-1,0 0,-1-1,1 1,1 1,0 2,1 1,1 2,2 0,0 0,1-1,0 0,-1-2,0-2,-2-3,0 0,-1 0,1-2,-2 1,3-1,3-1,-1-2,1-2,-2-4,-1-2,0-2,-2-3,0-1,0-1,0-2,0-1</inkml:trace>
  <inkml:trace contextRef="#ctx0" brushRef="#br0" timeOffset="480.05">230 687,'0'0,"0"0,0 0,0 0,0 0,0 0,0 0,0 0,0 0,0 0,0 0,0 0,2 0,4 0,6 0,6 0,7 0,9 0,6 0,8 0,2 0,-1 0,1 0,0 0,-2 0,-4 0,-4 0,-7 0,-9 0,-9 0</inkml:trace>
  <inkml:trace contextRef="#ctx0" brushRef="#br0" timeOffset="18235.88">1404 377,'0'0,"0"0,0 1,0 1,0 0,0 1,0 1,0 1,0 3,-2 2,-2 4,-1 3,-1 4,0 4,-1 4,1 6,0 4,0 4,0 2,-2 0,2-2,1-3,1-4,2-3,1-3,0-4,1-4,1-3,-1-3,0-2,0-3,1-2,-1-3,0-1,0 0,0-2,0 0,0 0,0 0,2-1,2 1,3 0,2 2,7-1,9 3,9 0,8 0,3-1,3 0,-4-1,-3-1,-5-1,-4 0,-5-1,-4 0,-4-2,-5 0,-4 0,-1 0,-2 0,-1 0,0 0,-3 0</inkml:trace>
  <inkml:trace contextRef="#ctx0" brushRef="#br0" timeOffset="19001.23">2521 486,'0'0,"0"0,0 0,0 0,0 0,0 0,0 0,-2 0,0 2,-5 4,-4 4,-4 6,-6 5,-2 8,-4 5,-1 6,0 3,5 2,5 2,7-2,6-1,5-1,4-3,5-3,3-5,3-4,1-6,1-4,4-4,3-5,3-4,8-3,4-5,3-4,-1-4,-3-3,-5-4,-5-5,-8-5,-5-7,-8-5,-4-4,-5-1,-6 2,-5 3,-5 3,-5 5,-2 3,-1 5,0 3,3 5,5 3,3 0,5 4,4 2</inkml:trace>
  <inkml:trace contextRef="#ctx0" brushRef="#br0" timeOffset="20318.45">3159 475,'0'0,"0"0,0 0,0 1,0 1,0 3,0 0,0 4,0 1,2 3,1 4,-1 1,2 2,0 4,-1 2,2 1,-1 1,1 1,0 0,1-1,1 1,0 0,0 0,1-1,2-1,0 0,1-2,0-4,0-3,1-3,0-2,-1-2,1-2,1-2,1-2,0-1,-1-2,0-2,0-3,-2-1,1-4,-1-4,1-3,-3-3,0-3,0-3,-2 1,0 1,0 3,-1 3,-1 4,1 2,1 3,2 3,2 2,5 3,2 2,4 4,3 2,2 2,1 1,-1 1,1 0,0-1,-1 0,-2-1,0-2,-2-1,0-3,0-1,0-1,-3-2,-2-2,-2 0,0-1,-1-2,-1-1,-1-3,-3-2,-1-3,0-5,-1-6,-3-6,-2-4,-1-3,-1-2,-1-1,-2 0,-1 1,-2 5,0 4,1 4,1 4,1 3,1 2,1 2,0 1,0 2,0 3,0 0,0 2,0 2,0 1,1 1,-1 2</inkml:trace>
  <inkml:trace contextRef="#ctx0" brushRef="#br0" timeOffset="23562.45">1 1515,'0'0,"0"0,0 0,0 0,2 0,7 0,9 0,9 0,10 0,9 0,11 0,10-1,5-1,0-1,0-2,-2 1,0 0,-1 0,-4 0,-5 1,-2-1,3-1,3 1,2-1,-2 1,-3 1,1-1,2 1,1 1,-1-1,-4-1,-5 1,1-1,2 1,1 0,0 0,-1 0,2 0,3 0,1 0,4-1,0 1,-1 0,0 0,1 1,-1 0,-2-1,-4 1,1-1,3-1,2 1,-1-1,-3 1,-4 0,1 0,3 0,3 0,-1 0,-1-1,0 0,1-1,1 0,-2-1,-1 0,-2 0,1 0,0 0,1 2,-4-1,-4 1,-1-1,0 1,2-2,1 2,1-1,-2 2,-1-1,-1 2,-1-1,0-1,1 1,2-1,-4 1,-3 0,-4 0,-3 0,-4 0,-1 0,-1 1,0-1,0-1,-2 1,-4-1,-2 1,-5 0,-1 0,-2 0,-2 0,1 0,-1-1,2 1,3-1,1 1,-1 0,-1 0,-2 0,-2 0,-3 1,-2 1,-1 0,-2 1,-4 0,-2 0,-2 0,-1 0,-2-1,1-1,-4-1,-6-2,-6-1,-9-4,-9-4,-9-2,-5-3,-2-2,0 0,-1 0,-6-1,-7-1,-3 2,-3 0,1 3,5 2,7 5,11 3,10 2,9 2,9 1,8 2</inkml:trace>
  <inkml:trace contextRef="#ctx0" brushRef="#br0" timeOffset="24377.47">5437 1207,'0'0,"0"0,0 0,0 0,0 0,0 0,0 0,0 0,0 0,-2 1,-4 2,-6 1,-2 3,-2 1,-4 0,-2 1,-7 2,-5 1,-8 1,-1 1,-2 1,-4 1,-4 1,-5 1,-4 2,2-1,2-1,3 0,8-2,4-1,5-1,3-2,4-1,4-2,-1 0,6-2,6-2</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7:26:42.565"/>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1415 0,'0'0,"0"0,0 0,-2 0,-5 0,-2 0,-7 0,-5 0,-6 0,-1 0,-3 0,-1 1,-5 0,-8 1,-9-1,-7 0,-3 1,-1 0,-2 2,-5-1,2 1,4 0,3 0,4 2,2 0,0 1,3 0,4 0,6-1,5 1,6-1,7-2,6 1,6-2,3 1,4-1,1-1,0 0,1 1,1-1,1 2,1 0,2 0,-1 2,2 3,-1 2,0 4,-2 3,0 3,0 2,0 1,0 0,2 1,-1-1,1-1,0 1,0 1,0 1,0 2,-2-1,0 0,-1-1,1 1,1 1,0 2,1 1,1 2,2 0,0 0,1-1,0 0,-1-2,0-2,-2-3,0 0,-1 0,1-2,-2 1,3-1,3-1,-1-2,1-2,-2-4,-1-2,0-2,-2-3,0-1,0-1,0-2,0-1</inkml:trace>
  <inkml:trace contextRef="#ctx0" brushRef="#br0" timeOffset="1">230 687,'0'0,"0"0,0 0,0 0,0 0,0 0,0 0,0 0,0 0,0 0,0 0,0 0,2 0,4 0,6 0,6 0,7 0,9 0,6 0,8 0,2 0,-1 0,1 0,0 0,-2 0,-4 0,-4 0,-7 0,-9 0,-9 0</inkml:trace>
  <inkml:trace contextRef="#ctx0" brushRef="#br0" timeOffset="2">1404 377,'0'0,"0"0,0 1,0 1,0 0,0 1,0 1,0 1,0 3,-2 2,-2 4,-1 3,-1 4,0 4,-1 4,1 6,0 4,0 4,0 2,-2 0,2-2,1-3,1-4,2-3,1-3,0-4,1-4,1-3,-1-3,0-2,0-3,1-2,-1-3,0-1,0 0,0-2,0 0,0 0,0 0,2-1,2 1,3 0,2 2,7-1,9 3,9 0,8 0,3-1,3 0,-4-1,-3-1,-5-1,-4 0,-5-1,-4 0,-4-2,-5 0,-4 0,-1 0,-2 0,-1 0,0 0,-3 0</inkml:trace>
  <inkml:trace contextRef="#ctx0" brushRef="#br0" timeOffset="3">2521 486,'0'0,"0"0,0 0,0 0,0 0,0 0,0 0,-2 0,0 2,-5 4,-4 4,-4 6,-6 5,-2 8,-4 5,-1 6,0 3,5 2,5 2,7-2,6-1,5-1,4-3,5-3,3-5,3-4,1-6,1-4,4-4,3-5,3-4,8-3,4-5,3-4,-1-4,-3-3,-5-4,-5-5,-8-5,-5-7,-8-5,-4-4,-5-1,-6 2,-5 3,-5 3,-5 5,-2 3,-1 5,0 3,3 5,5 3,3 0,5 4,4 2</inkml:trace>
  <inkml:trace contextRef="#ctx0" brushRef="#br0" timeOffset="4">3159 475,'0'0,"0"0,0 0,0 1,0 1,0 3,0 0,0 4,0 1,2 3,1 4,-1 1,2 2,0 4,-1 2,2 1,-1 1,1 1,0 0,1-1,1 1,0 0,0 0,1-1,2-1,0 0,1-2,0-4,0-3,1-3,0-2,-1-2,1-2,1-2,1-2,0-1,-1-2,0-2,0-3,-2-1,1-4,-1-4,1-3,-3-3,0-3,0-3,-2 1,0 1,0 3,-1 3,-1 4,1 2,1 3,2 3,2 2,5 3,2 2,4 4,3 2,2 2,1 1,-1 1,1 0,0-1,-1 0,-2-1,0-2,-2-1,0-3,0-1,0-1,-3-2,-2-2,-2 0,0-1,-1-2,-1-1,-1-3,-3-2,-1-3,0-5,-1-6,-3-6,-2-4,-1-3,-1-2,-1-1,-2 0,-1 1,-2 5,0 4,1 4,1 4,1 3,1 2,1 2,0 1,0 2,0 3,0 0,0 2,0 2,0 1,1 1,-1 2</inkml:trace>
  <inkml:trace contextRef="#ctx0" brushRef="#br0" timeOffset="5">1 1515,'0'0,"0"0,0 0,0 0,2 0,7 0,9 0,9 0,10 0,9 0,11 0,10-1,5-1,0-1,0-2,-2 1,0 0,-1 0,-4 0,-5 1,-2-1,3-1,3 1,2-1,-2 1,-3 1,1-1,2 1,1 1,-1-1,-4-1,-5 1,1-1,2 1,1 0,0 0,-1 0,2 0,3 0,1 0,4-1,0 1,-1 0,0 0,1 1,-1 0,-2-1,-4 1,1-1,3-1,2 1,-1-1,-3 1,-4 0,1 0,3 0,3 0,-1 0,-1-1,0 0,1-1,1 0,-2-1,-1 0,-2 0,1 0,0 0,1 2,-4-1,-4 1,-1-1,0 1,2-2,1 2,1-1,-2 2,-1-1,-1 2,-1-1,0-1,1 1,2-1,-4 1,-3 0,-4 0,-3 0,-4 0,-1 0,-1 1,0-1,0-1,-2 1,-4-1,-2 1,-5 0,-1 0,-2 0,-2 0,1 0,-1-1,2 1,3-1,1 1,-1 0,-1 0,-2 0,-2 0,-3 1,-2 1,-1 0,-2 1,-4 0,-2 0,-2 0,-1 0,-2-1,1-1,-4-1,-6-2,-6-1,-9-4,-9-4,-9-2,-5-3,-2-2,0 0,-1 0,-6-1,-7-1,-3 2,-3 0,1 3,5 2,7 5,11 3,10 2,9 2,9 1,8 2</inkml:trace>
  <inkml:trace contextRef="#ctx0" brushRef="#br0" timeOffset="6">5437 1207,'0'0,"0"0,0 0,0 0,0 0,0 0,0 0,0 0,0 0,-2 1,-4 2,-6 1,-2 3,-2 1,-4 0,-2 1,-7 2,-5 1,-8 1,-1 1,-2 1,-4 1,-4 1,-5 1,-4 2,2-1,2-1,3 0,8-2,4-1,5-1,3-2,4-1,4-2,-1 0,6-2,6-2</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7:27:55.341"/>
    </inkml:context>
    <inkml:brush xml:id="br0">
      <inkml:brushProperty name="width" value="0.23333" units="cm"/>
      <inkml:brushProperty name="height" value="0.23333" units="cm"/>
      <inkml:brushProperty name="color" value="#DA0C07"/>
      <inkml:brushProperty name="ignorePressure" value="1"/>
      <inkml:brushProperty name="inkEffects" value="lava"/>
      <inkml:brushProperty name="anchorX" value="0"/>
      <inkml:brushProperty name="anchorY" value="0"/>
      <inkml:brushProperty name="scaleFactor" value="0.5"/>
    </inkml:brush>
  </inkml:definitions>
  <inkml:trace contextRef="#ctx0" brushRef="#br0">7551 6271,'0'0,"0"0,0 0,0 0,0 0,0-18,0 0,0 1,0-1,0 0,-18-34,1 16,-1-17,0 18,-17-35,18-1,-19 18,1-17,0-1,-18-17,0 17,-18-17,1-18,17 18,-18-18,1 18,-19-36,1 19,-18-1,18-18,0 19,17-1,-34-35,-1 17,17 18,1-17,0-1,18 18,-36 1,0-19,0 18,35 36,-17-18,-18 17,-17-17,-1 35,19 0,16 18,-17 17,1 18,-1 0,18 0,-18 35,-18 1,-17 34,18 1,-1 17,1 35,-18 19,17-1,18 0,0 0,18 18,0 17,0 0,17-17,-17 18,53-1,-18-35,35 18,0 17,18-17,0 0,18-1,35 1,-18-18,36 0,-18 18,17-18,36 18,-18-18,36 0,-18-17,35 17,18-18,-36-35,18 18,18-17,-18-19,36-17,-1-18,0 1,1-19,17-17,-18 0,1 0,17-35,-18 17,-35-35,36 18,-19-35,-16 17,-19 0,1-18,-1-17,1 0,-36 0,-18-1,-17 1,-17 0,-1 0,-18-18,1 0,-18-17,0-1,0 1,-18-1,-17 18,0 18,0 0,-18 17,17 19,-17-1,18 17,35 36,0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6T19:27:43.048"/>
    </inkml:context>
    <inkml:brush xml:id="br0">
      <inkml:brushProperty name="width" value="0.13333" units="cm"/>
      <inkml:brushProperty name="height" value="0.13333" units="cm"/>
      <inkml:brushProperty name="color" value="#004F8B"/>
      <inkml:brushProperty name="ignorePressure" value="1"/>
    </inkml:brush>
  </inkml:definitions>
  <inkml:trace contextRef="#ctx0" brushRef="#br0">1964 1188,'0'0,"0"0,0 0,0 0,0 0,0 0,0 0,1 0,1 0,-1 0,2-1,1 0,2-2,1 1,3-1,1-1,1 1,1 0,-1 1,0 1,-1 0,-1 1,-1 0,1 0,0 0,1 0,0 0,1 0,1 0,0 0,0 0,0 0,-1 0,-1 0,-1 0,1 0,-1 0,-1 0,1-1,1 0,0 0,1 0,2 0,1 1,2-1,-1 1,0 0,0 0,-2 0,0 0,-1 1,0-1,0 0,1 0,1 1,2 0,1 1,-1 1,0 0,-2-1,-2 2,0-2,-2 1,-1-2,1 0,-1 0,1-1,1 0,1 0,0-1,-1 2,3 1,0-1,0 0,1 0,-2 1,0 0,-1-1,-1 1,0 0,-1 1,0-1,1 1,1 0,0-2,1 1,0-1,0-1,0 0,-2 0,1 0,-1 0,-1 0,0 1,1 0,0 1,1 0,0 0,0 1,0-1,0 1,-1 0,-1 0,-1-1,1 1,-1-2,-1 1,1 0,0-1,-1 1,0 0,-1 1,0-1,0 1,-1 0,1 0,0 1,1-1,0 1,0-1,-1 1,0-1,0-1,-1 0,-1 0,0 1,0 1,0-1,-1 0,1 1,0-1,0 0,-1 0,1 0,-1 0,0 1,-1-1,0 0,0-1,0 0,1 0,0 0,0 1,1-2,1 1,0 0,0-1,0 2,1 0,0 0,-1 1,-1-1,0 0,-1-1,0 1,-1-2,0 2,0-1,1 0,0 1,0-1,0-1,-1 0,0-2,-1 0,-2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6T19:28:10.214"/>
    </inkml:context>
    <inkml:brush xml:id="br0">
      <inkml:brushProperty name="width" value="0.13333" units="cm"/>
      <inkml:brushProperty name="height" value="0.26667" units="cm"/>
      <inkml:brushProperty name="color" value="#A9D8FF"/>
      <inkml:brushProperty name="tip" value="rectangle"/>
      <inkml:brushProperty name="rasterOp" value="maskPen"/>
      <inkml:brushProperty name="ignorePressure" value="1"/>
    </inkml:brush>
  </inkml:definitions>
  <inkml:trace contextRef="#ctx0" brushRef="#br0">1605 562,'0'0,"0"0,0 0,0 0,0 0,0 0,0 0,0 0,0 0,0 0,0 0,0 0,0 1,0 1,0 0,0 1,0 2,0 1,1 1,1 1,0 2,0 2,1 1,1 1,1 1,-1 1,0 1,0-1,-2 0,0-1,0-1,0-1,-1-1,0-1,-1 0,1 0,-1 0,0 0,0 0,0 2,0-1,0 0,-1-2,1-1,0-1,0-1,0 0,0-3,0 1,0-1,0 0,0-2,0 0,0-1,0-1,0 0,0 0,0 0,0 0,0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6T19:28:49.105"/>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1 530,'0'0,"0"0,0 0,0 0,0 0,0 0,0 0,0 0,0 0,0 0,1 1,1 0,1 1,0 1,0 0,0 1,1 0,2 1,1 2,-1 0,0 1,-1 1,1 0,-1-1,0 2,1 0,-1-1,1 1,-1 0,1-1,-1 1,1 0,-1 0,-2 0,1-1,-1-1,0-1,1 0,-1-1,1 1,-1 1,0-1,0-1,0 1,0-1,0 0,1 0,-1 0,1 1,-1 0,1 0,-1 0,0-1,0 1,0-1,-1 0,2 0,-2-1,0 1,0 0,-1 0,0 0,0 0,1-2,0 1,0 1,-1 0,0 0,1 1,0-2,-1 1,0 0,0-1,0 0,1-1,0 0,0 0,0 0,0 1,-1 0,-1-1,1-1,1 1,-1-1,0 0,-1 0,1 0,-1 0,0 0,0-1,0 1,0 0,0-1,0 0,0-1,0-1,0 0,0 0,0 0,0 0,1 0,0 0,1 0,1 0,0-1,1 0,-1 0,1-2,0-2,2 0,2-1,0-2,1 0,1-1,0-2,0 0,0-1,0-2,-1 1,0-2,0 0,0-1,-1-1,1-1,-1 1,0 0,0 0,1 2,-1 0,2 2,0-1,-1 1,1-1,0 0,0 0,-2 1,0 0,0-1,0 2,-2 1,0 1,-2 1,0 1,-1 1,0-1,-1 1,1 0,1 1,-1 0,1 0,-1 0,0 0,0 2,-1-1,0 2,-1-1,-1 0,0 1,0-1,0 1,0 1,0 0,0 2,0-1,-1 1</inkml:trace>
  <inkml:trace contextRef="#ctx0" brushRef="#br0" timeOffset="1187.72">254 1,'0'0,"0"0,0 0,0 1,0 0,0 2,0 4,0 3,0 4,1 4,0 4,0 3,0 2,0 2,-1 0,1-2,-1 0,0-2,0 0,0-1,-1 0,-1 1,1 0,0-2,0-1,1-1,0-1,-1 1,1-1,1 0,-1 0,0 0,0-1,0-1,0 0,0-1,0-1,0-3,0 0,0 0,0-2,0 0,0-1,0 0,0 0,0-2,0 1,0-1,0 0,0-1,0-1,0 0,0 0,0 0,0 0,0-1,0-2</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6T19:28:52.873"/>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635 1,'0'0,"0"0,0 0,0 0,0 0,-1 0,0 0,-1 1,-2 0,0 1,-1 1,-1 2,0 0,-1 1,-1 2,-2 0,-1 1,-2 2,-1 0,-2 1,0-1,-1 1,0 0,2 0,1 1,0-1,1 0,0 0,-1-1,0 0,0-1,1 0,1 0,-2 0,0 0,0-1,0 1,0 0,1 0,1 1,-1 1,0-1,0 2,0 0,1 0,-1 0,-1 0,1-1,1-1,0 0,1-1,1 0,0-1,0-2,1 0,1-1,1 0,0 0,0-1,1-1,0 0,1-1,1 0,1-1,0-1,0 0,1-1,1 0,0 0,1-1,0-1,0 0,0-2,0-3,1-2,0-3,0-3,1-2,1 0,0-2,-1 1,2 0,0 4,-1 0,0 2,-1 3,-1 3</inkml:trace>
  <inkml:trace contextRef="#ctx0" brushRef="#br0" timeOffset="671.93">0 588,'0'0,"0"0,0 0,0 0,1 0,0 1,2 1,0 0,3 0,4 1,3 1,3 0,3 0,2-1,3 1,3-1,0 0,-2 0,0 0,-3 0,-1 1,0 0,-2 0,0 0,-5-1,-5-1</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6T19:29:41.173"/>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0 0,'0'0,"0"0,0 0,0 0,0 0,0 0,0 0,0 0,0 0,0 0,0 1,1 1,0 0,2 1,-1 1,1-1,1 2,0 0,2 1,-1 1,1 0,0 0,1 0,0-1,1 0,-1 1,0 1,1-1,-1 1,0-1,1 2,0 0,-1 1,0-2,-1 1,1 1,-1-1,0-1,0 1,-2-1,1 1,-1-1,1 1,0-1,1 0,-1 0,1-1,0 1,0-1,0 1,0 1,1 0,0 0,1 1,0 0,0 0,0 0,-2-1,1 0,-1-1,1-1,0 1,0-1,0 1,-1 1,2 0,-1 1,1-1,2 0,-1 1,0-1,2 1,-2 0,1 0,0-2,1 1,-1 0,0-2,1 0,-2 1,1-1,-1 1,-1-2,0 1,-1-1,-1 0,0 0,0 0,-1 0,2 0,1 2,0-1,1 0,-2 0,0 1,0 0,-1 0,0 0,1 0,0-2,0 1,0-1,-1 1,1 0,-1 0,0 0,0-2,-1 0,1 0,-1-1,0 0,-2-1,1 0,-1 0,-1-1,-1-1,0 0,-1-1,0 0,0 0,0 0,0 0,-1 0,1 0,0 0,0 0,0-1,0-1,0 0,0-2,0-3,1 0,1-3,-1-2,0 0,1 0,-1-2,1 1,0-2,0 0,0-2,0 1,0-3,0 0,-1 0,0-1,-1 1,0 1,0 1,0 0,0 2,0 1,0 1,0 2,0 2,0 2,0 1,0 2,0 2,0 1</inkml:trace>
  <inkml:trace contextRef="#ctx0" brushRef="#br0" timeOffset="1095.04">658 847,'0'0,"0"0,0 0,0 0,0 0,0 0,0 0,0 0,0 0,0 0,0 0,0 0,0 0,0 0,0 0,0 0,0 0,-1 0,0 0,-2 0,-1 0,-2-1,0-2,-1 1,1-2,-1 1,0 0,-1 0,-1 0,-1 0,-4-1,-2 1,-2-1,-1 0,0 1,0 0,1 0,1 1,2-1,0 1,2 0,0-1,-1 1,1 0,0-1,1 0,-2 0,2 2,0-1,2 2,1 0,1 0,1 0,1 0,-1 0,1 0,1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6T19:30:41.118"/>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779 1,'0'0,"0"0,0 0,0 0,0 0,0 0,0 0,0 0,0 0,0 1,0 1,0 1,1-1,0 1,1 0,-1-1,2 2,-1-1,0 1,1 0,0 2,1-1,0 2,1 0,0 0,0 1,0-1,1 1,1 0,0 0,0 0,0 1,1 1,0 0,-1 0,1 0,0-1,-1 1,-1 0,-1 0,1 0,0 0,0-1,1 1,0 0,0 0,1 1,0 0,1 0,-1 0,0 0,-1-1,0-1,-1-2,-1 1,0-1,0 0,0 1,0 1,1 0,-1 0,-1 0,0-1,0 0,-1-1,0 0,-1-1,1 0,-1-1,0 0,0-1,0 0,1-1,0 1,0 0,-1-1,1 0,-1-1,1 1,-1 0,-1 0,0 0,1 0,-1 1,0 0,1 0,-1-1,1-1,-2 1,1-1,-1 1,0-1,0 1,0 0,0-1,0 0,0-1,0 1,0-1,0 0,0 0,0-1,0 1,-1 1,0-1,-1 1,-1 0,0 1,-1 0,-1 0,-1-1,-2 1,-2 0,-2 1,0 1,-2 1,1-1,0-1,-1 1,0 0,-2 0,-1 0,-1-1,0-1,-1 0,1 1,-3 0,0 0,-1 0,0 0,1-1,0-1,-1 2,-2-1,-1 1,0 0,1 0,2 2,0-1,1 1,-1-1,0 0,0 0,2 0,2 0,2-1,1-1,1 0,2-1,2-1,2 0,0-1,3 0,1 0</inkml:trace>
  <inkml:trace contextRef="#ctx0" brushRef="#br0" timeOffset="1602.29">1034 516,'0'0,"0"0,0 0,-1 0,0 0,-1-1,0 0,-2-1,-1-1,-1 1,1-1,-1 0,0 1,-1-1,0 1,0-1,-2 1,0-2,-2 0,-2 0,0 0,0 0,0 0,1-1,-1 1,1 0,-2-1,0 0,-1 0,0 0,-1-1,1 1,0 0,1 1,1 1,1 0,0 0,1 0,-2 1,0 0,0-1,0 1,0 0,1-1,0 0,1 0,1 1,1-1,1 1,0 0,0-1,1 1,0 0,-1 0,-1-1,0-1,-1 1,0 0,0 0,0 0,1 1,1 0,0-1,-1-1,0 0,-1 0,1 0,0-2,-1 1,1-1,-1 1,-1 0,0-1,0 0,1 0,-1 1,0 0,1 0,0 0,-1 1,1-1,0 0,0-1,0 1,-1 0,1 0,-1-1,1 0,1 1,0-1,1 0,1 0,1 1,0-1,0 1,0 0,0 1,-1-1,1 1,-1-1,-1 0,1-1,-1 1,0-1,1 1,0 0,0 1,0-1,0 1,0-1,1 0,0 0,0 0,1 2,1 0,1 0,1 1,0 1</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6T19:30:52.178"/>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0 389,'0'0,"0"0,1 0,1-1,2 0,1-2,3 0,6-3,4-1,3-2,2-3,2 0,2-2,1 0,2 0,-1 0,0 1,-2 0,0 0,0 0,-2 0,-3 0,-2 2,-2 0,-3 2,-2 2,-1 0,-1 1,-2 1,1 1,-1-1,-1 2,-1-1,1 2,-2-1,0 1,-1 0,-1 0,1-1,0 1,1 0,-1-1,0 0,0 1,0-1,0 0,0 1,0 0,1-2,1 0,0-1,1 0,-1 0,1 0,-1 2,-1-1,0 1,0 1,-2 0,-1 1,0 1,0 0,0 0,-1 0,0 0,-1 1,0-1,-1 0,0 0,0 1,0 0,0 3,0 1,0 3,-2 2,0 2,0 2,-3 2,0 2,0 1,0-1,0-1,0 0,0 0,0-2,0 0,1-1,1-2,0-1,1-2,-1-2,2-2,0-2</inkml:trace>
  <inkml:trace contextRef="#ctx0" brushRef="#br0" timeOffset="656.79">782 1,'0'0,"0"0,0 0,0 0,0 0,0 0,0 0,0 0,0 0,0 0,0 0,-1 0,0 0,-2 0,-1 0,-1 0,-3 0,-4 0,-6 0,-5 0,-5 0,-5 0,-6 0,-3 0,0 1,0 3,7 1,10-1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07T14:32:39.647"/>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13073 8383,'0'0,"0"0,0 0,0 0,0 0,0 0,0 0,0 0,0 0,0 0,3 0,1-3,3-1,0-3,2-3,2 0,0-1,1-2,1 1,1 0,2-4,1-2,0-2,1 1,0-1,0-2,2 0,2 0,0-2,-1 0,-1 1,-1 2,-1 1,-3-2,-2 0,1 0,1 2,0-3,1 0,1 1,0 2,-2 0,-2-2,-2 0,0 0,-2 2,-3 0,-2 1,-1-2,-3-1,1 1,-2 1,1 0,-1 1,1 1,0 0,-1 0,1-2,0-1,-3-1,-1 2,-2 0,-2 1,0 1,-1 0,-1 0,2-2,-2-2,-2 1,-1 3,-2 2,-2 1,3 3,0 0,3 0,0 1,-1 0,2 2,-1-1,1 1,0 0,2 1,-1-1,0 1,0-2,-2-1,1 1,2-1,2-2,3-1,1-5,1 2,1 0,1 0,-1 3,-2 0,-2 1,1-1,-3-2,0 3,-3 0,2 3,-3-1,-1 2,-3 0,-1-2,-2 1,0-1,-1-2,-3 2,-1 0,0 1,-2 0,0-2,-2-1,1 0,1 1,2 2,1-1,2 2,-2 0,0 0,-1 0,2-2,1-2,0-2,1-1,0-2,0-2,1-2,-4 0,-3 1,-1 1,-3 1,-2 0,1 1,0 0,1 1,0-4,1 0,3 0,2 0,1 4,3-1,0 3,-3 0,0 0,0 0,1-1,0-3,2-2,-1-1,2 2,-4 0,-4 1,0 0,1 1,-2 0,1 1,1-4,3 0,1 0,1 0,1 1,0 1,1 1,-1 0,1 0,0-2,2 1,2 2,2 3,0 2,3-1,-2-1,3-1,-2-1,-2-1,1 0,-1-1,1-3,0-1,1 1,0 0,0 1,-3-2,-3 0,1-3,0 0,-1 2,2 1,1 1,-1 2,-1-2,-2-1,0 1,-1 1,-1 0,1-2,2 0,1 1,0 0,-1 1,-1 1,0 4,-1 1,0 1,2 1,1 1,3 2,1-1,-2 2,2 1,-1 0,2 1,-1-2,1 1,0 1,1 2,-2 2,-1 0,-2 2,-2 0,-1 0,-5 1,0-1,-4 0,0 0,-2 0,0 1,3-1,-2 3,-1 4,0 0,2 0,-1-2,1 2,-1-1,1 2,1-1,-1 2,1-1,-2 2,-2-2,1 1,-2 3,-1-2,1-2,0 1,-2-2,2-1,0-2,-1 1,1 0,0-1,-2-1,3-2,1 0,4 0,2-1,2 0,-2 0,-1-1,-2 1,-3 0,0 0,2 0,1 0,3 0,1 0,2 0,0-3,-2-1,-2-3,1 0,1-2,1-2,0 0,0-1,2 2,-1 0,0 1,1 2,2 0,2 0,2-1,1 1,-2-2,2-2,-4 1,-2-1,1-2,1-1,2-5,0-1,3-1,-1 3,2 2,-1 0,-2-2,1-2,-1-1,2 1,-2 1,3 0,-2 1,2 0,-2 3,-1 1,1 1,2-2,2 3,0 0,0 2,2-1,-2 3,0-2,1 2,2-1,1 1,1-1,0-2,1 0,-2 0,-2 2,-3 2,-3 2,1-1,-3 1,3-2,-2 0,2 1,-1-1,1-2,0 0,-2-2,0 2,0 2,2-1,-1 1,1-1,-1 1,-1-2,1 1,-1-2,-2-1,2 1,0-1,1 1,0 0,1 1,-1-1,2 2,-1-1,-2-3,0 2,0 2,2 2,-1 3,1 1,-1 2,2 0,2 0,2 1,1-1,2 1,1-1,-3-3,-1-1,1 0,0 1,1 1,1 1,0 0,1 1,0 0,0 0,0 0,1 0,-1 0,0 0,0 0,0 0,0 0,0-3,0-1,0-2,0-1,0 1,0-2,0-2,-3 1,-1-2,0 2,1-1,1 1,0-1,2 2,-4-2,0 2,1-1,-3-3,0 2,1-1,-2 2,1-2,1 3,1-2,2 2,-2-2,-1-1,-2-2,0-2,-1-2,0 0,-2 0,2-1,-2-1,1 1,0 1,0-1,0 0,-2 0,0 4,3 0,0 3,0 1,3 1,-2 0,1 1,1-1,2-2,-2 1,0-1,-2 1,-3 0,0 2,2-2,2 2,3-2,-2 2,0-1,1 1,-2-2,1 2,-3 2,1 1,-2 3,-3 1,2 0,-1 1,1 1,-1-1,2 0,0 1,-3-1,-1 0,-2 0,-1 0,-4 0,-5 0,-1 0,-2 0,-2 0,-2 0,1 0,0 0,0 0,-2 0,0 0,1 0,1 0,0 0,2 0,2 0,1 3,1 1,-1 0,-2 2,1 0,2-1,-1 2,-2-1,0 3,0-2,-1 2,-3 0,2-3,-1 2,3-2,0 2,1 3,3-1,2-2,-1-3,1-1,0-2,-2 1,1 1,-2 0,-3-2,-3 0,-5-1,-2-1,-1 1,1-1,0-1,1 1,3 0,2 0,1 0,-2 0,0 0,-3 0,-6 0,0 0,-3 0,-3 0,-2 0,2 0,-1 0,3 0,6 0,0 0,2 0,4 0,-2 0,0 0,-3 0,-1 0,-2 0,-1 0,1 0,3 0,0 0,2 0,4 0,2 0,3 0,0 0,2 0,-1 0,-1 0,0 0,0 0,-2 0,-1 0,-3 0,0 0,2-3,1-1,-1 0,3 1,2 1,1 0,1 2,2-1,2 1,-1 1,-1 2,-1 1,-1 0,-1 2,-3 0,-2 2,-2 0,-1 1,-1 0,-1 0,1 3,-1-2,0 2,1-3,2 2,5-3,0 2,3-2,-1 2,1 1,-1-1,-2 1,0-1,0 0,-3-1,3-3,-2 2,0-2,1 2,0-1,-2-1,2-2,3-1,0-2,1-1,2 3,2 4,-2 0,-2 3,-4-1,-2-2,0-2,1-2,-5-1,1-1,1-1,-1-4,3 0,1-3,2-4,3 1,2-1,3 1,2-1,-3 2,0-1,0 1,1 0,0 1,2-1,0-3,0 2,0-1,1 1,-4 0,0 2,-4 1,-2 3,-1 1,-1 2,2 1,1 0,1 0,0 1,2-1,2 0,1 1,2 2,0 1,0 3,1 0,0-1,-1-2,4-1,0-2,4 0,-1-1,3 0,-5 0,-2 0,-1-1,-2 1,0 0,-1 0,1-3,-1-1,1-3,-2 0,-2-2,0-5,2-4,-3-1,0-1,1 0,1 1,1 0,-2 1,0 0,0 0,2 0,0 1,1-1,1 3,0 2,1 2,-1 1,1-5,0-2,-1-2,1 0,-4 0,-1 0,-2 1,-1-1,-1 1,-4 1,2-1,2 0,-1 1,2-1,-1 1,0-1,3 0,1 1,2-1,-2 4,3 0,2 3,3 1,2-2,-1-1,3-2,-1 2,-4 0,-3-1,-1-3,0-3,-1 2,1 2,1 0,3 0,1-3,3-2,0 0,3 1,-2 0,0 1,0 1,-1 0,2 0,-1 0,1 1,-1-1,2 1,-1-1,-2 4,0 0,0-3,2-1,-1-2,1 1,-1 0,2 0,-1-2,-3-1,-1-3,-2-3,-1 1,-2 1,1 0,-1 0,0 0,0 0,0-1,0 2,0 1,0 2,-2 2,-2-2,-2 0,-1 0,-1 2,-4 1,2 0,2 1,-1 0,2 1,2-4,1 0,2-1,2 2,0 0,4 1,0 1,4-3,0-1,1-2,0-1,1 2,-1-2,-2 1,1-2,-1 0,2-1,-1 1,1 2,-1 2,2 2,-4-2,-3 0,-3 1,0 0,-3 2,-5-3,-3 0,-6 1,-3 0,-1-2,3 1,2 0,0 1,3 1,5 1,2-2,3-1,3-2,0-3,1-4,0-2,-3-1,-1-4,0-5,0-3,2-4,-3-5,-1-2,2 0,0-3,-2 3,0-1,4 4,2 1,2 2,2 0,1-1,-1 3,2 4,0 6,2 8,2 5,3 7,2 7,0 6</inkml:trace>
  <inkml:trace contextRef="#ctx0" brushRef="#br0" timeOffset="2301.02">10867 6796,'0'0,"0"0,0 0,0 0,0 0,0 0,0 0,0 0,0 0,0 0,0 0,0 0,-3-3,-1-1,1-3,-1 0,-1-2,-3-5,-1-4,2-1,2-1,2-3,1-3,1-1,-2-4,-1-3,-2-5,-1-2,1 0,-1-1,0 2,-1 0,-3 3,1 3,2-3,-1-1,2 1,1 0,2 0,-1 4,0 1,-2 3,0 1,2-1,-2 1,0 3,-1 2,-3 2,1 2,-1 1,2-2,-2-1,2 0,0 0,0 2,0 0,-2 1,-3-3,2-1,0 1,2 1,-1 0,-4-2,-3 0,2 0,1 1,0 2,-4 0,-2 1,1 0,-1 0,2 1,0-1,0 1,1-1,1 4,2 0,2 3,2 1,0 1,0 0,1-2,-1 1,2-1,-1 2,1-1,3 1,2 3,1 1,2 3,1 1,-3 0,-1 2,1-1</inkml:trace>
  <inkml:trace contextRef="#ctx0" brushRef="#br0" timeOffset="4348.15">9052 6531,'0'0,"0"0,0 0,0 0,0 0,0 0,0 0,0 0,0 0,0 0,0 0,0 0,0 0,0 0,0 0,0-3,0-1,0-3,0 0,-3-2,-1 1,-3-2,0-2,-2-1,0-3,0 0,-3-2,1 0,0-3,1-1,3-3,2-2,2-1,2-1,0 1,2 0,-1-2,1 2,-1-1,0 1,4 0,0 2,0 2,-1-1,-1 1,2 1,4 2,0 2,-1 0,-2 4,-2 2,-1 2,-1 1,-1 2,0 2,3 2,0 2,4 1,0 1,2 0,-1 1,-2-1,2 0,2-2,-1-5,2-1,-2-2,1 1,2-1,-1 1,3-1,-1 1,1-1,1 2,1-2,0-1,4 1,2-1,-1 1,0 0,-4 1,-2 3,0-2,-3 2,-1 1,2 2,1-2,1-3,1 0,1-2,0 1,1-1,3 1,1-1,-1 2,0-2,-1 2,-1-2,3-1,-1-2,1-2,1-2,1 0,-1-1,-2 0,-1 0,-1 0,-1-3,-3 0,-2-1,-2 1,-1 4,-1 2,-3 4,-2 0,-2 2,-1 3</inkml:trace>
  <inkml:trace contextRef="#ctx0" brushRef="#br0" timeOffset="21575.2">10444 6743,'0'0,"0"0,0 0,0 0,0 0,0 0,0 0,0 0,0 0,0 0,0 0,0 0,0 0,0 0,0 0,0 0,0 0,0 0,0 0,0 0,0 0,0 0,0 0,0 0,0 0,-3-3,-1-4,-2-1,-1-2,-2 1,0 1,2 0,3 1,-2 2,0 1,2 2,1 1,1-3,1 1,1-1,-3-2,-1 0,0 2,2 0,0 2,0 0,2 2,-1 0,1 0,1 0,-1 0,0 0,0 1,0-1,0 0,0 0,0 0,0 0,0 0,0 0,0 0,0 0,0 0,0 0,0 0,0 0,0 0,0 0,0-3,0-1,0 0,0 1,0 1,0 0,0 2,0-1,0 1,0 0,0 1,-3-4,-1-1,0 0,1 1,1 1,-2-2,-1-1,-2-2,0 0,1 1,-1-1,0 0,-1-1,-3-3,1 1,-1-1,1 1,0 0,1-2,0-2,0-1,0-1,-2-1,0-1,0 0,2-3,-1-1,1 0,-1 1,2-2,-1-3,-2-3,0-2,3-3,3-4,1-2,3 1,0-3,1 0,1 1,-1 2,0 4,1 2,-1 1,0 3,0 0,0-1,0 2,3-1,4-1,1 2,2-1,-1-2,-2 3,-1 2,0 2,-1 0,3 1,2-2,5-2,1 2,-3 7</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6T19:30:55.790"/>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246 622,'0'0,"0"0,0 0,0 0,0 0,0 0,0 0,0 0,0 0,0 0,0 0,0 0,0 0,0-1,0 0,0-1,0-1,0-3,0-3,0-2,0-3,0-1,0-1,0-2,0 0,0-1,0-1,0 1,0-1,0-1,0 1,0-1,0 0,-1 0,0 0,0 1,1 1,-1 1,1 0,0 1,0-1,0 1,0-1,0 2,0 1,0 1,0 2,0 2,0 1,0 2,0 0,0 0,0 1,0 1,0 1,0 1,0 0,0 1,0 0,0-1,0 1,0-1,0 0,0 2,0 0,0 0,0 0,0 1,0 0,0 1,0-1,0 0,0 0</inkml:trace>
  <inkml:trace contextRef="#ctx0" brushRef="#br0" timeOffset="2157.05">0 238,'0'0,"0"0,0 0,0 0,0-1,0 0,0-1,1 0,1-2,2-2,0-1,2-2,0-2,2-2,1-1,1-1,1 0,0 0,1 0,1 0,-1 1,0 1,-2 3,-1 1,-1 1,-1 2,-2 0,-1 1,-1 1,-1 1,0 1,1-1,-2 1,1 0,-1 0,-1 0,1 1,-1 1,1-1,0 1,0 0,-1 0,1 1,-1-1,0 0,1 0,0 0,0 0,2 0,0 0,-1 0,3 0,-1 0,1 0,1 0,1 1,0 0,1 1,-1 1,1 0,0 1,0 0,-1 0,0 1,-1 0,0-1,0 1,0 0,0 2,1 0,0 2,2 1,-1 0,1 0,0-1,0 0,-2-1,0 0,-1-1,0-1,0 1,-1-1,-1-2,0 0,-1-1,-1-1</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7:28:56.590"/>
    </inkml:context>
    <inkml:brush xml:id="br0">
      <inkml:brushProperty name="width" value="0.23333" units="cm"/>
      <inkml:brushProperty name="height" value="0.23333" units="cm"/>
      <inkml:brushProperty name="color" value="#DA0C07"/>
      <inkml:brushProperty name="ignorePressure" value="1"/>
      <inkml:brushProperty name="inkEffects" value="lava"/>
      <inkml:brushProperty name="anchorX" value="0"/>
      <inkml:brushProperty name="anchorY" value="0"/>
      <inkml:brushProperty name="scaleFactor" value="0.5"/>
    </inkml:brush>
  </inkml:definitions>
  <inkml:trace contextRef="#ctx0" brushRef="#br0">18025 11187,'0'0,"0"0,0 0,25-26,1 1,-26-1,26-25,-26 25,25-25,1-1,-26 27,26-27,-26 27,25-27,-25 1,0-26,0 0,0 0,0 26,0-26,0 26,0-26,0 0,0 0,0 25,-25-50,25 25,-26-26,26 26,-26 0,1 0,-1 26,0-26,-25 0,0-26,25 52,-25-26,-1 26,1-26,0 0,-1 0,1 25,-26 1,51 0,-25 0,0-1,-1 1,-24 0,24-26,-25 25,26 1,-26 0,0-26,26 25,-1 1,-25 0,26-1,0-24,-1 24,-25 1,1 0,24-1,-25-25,26 26,-26 0,0-26,0 0,26 25,-1 1,1 0,-26-26,0 0,0 26,0-52,26 52,-52-52,26 26,0 0,26 0,0 0,-1 0,27 0,-27-25,-25-1,26 26,0-26,-26 1,0-1,0 26,0-26,0 1,26 25,-26-26,0 1,25 25,-25-26,0 0,-25 26,-1-25,26-1,-25 26,50 0,-50 0,25-25,-26 25,0 25,1-50,-26 50,51-25,-26 26,-25-26,-26 0,0 0,25 0,1 26,0 0,0-1,-52-25,52 26,-1-26,1 51,-26-25,-25 0,-1 25,26-25,-51-1,25 27,-51-1,77 1,-25-1,-26 0,25 1,26 25,-26 0,27 25,-27 1,26 0,0 25,26 0,-77 0,-26 26,51 26,26-26,26 51,-26-25,-26 25,1 0,50 1,27-1,-1 0,26 1,-25 25,25 0,0-26,25 26,-25 0,52 0,-1 0,0 25,26-25,26 26,-26-26,26 25,25 1,0-26,1 0,-1 25,26 27,0-27,51 1,-25 25,25-25,-25-26,25 25,0 1,52-26,-1 25,-50-25,-1 0,52 0,-1 0,1 0,-26 0,51-26,0 26,-25-26,25 1,0 25,26-26,-51-25,76-1,1 26,-26-51,-52 0,52 26,0-26,-51 0,102 0,-25 0,-78 0,26-26,52 26,-26-26,-51-25,76 25,-25 1,-51-27,25 1,0 25,26-25,-51-26,25 26,0-26,52 0,-103 0,25-26,1 26,-1-26,-25 26,-25-25,-1-1,0 26,1-26,24 26,-24-25,-27-1,-25 0,0 1,26-1,-26-25,0 25,0-25,-26-1,0 27,1-1,25-25,-26 25,0 1,-25-27,25 1,-25 25,0-25,-1 25,1 1,25-1,-25 0,-26-25,26 0,-26 25,25-25,-25-1,26 27,0-27,-26 1,25 25,-25-25,26 0,-26 25,0-25,0 0,0 25,0 0,0-25,26 0,-26 25,25-25,1-26,-26 25,26 1,-26 0,25-1,-25 1,26 0,-26 25,0 26,0 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6T19:31:40.302"/>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3251 381,'0'0,"0"0,0 0,0 0,0 0,0 0,0 0,0 0,-1 0,0 0,-1 3,-2 0,-1 1,-1 1,-2 2,-1 2,-4 2,-2 1,-1 1,-3 1,0 1,-1 0,1 1,-1 0,2 1,-1 1,-1 0,0 0,1 0,0-1,1-2,1-1,0 2,1-1,-1 0,0 0,-1 0,-1 0,-1-1,1 1,2 0,0 0,0-1,1 1,0 0,-3 1,-2-1,1 0,0 0,2 0,0 1,-1 2,0 0,-2 1,0 0,0 0,0-2,3-1,-1-1,2-1,-1 0,0 0,-1 0,1-1,1-1,0 0,3 0,1-2,1 0,2-2,1-1,0-1,1 0,-1 0,1 0,1 1,0-1,0-1,1-1,0 0,2-1,0 0,1 0,1 0,-1-2,1 0,1 0,1-1,-1 0,1-1,0-2,1 0,-1-2,0-3,0-3,0-2,1-3,0-1,0 0,0 0,0-2,-1 1,0 0,1 0,-1 0,2 1,-1 0,0 3,-1 1,1 4,-1 1,0 2,0 3</inkml:trace>
  <inkml:trace contextRef="#ctx0" brushRef="#br0" timeOffset="766.31">2181 1348,'0'0,"0"0,0 0,0 0,0 0,0 0,0 0,0 0,0 0,1 0,1 0,2 0,2 1,4 1,3 0,3 0,2 0,3 1,2 0,3 0,1 1,1-2,-3 1,-3-1,-3 0,-2-1,-2-1,-2 1,0-1,-1 0,-1 0,-3-1,-2 1</inkml:trace>
  <inkml:trace contextRef="#ctx0" brushRef="#br0" timeOffset="13139.39">0 1,'0'0,"0"0,0 0,0 0,0 0,1 1,1 1,1 1,3 3,0 2,3 3,2 2,1 1,3 1,3 1,0 1,1-1,1 3,2 0,1 3,2 0,1 0,-1 0,0-1,-1 1,0-1,0 0,1 1,0 1,2 3,-1 2,2 1,1 2,2 1,-1 0,-2 0,1-1,-1-1,1 0,0 0,-2-1,0-1,0 0,0 1,1 0,0 0,0-1,0 0,-1 0,1 0,0 0,0 0,-1-3,-1 0,-1-1,0 0,0 2,0 0,0-1,-1 0,-1-2,-2 1,0 0,1 1,1 1,-1-1,0-1,-1 1,-2-2,0 1,0 1,0-1,-1-2,2 0,0-1,-1 0,0-2,-1-1,-1 0,0-2,0 1,0 0,0 0,0 0,0 2,-1-1,0 0,-1 0,-1 0,-1 0,-2-1,0 0,0 0,-1 0,2 1,1-1,0 0,-1-2,0 1,-1-1,0-1,-1-1,-1-2,0 0,-1-2,-1-2,0 0,-2-1,-1-1,-1 0,-1-1,0-1,-2 1,0-2,0 0,0-1,0-1,0 0,0 0,-1 0,-3 0,-1-1,-3 1,-4 0,-1-1,-2-1,-2-1,-3-1,-3-1,-3 0,-2-1,0 0,-1-1,0 0,0 0,1 0,0 0,3 2,3 1,3 1,2 0,3 1,2 1,1 0,3 1,2 0,1 0,1 0,1 0,1 1,0-1,2 0,-1 0,2 0,-1 0,2 1,2 1,4 1,2 1,4 1,2 0,1 1,2-1,2 2,3 0,3-1,1 1,-1-1,-1 0,-2-1,-1 0,0-1,-2-1,1 0,-2 0,-1-1,-1 1,-1 0,-1-1,-1 0,-1-1,-1 0,-3-1,-1 0,-1 0,-3 0,-1 0,-1 0,0 0,0 0,-2 0,0-1,0 0,1-2,-1 0,0-5,0-4,1-5,-1-4,0-2,0-2,-1-2,0-1,1-1,0-1,-1-1,0 2,0 5,-1 6</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6T19:32:13.053"/>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985 1217,'0'0,"0"0,0 0,0 0,0 0,0 0,0 0,2 0,0 1,0 1,1 2,0 0,2 1,1 2,2 2,2 2,2 1,1 3,2-1,0 1,1 0,-1 0,-1-1,0-1,0 0,1 0,0-2,1 1,1 0,0-1,0 1,0 0,-1-1,-1-1,0 0,0-1,0 1,0 0,0-1,-1 0,2-2,-2 0,0 0,-2 0,1-1,-1 0,0 0,1-1,0 0,1 0,2-1,1-1,0-1,1 0,0-3,2 0,4-1,1 0,1-1,-1 0,3 0,0 0,1-1,2 1,-2-1,-1 1,1-1,1 1,1 1,0 0,-1 2,0-1,-1 1,0 0,0 0,0 1,-1-1,2 0,2 0,2 0,0 0,1 0,2 0,0 0,0 0,-2-1,0-1,-1-1,0 1,0-1,1 0,-1-1,0 0,-1 0,1 0,0 0,-1-1,0 2,0-1,-2 1,-1-1,-1 2,-1-1,-2-1,0 1,-1 0,-1 0,-2 0,0 1,-1 0,1 0,0 1,-1 1,1 0,-2 0,-1 0,0 0,-2 0,0 1,-1-1,0-1,-1 0,1-1,1 1,-2 1,0-1,-1 1,-1 0,0 0,-2 0,1 0,-2 0,1 0,0 0,-1 0,1 0,-1 0,1 0,0 0,0 0,0 0,0 0,-2 0,-1 0,0 0,-2 0,0 0,-1 0,0 0,0 0,-2 0,1 0,-1 0,-1 0,1 0,0 0,0 0,0 0,-2 0,0 0,0 0,-1 0,0-1,0-1,0 0,-1-1,-3-2,0 0,-3-3,-3-2,-3 0,-1-1,-3 1,-1-1,-3 0,-2-1,0 1,-1 0,0 0,2 0,-2 1,1 1,1 0,2 2,1 0,3 1,1 1,3 1,3 0,1 1,2 0,1 2,3 0,0 0,1 1,2 1,2 0,1 1,2 1,2 3,2 1,2 1,4 2,2 0,4 1,1 1,0 0,0 0,-2-1,1 0,-1-1,1 0,-1-1,-1 0,0 1,-3-2,-1 1,-3-1,-1 0,-2-2,-1 1,0-2,-1 1,0 0,-2 0,0 1,-1-1,-1 0,-1-1,0 1,-3 0,-1 2,-1 1,-2 3,-3 1,-3 3,-4 2,-2 0,-2 1,-1-1,1-2,1-1,2-1,3-4,4-3</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6T19:32:36.873"/>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1 0,'0'0,"0"0,0 0,0 0,0 0,0 0,0 0,0 0,3 0,3 1,2 0,3 1,3 2,3 2,4 3,4 2,2 4,2 1,2 2,2 1,1 2,1-1,-1 1,-2-2,0 1,2 0,0 0,0 0,0-1,1-1,1 1,0-1,0-1,1 0,0 1,-1-1,-1 0,-3-1,1 1,-1-1,1 0,-1 0,-1 1,0 1,3 1,0 0,-1 0,-3-1,-1 0,0-2,-1 1,-1-2,-1 0,-1-1,-2 0,-2 1,0-1,0 0,1-1,-1-1,-1-1,-1-2,-3 0,-1-2,-1 0,-1-2,-2 0,-2-2,-2 0,0 1,-1-1,0-1,0-1,-2 0,0 0,-2-1,0 0,-1-1,-1 1,0 0,0 0,-1 0</inkml:trace>
  <inkml:trace contextRef="#ctx0" brushRef="#br0" timeOffset="1298.26">1519 439,'0'0,"0"0,0 0,0 0,1 3,1 1,1 2,1 3,1 3,1 2,1 4,1 4,0 2,1 3,0 3,-1 1,1 1,-1-1,0-2,1-3,1-1,-1-3,0-2,-1 0,0-2,-1-2,-2-1,0-1,-1-2,-1-2,0-1,-2-1,0-2,-1-2,0 0,0-1,0-1,0 0,0-1,-1-1,1 0,-1 1,-1 0,-1 0,-1 0,-1 0,-1-1,-2 0,-1 0,-1 0,-4 1,-4 0,-3 0,-3 1,-3 0,-3 0,-4 2,-2-1,-1 1,-4 1,-1 0,1-1,1 0,4-1,3-2,3 0,6 0,7-1</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6T19:32:51.826"/>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0 0,'0'0,"0"1,2 1,3 2,5 3,4 2,5 3,5 3,2 1,3 0,-1 1,1 0,1 0,1-1,0-1,-1 0,-1 1,1 0,1 1,1 0,-1 0,-1 0,2 1,-2-1,-1 1,0 0,-2 0,-1 0,0 0,2 0,1 2,-1-1,-1-1,0 1,0-1,1 0,0-1,0 0,0-1,0 0,-1 0,0 0,1 0,-1-1,-1-1,-2-1,-1 0,0 0,-2 0,0 0,-1-1,-1-1,-1 1,-1 0,0 0,-1 0,-1-1,-1 0,-2-1,0-2,-2 0,0-3,-2 0,0-1,-2 0,0-2,-1-1,-1 0,-1-1,-1 0,-1 0,0 0,-1 0,-1-2,-1-3,0-2,-1-4,-2-3,-1-2,0-4,-1-1,-2-3,0-2,-2-2,0-2,-2-2,0 0,-1-1,1 0,0 1,1-1,0 2,2 1,0 2,0 3,2 1,1 5,2 6</inkml:trace>
  <inkml:trace contextRef="#ctx0" brushRef="#br0" timeOffset="1172.47">1503 974,'0'0,"0"0,0 0,0 0,0 0,0 0,-2 0,-1 0,-2 0,-2 0,-1 0,-1 0,-1 1,-2 0,0 1,-2 0,-1 1,-2-1,0 1,-1 1,-1 0,-3 1,-3 0,-3 1,0 0,-3 1,0 0,-3-1,-1 0,2-1,1 0,1-1,1 0,6 0,7-2</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7:29:32.732"/>
    </inkml:context>
    <inkml:brush xml:id="br0">
      <inkml:brushProperty name="width" value="0.23333" units="cm"/>
      <inkml:brushProperty name="height" value="0.23333" units="cm"/>
      <inkml:brushProperty name="color" value="#DA0C07"/>
      <inkml:brushProperty name="ignorePressure" value="1"/>
      <inkml:brushProperty name="inkEffects" value="lava"/>
      <inkml:brushProperty name="anchorX" value="599.72229"/>
      <inkml:brushProperty name="anchorY" value="617.36115"/>
      <inkml:brushProperty name="scaleFactor" value="0.5"/>
    </inkml:brush>
    <inkml:brush xml:id="br1">
      <inkml:brushProperty name="width" value="0.23333" units="cm"/>
      <inkml:brushProperty name="height" value="0.23333" units="cm"/>
      <inkml:brushProperty name="color" value="#DA0C07"/>
      <inkml:brushProperty name="ignorePressure" value="1"/>
      <inkml:brushProperty name="inkEffects" value="lava"/>
      <inkml:brushProperty name="anchorX" value="3216.69214"/>
      <inkml:brushProperty name="anchorY" value="1977.15918"/>
      <inkml:brushProperty name="scaleFactor" value="0.5"/>
    </inkml:brush>
  </inkml:definitions>
  <inkml:trace contextRef="#ctx0" brushRef="#br0">11213 873,'0'0,"-26"-26,0-25,-230-206,127 180,1-25,26-1,-27 52,1-26,-77 25,25 27,26-1,-51 0,0 26,25 26,0 0,-51 25,26 0,0 26,51 26,-26 0,-25 51,51-26,26 26,0 0,25 0,0 25,-25 1,0-26,25 51,-25 0,0 1,25 24,26-24,-26-1,26 0,26-25,-26 25,0-25,51-26,-25 51,25-26,1-25,25 52,-26-52,26 51,0 0,0-25,26-26,25 25,0-25,-25-26,25 26,26-25,0-27,26 27,25-27,1-25,-27 0,26-26,26 1,26-27,25 1,52-52,-1 1,-50-27,50 1,1-51,-1-1,1-51,0 0,-26 0,-26-26,26-50,0-1,0 0,-52-51,52 25,-26-25,-25-26,-52 51,26-76,-51 25,-1 26,-25-26,-25 51,-1 1,-25-27,-52 78,26 0,-26 0,-25-26,0 51,-1 26,-25-25,-25 25,-52 25,-26 52,-51 26,-25 51,-52 51,-51 52,-283 77,642-180</inkml:trace>
  <inkml:trace contextRef="#ctx0" brushRef="#br1" timeOffset="1431.91">6697 7826,'0'0,"0"0,0-52,0 27,0-27,0-25,0-25,0 25,0-26,0 26,-25-51,25 0,-26-26,0 0,1-26,-26 1,25-1,-25-25,-1 0,27-26,-27 0,1 25,-26-50,-26 25,1 0,-27-25,1-1,25 0,-25-25,-26 26,0 25,-25-26,25 78,25-27,-50 27,-1 25,26 25,-77 1,-25 0,76 51,-77 51,-25 1,51 50,-51 27,-52 50,104 1,-27 25,-25 52,51-1,25 27,27 24,-1 27,1 25,50 0,27-25,25 51,25-52,1 1,25 77,26-52,26-26,25 52,1-26,50-25,-25 0,26-26,25-1,52 27,-1-52,1-25,25 25,26-25,0-1,-25-50,50 50,1-51,-52-25,77-26,-25-26,-52 1,52-27,-1 1,-50-52,-1 1,26-27,-26 1,-25-26,-1-26,1 1,-1-26,-25-1,0 1,-25 25,-27-25,27 0,-1-26,-25 51,-1-51,-102 154,0 0</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6T19:33:31.328"/>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4031 5678,'0'0,"0"0,0 0,0 0,0 0,0 0,0 0,0 3,3 0,0 3,3 2,0 6,4 5,3 4,2 3,0 6,4 3,0 8,3 2,4 8,4 4,3 2,2 0,3-1,-1 0,1-3,0 1,-3-1,-1 4,-2 2,-1 1,-1-1,3 3,2 0,3-1,3 2,2 0,-1-2,-1-3,-1-2,-1 2,-1-2,-1 2,3 1,0 3,3 0,0-3,-2-1,1-2,-3-2,0-1,-2 0,1 1,1 1,1-1,0-3,0-1,1-1,1 1,1 2,-2 1,0-1,-2-2,0 1,0 0,5 3,2 1,0 0,3 0,1-1,-1-2,-4-3,-1-2,-4-2,-1 1,4 2,-2 1,1-1,0-2,1 2,-2-1,0 0,-2-2,-6-1,-2 2,-3 0,3 0,0 2,1-1,1 0,2 1,1 0,0-1,-1-4,-2 0,2 1,-1 0,-3-3,-2-2,-1 1,0 0,3 3,4 2,3 0,0-2,2 0,-2-2,-1 0,-3-1,1-1,-3-4,-2 0,1-1,1 1,3 1,4 2,5 0,-1-1,-1 0,1-3,-2 1,0-2,-3-1,-4-1,-4 0,-1 1,-4-1,0-1,0 0,1-2,3 0,0 0,3 0,-3-1,0 1,0-1,-3-2,-3 0,-3-1,0-1,0-1,-2-1,-1 0,-1 2,-1-2,0 1,0 1,0-1,2-2,1 1,0-2,-1 1,0 1,1 1,1-3,-1-2,2-1,0 1,2 0,-1 1,-1 1,-1-2,-2-1,-1-1,-1-1,2 2,1 1,0-2,-1 3,0 0,1 1,1 1,-1 0,0 3,-4-2,1-1,0-2,1 0,-1 3,1-1,-1-2,3-1,0-1,3 0,2 1,0-1,-1 2,0 0,0-1,-3 1,0 0,-3-1,0-1,-1 1,0 3,-1 0,4 1,-1 2,1-1,-3-2,-2 1,-2-2,-2-1,1-2,1-2,-1 0,0-1,-2 0,1-3,-2-1,1-2,-1-1,1 0,-1-1,-2 2,-1 0,-2-3,-1-1,-1-2,0-2,0-1,-1 0,1 0,0 0,0-1,0 1,-1 0,-1 0,-1 0,-3-3,-3-3,-4 0,-6-3,-6-1,-10-5,-7-1,-5-4,-3-1,-1 1,2-2,0 1,5 1,-1-1,-3-1,-1-1,-2 0,3 0,1 2,5 2,3 2,4 1,5-2,5 0,5 3,5 4,6 4</inkml:trace>
  <inkml:trace contextRef="#ctx0" brushRef="#br0" timeOffset="922.83">9869 13164,'0'0,"0"0,0 0,0 0,0 0,0-2,0-4,0-1,0-1,0-2,0-2,3-4,0-5,0-3,0-5,1-3,3-6,0-4,2-3,1-3,-1-5,1-2,-1 0,0 0,1 3,-2 4,-1 2,-2 4,-2 4,-2 5,-1 7,0 5,0 6,0 5</inkml:trace>
  <inkml:trace contextRef="#ctx0" brushRef="#br0" timeOffset="2923.13">3541 6659,'0'0,"0"0,0-3,0 0,3-3,0-5,3-3,0-2,1-1,1-2,0-3,2-3,-1-5,0-5,-1-3,1-2,-1-3,0-2,1-1,2 0,2-5,1-4,-2 0,-1-1,-1 1,-1 3,1 3,1 1,-1 0,1 0,-3 0,1 1,-2 1,-1 1,-3 0,-1 3,2 4,-1 5,0 3,0 3,-2 2,0 3,2 4,0 1,0 1,2 4,0 1,2 3,-1 0,2 1,-1-1,1 2,5 1,1 1,2 3,1 0,2 3,3 1,3 3,4 3,3 5,6 5,7 4,2 4,2 2,3 1,-4 0,-1 1,-1 2,-2-1,-2-2,-1-1,-1 0,2 3,3 0,-1-2,0-1,-3-1,-3-2,-1-1,-1 0,1-1,1 1,2 0,2-1,1-2,1-3,-1-1,-7-2,-3-3,-3-2,-7-2,-6-3</inkml:trace>
  <inkml:trace contextRef="#ctx0" brushRef="#br0" timeOffset="33109">0 3692,'0'0,"0"0,0 0,0 0,0 0,0 0,0 0,5 2,5 3,6 1,7 1,10 0,11-1,12 0,6-1,5-1,2-1,0-1,2-2,4 1,1-2,3 1,3 0,6 0,2 0,-2-1,0 1,5 0,0-2,-2-1,-2-2,3 0,1-2,0 1,-3-1,0 0,-3 2,0 2,-1 1,-3 1,1-2,1 0,0 1,-4 0,-4-2,-2 1,-2-3,-1-1,-4-3,-3 1,-3 0,1-1,5-2,0-2,1-1,-5-1,-4 1,-2 0,1 1,1 0,2 0,-1 1,-4 0,-3 2,-6 1,-2 0,-3 2,1-1,-1 2,1 0,1-1,-2 0,-3 0,-2 1,-3 0,-3-2,-4 1,-6 0,-3 1,-3-1,0 2,-1 1,-2 2,-2 1,-2 1,0 1,-3 0,1 0,1 1,-1-1,-1 0,-2 0,-2 0,-1 1,-1-1,0 0,0-3,0 0,-3-2,-2-2,-6-3,-2-1,-6-2,-5 0,-4 0,-4-1,-2 1,2-1,-2 1,4-2,2-2,-4 1,-2 1,-4 0,-5 1,-4 1,-1-1,1 1,5 3,4 0,7 2,6 2,3 3,6 1,4 1</inkml:trace>
  <inkml:trace contextRef="#ctx0" brushRef="#br0" timeOffset="34125.92">4766 3444,'0'0,"0"0,0 0,0 0,0 0,0 0,0 0,0 0,0 0,0 0,0 0,0 0,0 0,-2 0,-1 0,-2 0,-3 2,1 1,-2 2,0 4,-2 6,-3 5,-4 5,-3 2,-5 5,-4 2,-4 3,-5 2,-1 2,0 2,3 0,3-1,2-1,3 0,0-3,-1 1,6-7,6-7</inkml:trace>
  <inkml:trace contextRef="#ctx0" brushRef="#br0" timeOffset="38879">4779 2332,'0'0,"0"0,0 0,0 0,0 0,0 0,2 0,1-3,2-2,3-3,2-4,1-8,4-6,5-8,5-9,1-6,2-4,2-4,1-4,1-2,1-1,0-4,0 1,-2 1,1-2,-1 0,-1 2,-1 1,-3 3,-2 4,-1 4,-1 2,1 2,2 0,1 0,1 1,0 3,-1 0,1 1,-3 2,2 1,0 4,1 1,0 3,-3 2,0 1,-2 0,-3 1,-3 4,-3 4,-2 4,-3-1,1 2,0 1,0 4,-1 1,0 3,-1 0,0 1,-1 1,1-2,1 1,0-1,0 1,-1 0,1 0,-2 0,-1-1,1-2,-2-1,2-1,2-1,-1 2,1 1,-1-3,1-1,-1 1,0 2,-1-1,-1 3,0 0,0-1,-1 2,-2 0,0 1,-2 2,1 1,-2 3,1 0,0 1,0 0,0 0,0 1,-1-1,1 0,0-2,0-1,0 0,0 1,0-2,0 0,0 1,-2 0,-1 2,-2 0,-2 0,-3 1,-6 3,-9 0,-13 4,-15 6,-8 2,-4 2,-1-1,2 0,-3-1,3-1,2-2,3-2,3-2,6 0,3-2,5 1,5-1,4 0,0 3,-2 0,4 0,9-2</inkml:trace>
  <inkml:trace contextRef="#ctx0" brushRef="#br0" timeOffset="47960.86">6102 0,'0'0,"0"0,0 0,0 0,0 0,0 0,0 0,0 0,0 0,0 0,0 0,0 0,0 0,0 3,0 2,0 1,0 1,0 0,0 0,0 0,0 1,0 0,0 5,2 1,3 3,1 6,1 2,0 3,1 2,1 3,-1 1,0-2,2-1,-2-2,1 1,-2 0,1-1,-2 0,1-2,-1 2,1 1,1-1,0-1,0 0,2 1,-2-2,0-1,0 0,-1-3,2-3,-1-2,0-5,-1-2,1 0,-2-3,-1 0,-2-2,-1-1</inkml:trace>
  <inkml:trace contextRef="#ctx0" brushRef="#br0" timeOffset="122247">12359 14001,'0'0,"0"0,0 0,0 0,0 0,0 0,0 0,0 0,0 0,0 0,0 1,0 0,0 1,0 0,-1 1,0 1,-3 1,-1 1,-2 1,-1 1,-2 0,0 1,-2 1,0 0,-1-1,0 0,1 0,-1 0,1-1,-1 1,2 0,1-1,0-1,0 1,-1 0,-2 0,0 1,0 0,-2 1,1 0,-1 0,0 1,0 1,1 1,-2-1,0 0,-1 1,0-2,1 1,1-2,0 0,1 1,1-2,0 2,-1-1,1 1,0-1,0 0,1 0,0-2,0 1,1 0,1 0,-1 1,0 0,-2 0,-1 1,-1 1,-2-1,1 1,-2-1,2 0,0 0,1-2,0 1,1-1,-1 1,0-1,0 0,1 0,1-1,1 1,-2 0,1 0,0 0,-1-1,1-1,0 1,2-1,-1 0,1 0,2 0,0 0,-1 0,-1 2,-1-1,0 2,0 0,0-1,-1 1,0-1,2-1,0 0,1 0,2-1,-1 1,0 0,0-1,-1 2,-1-1,0 0,0 0,0 0,0 0,0-1,1 1,0-1,1 1,1-1,1-1,0-1,0 1,1 0,-1 1,0-1,1 0,-1-1,1 0,1-1,1 0,0-1,0 0,2-1,-2 0,2 1,-1-1,1 0,0 0,1-1,0 0,1 0,0-1,0 0,0 0,0 0,0 0,1 0,-1 0,0-1,0 0,0-1,0 0,0-2,-1-2,0-1,-1-4,0-2,1-2,0-4,0-3,1-1,1-1,1-1,0 2,-1 0,1 2,0 2,0 2,0 4,0 5</inkml:trace>
  <inkml:trace contextRef="#ctx0" brushRef="#br0" timeOffset="123466.81">10979 15090,'0'0,"0"0,0 0,0 0,0 0,1 0,1 0,0 0,-1 0,2 0,-2 0,2 0,-1 1,0 0,2 0,0 2,1-1,-1 1,3 0,0-1,2 1,2-1,1 0,2 0,0-1,0 0,0-1,-1 1,0 0,1 0,-1-1,0 1,0 0,0 0,0 0,-1 0,-1-1,-1 0,-1 0,-1 1,-1-2,0 1,-1 0,1 0,0 0,-1 0,1 0,-1 0,-1 0</inkml:trace>
  <inkml:trace contextRef="#ctx0" brushRef="#br0" timeOffset="129738.33">10309 15174,'0'0,"0"0,0 0,0 0,0 0,0 0,0 0,0 0,0 0,0 0,0 0,1 0,1 0,-1 0,1 0,-1 0,1 0,0 1,-1 1,0 1,0 0,0 2,1 1,0 2,0 1,1 1,-1 0,0 1,1 0,-1 3,0 0,0 1,0 2,0-1,0 2,0-1,1 1,-1-1,1-1,-1-1,0 0,0-2,0-1,0-1,0 1,0-1,1 1,1 1,0 1,1 0,0 0,-1 0,1-2,-1 0,-1-1,0-1,0 0,-1-1,0-1,1 0,-1-1,1 1,-1 0,1-1,-1 1,0-1,1 0,-1 0,0-1,0-1,1 0,0 1,-1-1,1 0,-1 0,1 0,-1-1,0 1,0-1,1 0,0 1,-1-1,1 0,-1-1,-1 0,0 0,0-1,0 0,0 0,-1 0,1 1,0-1,0 1,0 0,2-2,0 1,1 0,0-1,2 0,1 0,2-1,1 0,1 0,0 0,1 0,1 0,1 0,1 0,2 0,1 0,1-1,-1 0,0 0,0 0,1 0,1-1,0 1,-1-2,0 0,-2 1,0-1,-1 1,1 1,0 0,1 1,0 0,0 0,0 0,1 0,1 0,0 0,0 0,0-1,-1 0,0 0,-2 0,1 1,1-1,0 0,1 0,-1 0,1 0,0 0,1 0,0-1,1 0,-1 0,0-1,0 1,1 0,-2 1,0 0,0 1,-2 0,0-1,0 0,0 0,2 0,0 1,0 0,-1-1,-2 1,0 0,-1 0,-1 0,0 1,-1-1,1 0,0 0,0 0,-2 0,0 0,-1 0,1 1,0 0,0 0,1 0,1-1,0 0,0 0,-2 1,0 0,-1 0,0 0,0-1,-1 0,0 1,1-1,1 0,1 0,0 1,0 0,-1 0,-2-1,1 1,-1-1,0 0,0 0,0 0,1 1,0 0,-1 0,0-1,-1 1,0-1,-1 0,-1 0,-1 0,1 0,-2 0,0 0,-1 0,-1 0,1 0,-1 0,0 0,1 0,0 0,-1 0,0 0,-1 0,-1 0,1 0,-1 0,0 0,1 0,-1 0,1 0,-1 0,1 0,-1 0,0 0,1 0,-1 0,1 0,-1 0,1 0,-1 0,1 0,-1 0,0 0,1 0,-2 0,0 0,0 0,0 0,0 0,1 0,0 0,0 0,1 0,0 0,-1 0,0 0,1 0,-1 0,0 0,1 0,0 0,-1 0,1 0,-1 0,-1 0,0 0,-1 0,1 0,0 0,-1 0,1 0,0 0,1 0,-1 0,2 0,-1 0,1 0,0 0,-1 0,1 0,1 0,0 0,0 0,0 0,0 0,1 0,-1 0,1 0,-1 0,1 0,0 0,1 0,1 0,-1 0,-1 0,1 0,-1 0,1 0,0 0,1 1,1 0,1 0,0 0,1 1,0-1,1 0,1 0,0-1,-1 0,0 0,-1 0,-1 0,-1 0,1 0,1 1,0 0,1 0,1 1,1 0,0-1,0 0,-1-1,-1 0,-2 0,0 0,-1 0,-1 0,0 0,1 0,-1 0,2 0,-1 0,1 0,1 0,0 0,0 0,0 0,-1 0,0 0,-1 0,-1 0,-1 0,1 0,1 0,0 0,0 0,1 0,0 0,1 0,0 0,1 0,0 0,-1 0,-2 0,1 0,0 0,1 0,0 0,1-1,0 0,0 0,0 0,0 1,1 0,0-1,0 0,-1 0,-1 0,-1 0,-1 1,-1 0,-1 0,0 0,-1 0,0 0,-1 0,0 0,-1 0,0 0,-1 0,0 0,0 0,-1 0,-1-1,0 0,1 0,-2-1,1-1,-1-1,0-2,-4-2,-2-3,-5-3,-4-3,-2-1,-1 0,0-2,-1 1,-1 0,0 0,1 2,1 0,3 1,0 1,3 1,1-1,0 1,2 1,1 1,1 1,0 3,0 1,1 2,3 2</inkml:trace>
  <inkml:trace contextRef="#ctx0" brushRef="#br0" timeOffset="130535.27">13236 15844,'0'0,"0"0,0 0,0 0,0 0,0 0,0 0,0 0,0 1,-2 1,-2 0,-3 2,-3 2,-3 1,-3 2,-1 1,-1 2,0 0,0 1,0 1,0 1,0 0,1 1,0-2,2 0,3-2,1-1,2-1,1 0,1-2,0 0,1-1,1-1,0-1,1-1,0 0,2-2,0 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07T14:42:25.632"/>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1382 5945,'0'0,"0"0,0 0,0 0,0 0,0 0,0 0,0 0,0 0,0-3,0-1,0 0,0 1,0 1,0 1,0 0,3 4,4 1,3 3,4 3,5 3,3 2,3 5,3 5,0 1,2 2,1 3,-1-2,-4 1,1 1,1-2,0 1,0 1,1-2,0 0,0 1,1 2,5-2,2 0,-2-2,2-3,1-2,-3 0,-2 0,0-2,0 3,0 2,1 0,1-1,0-2,-3 1,-1-1,1 0,-3-3,1 0,0-1,-2-1,1-4,1 0,-1-4,-3 1,-3-3,1 1,-1-1,-1 1,-1 2,-2-1,0 1,-2-2,4 1,3-1,2 1,-2-2,5 2,0 1,1-1,2-2,-2 1,-3-2,-3-2,-3-1,2-2,-1-1,-1-1,-1 0,-1 0,0 0,-1-1,-1 1,1 0,2 0,2 0,-1 0,0 0,-2 0,0 0,3 0,0 0,-1 0,0 0,-2-3,0-1,-1 0,0-2,0-3,-1 0,1-2,-1 1,1 0,-1 1,1-1,0 2,-4-2,0-1,0 1,-3-1,1 1,0 0,-1 1,0 0,-1 0,0 0,-2 1,2-2,-2-1,1 1,-1-1,1 1,3 0,-2 1,1 0,2 0,1 0,1-2,2 1,0-1,1 1,0 0,3-2,1 2,0-5,-2-1,0 1,-1 0,0 3,-1 1,-1 1,-2 1,-2 0,-2 0,-1-2,2 1,1-1,-1 2,0-1,-2 1,0-1,-1 2,1-1,1-2,-1 0,1 0,-1 2,0 2,-2-1,2 1,-2-1,1 1,0 1,0 2,-1 1,-2 2,-1 1,-3 0,-1 0,0 0,-1 1,-1-1,1 0,0 0,-1 0,1 0,0 0,0 0,0 0,0 0,0 0,0 0,0 0,0 0,0 0,-3 0,-4 0,-1 0,-2 0,-2 0,-5 0,-6 0,-5 0,-3 0,-4 0,3 0,0 0,-1 0,3 0,0 0,-1 0,3 0,-1 0,-2 0,3 0,-1 0,2 0,2 0,3 0,1 0,3 0,3 0,1 0,1 0,2 0,3 0,0 0,1 0,2 0,2 0</inkml:trace>
  <inkml:trace contextRef="#ctx0" brushRef="#br0" timeOffset="1431.3">4591 6527,'0'0,"0"0,0 0,-3 0,-4 0,0 0,0 0,1 0,3 0,1 0,-2 0,0 0,0 0,1 0,1 0,1 0,1 0,0 0,0 0,0 0,0 0,0 0,0 0,0 0,1 0,-1 0,-3 3,-1 1,0 3,1 0,1 2,0 0,1 0,1 3,0 2,0 1,0 2,1 0,-1 1,0 0,0 0,-3 0,-1 3,0 0,1 4,1 0,1-2,0-1,1-1,0-2,0-1,0 0,0 3,0 0,0 0,0-3,0-3,0 0,0 0,0-2,0-1,0-2,0 1,0-3,0 1,0-1,0 1,0-1,0-1,0-3,0-2,0-1,0 0,0-1</inkml:trace>
  <inkml:trace contextRef="#ctx0" brushRef="#br0" timeOffset="4393.37">5403 5663,'0'0,"0"0,0 0,0 0,0 0,0 0,0 0,0 0,0 0,0 0,0 0,0 0,0 0,0 0,0 0,0 0,0 0,0 0,0 0,0 0,3-3,1-4,0 0,2-3,0-3,2-1,0-2,1-1,0-1,-3 0,2-3,1-4,1 0,0-3,-1-5,1-3,-1-2,-2 1,-3-1,2 1,-1 1,-1 0,2 0,3 4,-1 0,-1 1,-1-1,-3-4,-1-2,-1 0,-1 0,0 0,-1 2,1-1,-1 2,1-1,3 1,1 3,0 1,-1-1,-1 3,-1 0,0-1,-1 2,0-1,0-1,0-2,0 2,-3 0,-1-1,0 2,1-1,1 0,0 1,2 3,-1 3,1-1,-3 1,0 1,-1-2,-2-2,0 0,1-2,-2-2,1 2,-3-2,2 0,1-2,-2-2,2 0,-2-1,-3 0,1 2,-1 2,-1-1,0-1,1 0,1-4,-1-1,0-1,-3 0,-1 2,-1-3,2 0,0-3,0 1,-1 1,-1 1,3 2,0 1,2 1,0 1,-1-3,-1-1,1-3,0-3,2 0,-1 2,3-1,-2 1,2-2,-1-1,-3-2,2 1,2-1,0-1,0-4,3 1,-2 0,1 0,1 0,2 3,-2-2,0-2,1-1,-2-3,-3 0,0-1,2 2,-2 0,2 2,-2 0,2 1,-3 0,2-3,-1 0,-2-1,0 1,0 4,2 2,-2 3,3 1,-2-1,2-1,-2 1,-1 3,1 2,-1 4,1-2,0 0,1 1,0 1,0 4,3 2,-1 0,-3 3,2 0,0 2,3 3,2 2,1 2,2 1,0 5,0 0,-3 4,0 0,-1-1,2 1,0 2,0 3,2 2,-1 2,-2 0,-1 4,-2 5,-4 3,-3 3,-2 6,-2 7,0 9,-2 8,-2 4,-1 1,0-3,1 1,1-2,1-3,3-3,3-1,2-4,0-6,3-4,2-3,2-5,2-3,1-3,1-3,0 0,1 2,-1-1,1-2</inkml:trace>
  <inkml:trace contextRef="#ctx0" brushRef="#br0" timeOffset="5276.57">4874 1,'0'0,"0"0,0 0,0 0,0 0,0 0,0 0,0 0,0 0,0 0,0 0,0 0,0 0,0 0,0 0,0 0,0 0,0 0,0 0,0 3,0 1,0-1,0 3,0 1,0 1,0 0,0 1,3 2,1 3,3 1,0 2,2 0,0 1,3 3,4 1,2 0,0 2,1 0,-1 2,4-1,0 2,3-1,3-2,0-2,-3-1,-1-2,0-1,3-1,-1 1,-4-4,-6-4</inkml:trace>
  <inkml:trace contextRef="#ctx0" brushRef="#br0" timeOffset="22733.15">9495 5980,'0'0,"0"0,0 0,0 0,0 0,0 0,0 0,0 0,0 0,0 0,0 0,0 0,0 0,0-3,0-1,0-3,-3-6,-1-4,-3-2,-3-4,0-4,-1 0,1-2,0-5,0-2,1-2,0 0,3-2,1-1,3 1,1-2,0-3,-1-2,-5 0,0-1,-3 3,1-2,-1 3,1-1,-1 1,-2 0,-1 0,1 0,-1-3,0-4,-2 0,-4-4,-1 2,-1-2,-3 0,-3-1,0-2,-2-3,-1 2,1 0,2 3,4 3,-2 1,2-3,-2-3,-6-2,0 1,-1 2,-4-3,-2 2,-1 0,1 2,-2 1,-1 0,4 5,2 1,1 3,4 7,3 3,4 2,-1 1,1 0,-1 0,-3 2,0 1,-1-1,-2 2,1 0,0 1,-2 4,2 2,0-1,1 3,3 2,3 5,2 0,-2 4,0-1,1 2,1 0,0 0,-1 2,-1 2,0 2,2 1,-3 1,0 0,1 0,-2 0,1 1,-3-1,1 0,-2 0,1 0,2 0,2 3,2 1,-2 3,0 0,3 2,3-1,0 2,4-1,0 1,-1 1,2 0,0 0,2-1,-1 0,2-1,-1 0,0-1,0 2,-2 1,1-1,-1 1,1 2,0 1,1 1,0 2,-3 0,-1 1,1 0,0 0,-2 0,0 0,1-3,0-2,3-2,-1 0,-1-3,2 2,-1-2,-2 0,0 3,0-1,1 1,-2-1,3 0,-1-1,2 0,0 0,1 0,0-1,-2 2,-2 1,1-1,-1 1,0-1,1-3,1-2,1-3,-3 3,0-1,0 0,-2-2,0 0,-1-1,-1 2,-1 1,1 0,-4-1,-4-1,-1-1,-1 0,-3-1,1 0,2 0,3 0,0-1,0 1,2 0,1 0,2 0,1 0,0 0,0 0,4 0,1 0,2 0,1 0,1 0,-3-3,0-1,-1 0,2 1,0 1,2 1,-1 0,1 1,0 0,-2 0,0 0,3 0,0 0,1 0,1 1,2-1,2 0,1 0,1 0,0 0,1 0,-1 0,0 0,1 0,-1-3,0-1,0-3,0 0,0-2,0-3,0 2,0-2,3-1,1-1,6-2,4-4,2-1,6-4,4-3,0 0,3 2,-1 2,-2 3,0 1,-1 1,1 2,-1-1,-1 1,-6-3,-2 2,-4 1,-1 3,1 1,-2 3,-3 3,-2 3,-2 2,-2 1,-1 1,0 1,0-1,-1 1,1-1,-1 0,1 1,0-1,0 0,-3 3,-4 1,-4 3,-3 3,-2 3,-1 2,-4 1,-1 2,-1 0,-1 1,0-1,1 0,1 0,2 0,-2-1,3 1,1 0,4-4,2 0,2-3,1-1,0-1,1 0,-3 2,1-1,2 1,3-2,2 1,1-1,1 0,1 0,1 0,-1-1,1 1,-1 3,0 1,0 2,1 1,2 2,4-1,0 4,3 2,2 1,3 4,4 0,2 1,0 2,0-2,-1-2,0-1,-4 0,-2-3,-3-2,-1-1,-1-2,0 0,-1-4,-2-3,-3-5</inkml:trace>
  <inkml:trace contextRef="#ctx0" brushRef="#br0" timeOffset="29718.94">77 4692,'0'0,"0"0,0 0,0 0,0 0,0 0,0 0,0 0,0 0,0 0,0 0,0-3,0-1,0-3,0 0,0-2,3 1,1-2,3-1,0-6,2-2,-1-2,2 1,1 0,0 0,0 2,-1 2,1 2,0 0,3 0,1-1,2-2,0 1,0-2,-2 1,-1-4,3 2,2 2,-2 0,-2 0,-2 3,-2 1,-1-1,-1 0,2 2,-1 0,1-2,-2 3,1 0,-1 1,0 0,0-2,0 2,2-1,-1 2,1-1,-1 1,0-1,-1 2,-3-1,2-2,-2 0,-1 0,-1 2,-2-1,2 1,0-1,0 2,1-1,1-3,-1 2,-1 2,1 0,0 0,0 0,1 0,0-1,-1 1,-2 2,-1-1,0 0,-2 2,0-1,0-3,3 0,0-2,1 2,-1-1,2 1,0 0,0 0,1 0,3 1,0-2,-1 2,-3-1,2 0,-2 0,0 1,1-2,0 2,2-1,-1 1,2 1,-1 3,2-2,-2 1,-1-2,0 0,0 1,-2 2,-2 2,0-3,1 1,0-3,0 0,1 2,1 0,2 3,3 0,-1-1,1-1,-1-3,0 0,-1-1,-2-1,-3 3,-1 1,-2 2,-1 2,0-3,0 0,-1 1,4 0,1 1,-1 1,0-2,2-1,4 0,-1 1,-1-2,2 0,-2 0,2 2,-1 1,1 1,-1 0,1-2,3-1,-2 1,-2 0,-2 1,-3 1,-1 0,-1-2,-1-1,-1 0,4 1,0 1,1 1,-2 0,0 1,0 0,-2 0,1 0,-1 1,0-1,0 0,-1 0,1 0,-3 0,-4 0,-7 0,-7 0,-5 0,-6 0,-5 3,-3 1,0 3,0 0,2 2,-3-1,0 2,-1-2,-4-1,-2-2,1-2,-1-2,2-1,3 0,-1 0,-1-1,0 1,3 0,2 0,-2-1,-10 1,2 0,10 0</inkml:trace>
  <inkml:trace contextRef="#ctx0" brushRef="#br0" timeOffset="30504.8">1153 3563,'0'0,"0"0,0 0,0 0,0 0,0 0,0 0,0 0,0 0,0 0,0 0,0 0,0 0,0 0,0 0,0 0,0 0,0 3,0 1,-3 3,-1 6,-3 7,0 9,-2 6,1 5,-2 3,1 2,-1 3,-1-1,0-2,3-3,2 1,3 1,1 6,2-6,0-10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31T19:05:13.065"/>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0 7162,'0'0,"0"0,0 0,0 0,0 0,0 0,0 0,0 0,0-2,0-1,0 0,0-1,0 0,0-1,0 3,0 0,0 1,0-1,0-1,2-3,1 0,4-2,4 1,0 0,2 0,1-1,1 1,1 1,3-1,1-1,1-1,-1-2,3-1,-1-1,3 0,-1 3,1-2,1 1,-3 0,-1 2,1 2,-2-1,1 2,-1-1,0 1,-3-2,-2 1,-1-1,1 2,0-2,2 2,1-1,0 1,2-1,0 0,0-1,0-1,1 3,-1-2,0 2,-1 1,-1 2,3-1,-2 1,1-1,-2 0,-2-1,2-2,0 2,0-2,2 3,-1 0,3 0,0 1,2-1,1-2,1 2,2-2,-1 0,0-1,-4-1,2 0,-2 0,-2 1,4 0,1 0,2 1,0-1,0 1,-1-1,2 1,-1-2,0 1,-1-2,-4 3,-1-2,2 1,2 1,1-1,1 1,0-2,1 1,0-1,1 1,1 1,-2 1,-2 1,0-3,-3 2,1-1,-1-2,1 0,-4 0,3 2,0-2,0 2,1 0,2 2,-1-1,-2 2,1-2,-2 1,-1 1,-2-1,2 1,-3 0,1-3,-2 1,2 1,-1 0,3 3,-1-2,3 0,0 0,3-2,0 1,-1-1,1-1,-3 2,-1 1,-1 0,-2 2,-2 1,-3 0,2 0,0 0,0 1,4-3,1-1,2 1,2-2,-1-1,-1 1,1 2,-2 0,-2 0,2 0,-3-1,0 0,-2 0,-1-2,-2 1,0 0,0-1,-1 1,2 0,1-1,2 1,-2 2,0 1,2 0,0-2,-3 0,3-2,-1 1,1-1,0 2,-1 2,-1-1,-3 2,1-2,-3-2,0 2,-1 0,-1 1,-1 0,-1 1,-1 0,0-2,1-2,-1 2,0 0,-1 0,-1 1,1 1,-1 0,0 0,1-2,1-2,-1 2,2 0,-3-1,1-1,0 0,-1 2,1 0,-1 2,2-3,-1-1,2 2,-3 0,0 1,-1 0,-1 1,1-2,-3-1,-1-1,2 3,0-3,0 1,1-1,2 2,1-2,0 1,0-1,0 0,0 0,-3-1,-1 1,2-2,-1-1,0 2,1-2,0 2,-1-1,4 0,-2-1,2 2,-2-1,-1-3,1 1,-2 1,3-1,-2 2,1-1,2 2,-1-1,1 2,-1-1,1-3,-2 0,1 1,-1 0,1 0,0 0,1 1,-1-1,1 1,-1-1,-1 1,1-2,-1 1,1-2,1 3,1-2,0 2,0-1,0 1,2-1,2 0,2-1,0 3,0-2,-1 2,0 0,0 3,-1 0,-2 2,-2 0,1-2,0-1,1 0,0 1,2 1,1 0,0 1,-2 0,1-2,-4-1,1-1,-1 1,4-1,1 0,0 1,0-1,0-2,0 0,-2 1,3 1,4 2,-1 0,1 2,1 0,-2 0,-2 0,-1 0,-2 1,3-1,-1 0,0 0,0 0,-1 0,-1 0,0 0,0 0,-2 0,-2 0,1 0,0 0,2 0,-2 0,3 0,-1 0,3 0,1 0,-1 0,0 2,-1 4,0-1,-1 0,0 1,0-1,2 0,0-2,0 0,0 2,-1-3,0 0,-1 0,0-2,-1 1,1-1,2 0,-2-1,-1 1,0 0,0 0,0 0,1 0,-1 0,1 0,-2 2,2 1,0 0,-2-1,-1 0,-1-1,2-1,0 0,1 0,-1 0,2 0,-1 0,1 0,0 0,0 0,0 0,0 0,-4 0,2 0,-3 0,1 0,0 0,1 0,-3 0,2 0,-3 0,1 0,-1 0,0 0,3 0,-2 0,1 0,-1 0,0 0,0 0,-1 0,-1 0,3 0,-3-2,2-1,1 0,0 0,-1 2,0 0,-2 1,-2-1,2 1,-1 1,-1-1,0 0,2 0,-2-2,2-1,2 1,-1-1,0 1,-3 1,-1 1,0 0,0 0,2 0,0 0,1 0,1 0,0 0,1 0,1 0,0 0,-1 0,1 0,-1 0,0 0,-1 0,1 0,-1 0,2 0,-1-2,2 0,-3-1,2 0,-2 2,1 0,-2 0,2 1,-1 0,0 0,3 0,-2 0,1 0,-2 0,2 0,-2 0,1 0,-1 0,1 0,1 0,0 0,-1 0,0 0,0 0,0 0,-3 0,1 0,0 0,-1 0,0 0,3 0,-1 0,2 0,-2 0,1 0,-1 0,2 0,-3 0,3 0,-1 0,1 0,-1 0,1 0,-1 0,-1 0,1 0,-2 0,3 0,-3 0,4 0,-1 0,2 0,1 0,0 0,-2 0,1 0,0 0,-2 0,0 0,-1 0,1 0,-3 0,3 0,-3 0,2 0,0 0,1 0,0 0,-1 0,0 0,0 0,-1 0,1 0,-1 0,2 0,-1 0,1 0,-1 0,1 0,-3 0,3 0,-3 0,2 0,1-2,2 0,-2-1,1 0,1 2,0 0,-1 0,3 1,-1 0,3 0,-1 0,1 0,-1 1,0-1,0 0,0 0,0 0,0 0,-1 0,0 0,1 0,0 0,-1 0,1 0,0 0,0-2,-4-1,1-3,1 2,-1-2,1-1,1 1,0-1,0 0,1-1,0 0,0 0,-1 1,3 0,1 0,-1 1,2-1,2 1,0-2,0 1,-1-2,0 0,0 0,-3-3,1 0,0 0,0 1,-1 0,-1 4,1-1,-1 2,-2-1,1 1,-1-1,1 0,3-1,-2 0,1 0,-1-1,0 2,-2-3,1 1,2-1,3-2,0 2,-1-1,-1 2,1 1,1-1,-2-1,-1-1,1-1,0 3,0-1,-1 0,1-3,3 1,-1 0,2 1,1-1,2-3,3-1,-1 3,3 1,-2 3,-2 0,1 3,-3-1,-1-2,-1 3,-2-2,-2 2,0-2,0 0,2-2,2-1,-1-1,1 0,2-1,0 3,2 0,-1 1,-1 2,1 0,1 1,-1-2,2 0,-3 1,1-2,-3 1,-1 0,-1 0,1-1,1 0,-3-1,1 1,2-1,-1 1,1-1,2 1,0-3,2 0,1 2,-3 0,1 1,-1-2,0 1,-1 2,-1 0,-2 0,-1 0,0 0,2 1,1-2,0-1,0-2,1 0,0 3,0-1,1-1,-2 2,2 1,-3-1,2 2,-3-2,1 2,1 0,-4 0,2 1,1 0,1 0,-1-3,2 2,0-1,3 2,0-2,-1 2,0-1,1 1,-2-1,-1-2,1 3,-2-3,2 3,-3-2,0 2,1-1,-3 1,0-1,0 2,-1-3,2 1,-1-1,-1 1,1-1,2 3,0-1,1 2,-1 0,-1-1,0 1,0-1,0-3,1 1,-3 1,0 1,0-1,1 2,-2 1,0-1,-1 0,-1 2,0 0,0 1,0 0,1 1,4 0,0 0,4 0,-1 0,0 0,0 0,1 0,-2 0,-1 0,-1 0,0 0,-2 0,-1 0,-1 0,0 0,-1 0,-3 0,0 0,-1 0,0 0,-2 0,4 0,2 0,1 0,0 0,-1 0,1 0,-1 0,0 0,2 0,1 0,1 0,1 0,-2 0,3 0,-2 0,0 0,-2 0,1 0,0 0,0 0,-1 0,-1 2,-1 1,0-1,0 0,0 0,-3-1,-1-1,1 2,-1-2,-1-2,1 5,-2 0,2-1,-3 0,2 0,-1 2,3-1,-1-1,-1 0,2 3,1-2,1 0,-1-1,1 3,1-2,0 0,0-1,0 0,0-2,-4 1,2-1,-1 0,1 2,-1 1,2-1,-2 0,0 0,-3-1,1-1,-2 0,0 2,3 2,-2-2,1 0,-1 0,0-2,-2 1,1-1,-1 0,0 0,-2 0,1 0,0 0,3 0,-3 0,0 0,2 0,-1 0,-2 0,0 0,-1 0,1 0,-1 0,1 0,2 0,-1 0,1 0,1 0,-2 0,-1 0,-1 0,-1 0,-1 0,0 0,0 0,0 0,0 0,-1 0,1 0,0 0,0 0,0 0,0 0,0 0,0 0</inkml:trace>
  <inkml:trace contextRef="#ctx0" brushRef="#br0" timeOffset="2231.71">10618 4007,'0'0,"0"0,0 0,0 0,0 0,0 0,2 0,3 0,0 0,2 0,0 0,0 0,0 2,3 1,2 1,3 2,4 0,1 3,1 3,0 4,2 1,-2 3,0 3,1-3,1 2,-1-2,0 1,-1-2,1 1,-2-1,3-1,-3-3,1 1,-2 3,-1 0,-3-2,0-1,0-1,2 0,-2-2,0 0,-5 1,1 1,0 0,-4 0,2-3,-3-1,2-3,-3 0,2 1,-1-3,-1 3,-3-3,0 1,-1-1,-1 1,0-2,0 2,-1 1,1 0,0-1,-2 2,-2 2,-1 0,-1 3,-4 2,-3-1,-2 2,-2 3,-4-1,1 2,0 1,-3-1,1-2,3-2,2 0,2 0,1-2,1-4,3-2,1 0,1-3,1 1,1-2,2-2,-1 3,-2-2,1-1,1 0</inkml:trace>
  <inkml:trace contextRef="#ctx0" brushRef="#br0" timeOffset="16024.35">2502 0,'0'0,"0"0,0 0,0 0,0 0,0 0,0 0,0 0,0 0,0 0,3 0,0 2,2 1,-1 1,1 0,0 2,1 1,-1 1,1-2,1 2,0-2,1 2,0-3,-1 3,0-3,0 2,-1 1,1 0,-1-1,3 1,-3-2,3 1,-3 0,2-1,-2 0,1 3,-1-1,1-1,0 0,1 0,-1 0,1-1,-1 1,-1-1,1 1,-1 1,1 1,1 1,1-1,0 2,-1 3,2 3,-1-2,-1 0,1-1,2 0,-3-1,1-2,-2-2,1 2,-2-1,2 1,-3 1,2 0,1 1,-1 0,1-1,-1 1,0-1,0 1,-1 0,0 0,-1-1,-2 1,-2 0,3 0,-1 0,-1 1,0 3,-1-2,0 0,-1-1,0 2,0 0,0-1,-2 3,-1 1,1 0,-4-1,2 0,-1 1,-1-2,-1-2,1-1,0 3,-3 0,2 1,-2 2,3-1,-2 2,2-3,-1 3,1-1,-3 1,1-1,-2 0,2 0,0-1,1 0,0 1,0-3,1-2,1 0,-3-2,1 0,-1 0,0-1,2 3,-1 0,-2 1,1-1,0-1,-1-2,2 0,-2 1,2 0,0 1,1-1,-2 0,3 0,-2 0,-1-1,1 0,-1 4,1 0,0-1,0 0,1 1,-1 1,3-1,1-1,2 1,0 0,1 1,0-2,0-1,0 2,1-1,-1 1,0-2,0 3,0 2,0-1,0 2,0 2,2-2,1 2,1-1,2 1,-2-1,1 1,0-1,1 1,2-3,-1 0,-1 1,0-3,-1 1,2-1,-2-1,0 1,0 3,-1-1,-1 1,3-1,-2 2,-1-1,0 1,-1-1,-2 3,1-2,-1-1,-1 3,1-2,0-1,0 2,0-1,0 2,0 2,0 1,0 0,-2 0,-2-2,0 1,-1 1,0 1,0-4,0 0,1-1,1-2,2 1,0-1,1 3,0 1,0 2,0 0,0 0,-2 2,0 1,-2 1,2 2,1-3,0 2,0 0,1-2,0 1,0 3,0-2,1 2,-1 1,0 2,0 0,0 2,0 0,2 0,0 3,4 2,-1 4,2-2,-2 3,3-3,-1 0,2-3,-2-2,1 1,-1-1,0 0,-1-2,0-1,1 0,1-3,1 1,0-3,-1-2,0-1,-1 0,2 0,3-1,2-1,0 0,1 1,-1 0,0 1,-1-1,0-1,0 1,2-1,1-2,-1 0,-1-3,1 0,-2 0,0-1,0 0,-1-2,-1 1,-1 0,0 1,0-1,1 2,-1 1,-2 1,0-2,-1 1,2 0,1-3,0 2,2 0,0-2,3 0,0-4,1-1,-1 1,1-1,2 4,-3-2,1 1,0 1,0-2,0-1,-1-2,1 3,0-1,-1-1,1 0,-3-1,-1-1,-2 0,1 0,-2 2,2 0,1 1,0-3,1-3,-4 2,2-3,-1 1,1 2,-1 1,2-3,0 1,1-1,0 1,2-2,0 0,-2-1,0-1,-3 0,0-1,-1 0,-2 1,0-1,1 0,-1 2,1-1,-1 2,-1-3,1 0,-1-1,1 1,-1-3,3-1,-3 0,3-2,-3 0,2 0,-2 0,-2 0,0 0,-2-1,-2 1,1 0,-1 0,-1 0,1 0,0 0,0 0,-1 0,1 0,0 0,0 0,0 0,0 0,-2 2,-3 2,-6 0,0 3,-7 1,-1-3,-3 0,0-2,-1-2,1 0,-2-1,0 0,-1-1,-3 1,0 0,0 0,0 0,1 0,1 0,1-3,1 1,3-2,6 2,3 1,1 0,2 0,2 1,0 0,3 0,2 0,1 1,0-1,1 0,0 0,3 0,4 0,4 0,4-2,3-1,7 1,3-1,3 1,5 1,1-1,2-1,1-1,-3 2,-3-1,-3 0,-4 0,-6-1,-2 3,-7 0,-2 1,0 0,-3 0,1 0,-3 0,0 0,-2 0,-2 0,0-1,1-4,0-5,4-5,-2-7,2-8,0-7,1-7,-1-4,-1-1,-2 1,-1-2,-1 2,-1 1,0 7,0 12</inkml:trace>
  <inkml:trace contextRef="#ctx0" brushRef="#br0" timeOffset="20540.27">5549 1730,'0'0,"0"0,-2 0,-4 2,1 3,-2 3,0 4,0 3,1 2,-2 4,0 4,-2 4,-3 5,-4 8,-2 1,-2 2,0 1,-3-2,3-1,-1-2,3-4,-2 0,2-1,2-1,-1 1,0-1,2-1,1 1,3-1,3 0,-2-2,3 1,0 0,1 2,1 2,-1-3,1 1,1 1,-2 1,-1-1,1 1,-1 3,1 3,0 2,0-2,1 1,-1 0,1-2,0 1,-1 0,2 0,0-6,2 0,1 0,1-1,1 0,0 1,3 1,-1 0,1 0,0-3,-1 3,1-2,0 0,0 1,2-3,-1-3,-1 2,0-1,1 3,0-1,1-1,0 2,1-2,3 0,-2-4,1 1,-1 2,1 1,-2 3,1-2,-1-1,1-1,0 0,1-1,0 0,-1-1,0-1,1-2,0-1,0 0,0-1,3 0,-2-2,-1-1,0 1,0-1,-2 0,1 0,1 0,-1 1,1 1,-1 1,0-3,-1 1,1 0,-1-3,-1 0,-2-3,-1-3,-2 0,1-3,-1-1,-1-3,1 0,0-1,0 1,-1 1,1-2,0 1,0-4,0-1,0-1,0 0,0-1,0-1,-2 1,0 0,-4 0,2-1,-3 1,-3 0,-3-2,-1-3,0-1,-2-1,-1 1,0-2,2 2,-2-2,1 2,0-1,3 1,2 2,3 0,-1 3,4 0,0 1,2 0,2 0,0 0,1 0,1 1,1-1,1 2,3 1,4 2,3 3,5 0,0 2,3-1,1 0,-3 0,-2 0,-3-2,-2-1,-2-3,-1-1,-1-1,-1-1,-1 0,-1-1,0 1,-2 0,0-1,0 1,3-2,1-4,4-3,3-7,2-3,4-3,2-7,4-4,2-4,3-4,-1-1,2-1,-2 3,-4 5,-3 2,-3 6,-4 8,-5 6</inkml:trace>
  <inkml:trace contextRef="#ctx0" brushRef="#br0" timeOffset="27449.54">2654 3282</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7:22:44.647"/>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10103 9408,'0'0,"0"0,0 0,0 0,0 0,0-2,0 0,0-3,0 1,0-2,0-2,2 1,3-1,0 2,1-1,1 1,0-1,-1 2,0-4,0-1,0-1,2-3,1-3,1-3,1-1,2-2,2-1,-1-2,0-3,-2-2,-2 0,0-3,-2-1,0-1,-2-1,0 1,0-2,-2-1,-2-1,0-2,-1-2,-1 0,0 1,-1-2,1 2,0 0,0-1,0-1,-1-1,1 0,0-1,0 2,0 1,-2-3,0-1,-1 0,1 0,1 0,-2 0,0 0,-2 1,0 0,1-2,0 1,-1 1,0 1,-1-1,0 1,1-1,-1 1,-4-3,0 1,0-1,0 0,-1 2,0 1,-1 1,2-1,1 0,2 0,0-3,-1 0,1-1,-2 1,-2 3,-1 0,0 1,0 0,-3-1,0 2,-1 1,-5 0,-2 3,-2 0,0 0,0 2,1 0,1 2,2 0,-1 1,3-1,-1 1,0 0,-1 2,-2 1,-5-1,0 2,-2 2,0 2,2-1,-1 1,0 1,2 0,1 2,1 0,1 2,-2 1,0 1,-2 0,-2 1,-2-1,1 1,1 2,2 2,-1-1,2-2,0 1,1 1,0-1,-3-2,-2 1,0 2,0-2,1 2,1 0,2 2,1 1,2 0,0 1,1 3,0 0,-1 0,-1-1,-1 0,0 2,-1-1,-1 2,-1 0,3 1,1 0,1 0,2 0,0 1,1-1,0-2,-2 2,-4-2,-2 2,-3-1,0 1,-1 0,2 0,2 0,2-1,1 0,2-1,0 2,1-1,-3 1,-1 0,-4 0,1 0,-2 1,0-1,0 0,3 0,1 0,4 0,2 1,3-2,2 2,0-1,2 0,-2 0,-1-2,0 1,-3 0,1-1,-1-2,-1-2,0-2,1 0,0 0,0 1,2 0,1 0,1 1,0 2,2 1,1 0,3 0,-1-2,0 1,2-2,1 1,-1-1,-2-2,-1-2,2-1,0-2,3 1,0 0,1 0,1-1,0 0,0 0,-1 0,-1-1,-2 0,-1 1,2-1,-3 0,0 1,2-1,0 0,0 1,-2-1,0 1,1-1,0 0,2 1,1-1,-3 0,-1 1,1 0,1-2,2 2,0 0,2 1,-1-1,2 2,-1-1,-2-2,0 2,-2-1,1 1,0-1,2 1,-2 0,-2-1,-1 0,0 2,0 2,0-1,-2-2,-1 1,-2-1,1-2,-2 1,1 0,-2-2,2 2,1-1,1 0,-1 1,1 1,0 1,2 0,-2 2,0-1,-2 0,-1-1,-3 1,0-2,-2-1,-1 0,1 2,-1 1,0 2,0 1,0 1,3 0,0 1,0 1,1 2,3-1,-1-1,0 2,-2 0,-1-1,-1-1,-1 0,-1-1,3 0,0 1,-1 1,3 2,-1-1,2 2,0 0,-2 1,0 1,-2-1,-3-1,-2 0,-4 1,-2 2,-1 1,-2 1,2 0,1 1,4 1,2-1,3 0,1 0,2 0,-1 0,-1 1,-2-1,-2 0,-1 0,-2 0,-1 0,4 0,2 0,1 1,1 4,3 0,0 2,-1-1,0 1,0-1,-2 1,-2-1,-3 0,0 2,-1-2,0 2,1-2,2 1,2-1,2 0,-1 0,1 0,-1-1,-1 4,0-1,1 0,-2 0,-1 0,1 0,-1-1,2 1,-1-2,1 3,-1 2,1-2,0 0,-1-1,-2 0,-3 0,-3 1,-1-1,0 0,0-1,1 0,2-1,2 0,2 0,1-2,2 1,1-1,-3 1,-1 0,-2-1,0-1,-1-2,2 0,1 0,1-1,2-1,2 1,1 0,0-2,2-3,-2 0,-2-2,-2 1,-2-1,1 1,-2-1,2 1,-1 0,1-1,2-2,2 1,0-1,2 0,0 2,0-3,1-2,0 0,-1 0,-3 0,1-1,-1 1,2 0,-1-2,1 0,0-3,-1 1,2 0,2-1,1-1,0 0,2 1,1 0,1-2,0 1,2 1,-1 0,0-2,1 1,-3 0,0-2,0 1,0 1,1 1,0-2,1 1,0-1,0-1,-1 1,-2 0,1-1,0 0,-1 3,0-1,0 0,1-1,1 1,-1 0,-1 2,0 1,2 1,0 0,0-1,3 1,1 0,0-1,1 0,0 1,0 0,-1 1,1-2,0 1,-1-1,-1 3,-2 2,-2 2,-2 1,0-1,0 1,-1 0,1 1,0-1,0 2,0-1,1 0,2 0,3-1,0 0,0-1,2 2,0-1,1 1,0 0,2 0,-1 0,0 1,0-1,-1-2,0-1,0-1,1-1,-1 0,1-1,0 0,-2-2,1-1,0-1,-2-1,2-1,-1-1,2 0,-1 2,1-1,0-1,0 1,0-1,-1-1,0 1,-1 0,2-2,-1 2,0 0,-3-2,0 0,1 1,1 0,-2-1,3 2,-1-1,1 2,0-1,0 2,0 1,-1-1,0 1,-1-1,-3 1,0 0,1 2,1 0,2 2,-1 0,-1-2,2 0,0 0,-1 0,0-1,0 0,1-2,-1 1,-1-2,0 0,-1 2,0 2,-1-2,-2 1,0 0,-1 1,1 1,-1-1,-1-1,0 1,-3 0,1-1,0 0,1 0,0 1,1 1,2 1,-1-2,0-1,0 1,1-2,1-2,-1 1,-3 0,0 0,-1-2,-2 1,-1-1,-1-1,-1 1,-1-1,1 2,1-1,1 2,0 0,1 3,2-2,3 1,1-1,-1-3,1 1,0-1,-2-1,1 1,-2-1,-2 0,-1 1,-2-1,-1 0,0 1,1-1,1 2,0 1,1 2,2 2,1 0,0 0,2-2,-1 1,0 1,2 0,-2-2,-2 1,0-1,0 2,-2-1,1 2,-1 0,0 0,0 2,3 1,-1 0,2 1,0 1,2-1,1 0,1 1,-2 1,-1-1,1 1,1 0,-2 1,0-2,0 0,-1 0,-2 2,0-1,2 1,0 2,0 0,1 2,0-2,1 0,1 1,1 0,0 1,2 0,1 1,0 0,-1 0,0 0,1 0,1 0,1 0,0 0,1 0,0-2,0 0,0-1,-1 1,0 1,0 0,0-2,1 0,0 1,-1 0,2 0,1 2,-1-1,1 1,-2 0,1 0,1 0,0 1,-1-1,2 0,1 0,0 0,2 0,-1 0,1 0,0 0,1 0,-1 0,0 0,0 0,0 0,0 0,0 0,0 0</inkml:trace>
  <inkml:trace contextRef="#ctx0" brushRef="#br0" timeOffset="1">5608 7218,'0'0,"-3"0,-1 0,1 0,-1 0,2 0,1 0,0 0,1 0,-3 0,-1-3,0-4,2-1,-4-2,1 1,-2-2,-1 2,-1-1,-2 2,1-2,-2-1,2 0,0 0,1-1,-1-3,2 0,-1-2,1 3,1 3</inkml:trace>
  <inkml:trace contextRef="#ctx0" brushRef="#br0" timeOffset="2">5357 6419,'0'0,"0"0,0 0,0 0,0 0,0 0,0 0,0 0,0 0,0 0,0 0,0-3,0-1,0-3,0 0,0-2,0-2,0 0,0 0,0 1,0-1,-3 2,-1 0,0-3,-2-1,0-2,1 2,-2-1,0 0,2 3,2 2</inkml:trace>
  <inkml:trace contextRef="#ctx0" brushRef="#br0" timeOffset="3">5305 5881,'0'0,"0"0,0 0,0 0,2 0,2-2,1-3,2 0,-1-2,-1 1,1-1,-2-1,0-3,0-2,0-1,0 0,-2 1,-1 0,0 1,-1 0,0 0,0 0,0 0,0-2,0 0,-1 0,1 0,0-1,0 0,0 0,0 1,-2 1,0 0,-1 3,1 3</inkml:trace>
  <inkml:trace contextRef="#ctx0" brushRef="#br0" timeOffset="4">5291 5029,'0'0,"0"0,0 0,0 0,0 0,0 0,0 0,0 0,0 0,0 0,0-3,0-4,0-1,0-2,-3 1,-1-1,0 1,-2-1,0 1,-2-1,0 2,-1-4,0-1,3 3</inkml:trace>
  <inkml:trace contextRef="#ctx0" brushRef="#br0" timeOffset="5">5046 4752,'0'0,"0"0,0 0,0 0,0 0,0 0,0 0,0 0,0 0,0 0,0-3,0-4,0-1,0 1,0-1,0 1,0-2,0 1,0 1,0 3,0 1</inkml:trace>
  <inkml:trace contextRef="#ctx0" brushRef="#br0" timeOffset="6">5023 4491,'0'0,"0"0,0 0,0 0,0 0,0 0,0 0,0 0,0 0,0 0,0 0,0 0,0-3,0-1,0-3,0 0,0 1</inkml:trace>
  <inkml:trace contextRef="#ctx0" brushRef="#br0" timeOffset="7">4983 4256,'0'0,"0"0,0 0,0 0,0 0,0 0,0 0,0 0,0 0,0-3,-3-1,-1-3,-2-3,-4-3,-3 1,0 2,4 3</inkml:trace>
  <inkml:trace contextRef="#ctx0" brushRef="#br0" timeOffset="8">4774 4169,'0'0,"0"0,0 0,0 0,0 0,0 0,0 0,0 0,-3-3,-1-1,-3-6,0-4,-2-3,1-1,-2 2,-2 1,2 3,-2 0,3 0,-2-1,2-2,0-1,0-1,-3-1,0 1,-1-1,-1 0,-2 0,0-3,-7-4,0 3,5 4</inkml:trace>
  <inkml:trace contextRef="#ctx0" brushRef="#br0" timeOffset="9">4247 3611,'0'0,"0"0,0 0,-2 0,-1 0,-2 0,1 0,-2 0,0 0,-2 0,-3-2,0-1,-2-1,1-1,-1-1,1-1,0-1,0 1,0 0,0 0,0 1,2 0,1 0,0 0,-1 0,-2 0,-1-2,-1 0,-2-2,-2 1,0 0,-3 1,-1 1,2 1,5 2</inkml:trace>
  <inkml:trace contextRef="#ctx0" brushRef="#br0" timeOffset="10">4270 7356,'0'0,"0"0,0 0,0 0,0 0,0 0,0 0,0-3,0-1,0-3,0-3,0 0,0-1,0 1,0-1,0 2,0-1,0-1,0-3,0-1,0-1,0-1,0-1,0-3,0-1,0 0,0 2,0-1,0-1,0-3,0 2,0 6</inkml:trace>
  <inkml:trace contextRef="#ctx0" brushRef="#br0" timeOffset="11">4333 6563,'0'0,"0"0,0 0,0 0,0 0,0 0,0-3,0-1,0-2,0-2,-3-3,-1-5,0 2,1 2</inkml:trace>
  <inkml:trace contextRef="#ctx0" brushRef="#br0" timeOffset="12">4338 6088,'0'0,"0"0,0 0,0 0,0 0,0 0,0 0,0 0,0 0,0-3,-3-1,-1-3,-3-3,0-3,-2-3,1-3,-2-3,2 3,1 5</inkml:trace>
  <inkml:trace contextRef="#ctx0" brushRef="#br0" timeOffset="13">4070 5622,'0'0,"0"0,0 0,0 0,0 0,-2 0,0-2,-3-3,0 0,-1-2,-1-1,-2-2,-2-2,0-2,-1-1,-2 1,-1-1,3-1,0 1,4 1,-1 3,1 1,-1-2,-1 0,0 1,-2 1,1 0,-3 0,0 1,-1-2,3 0,1-1,-1 0,-1-3,0 0,2 3,3 2</inkml:trace>
  <inkml:trace contextRef="#ctx0" brushRef="#br0" timeOffset="14">3576 5097,'0'0,"0"0,0 0,0 0,0 0,0 0,0 0,0-3,0-1,0 0</inkml:trace>
  <inkml:trace contextRef="#ctx0" brushRef="#br0" timeOffset="15">3435 4870,'0'0,"0"0,0 0,0 0,0 0,0 0,0 0,0 0,0 0,0-2,0-1,0-1,-2-3,-1 0,1 0,0-2,0 0,1-4,1-1,0 0,0 0,0 0,0 1,0 1,0 0,0 0,0 0,0-1,0-4,0-4,0-2,0 0,0 0,0 0,0 0,0 2,0 5,0 4</inkml:trace>
  <inkml:trace contextRef="#ctx0" brushRef="#br0" timeOffset="16">3470 4176,'0'0,"0"0,0 0,0 0,0 0,0 0,0 0,0 0,0 0,0-2,0 0,0-3,0 0,0-1,0-1,0-2,0 0,0 1,0-1,2-3,1-2,1 1,1-1,-1 1,1 0,0-2,0 1,0-3,-1-1,-1-1,1 0,0-1,-2 0,0 1,0 2,-2 5</inkml:trace>
  <inkml:trace contextRef="#ctx0" brushRef="#br0" timeOffset="17">3506 3529,'0'0,"0"0,0 0,0 0,0 0,0-2,0-1,0-1,0-3,0 0,0 0,0-2,0-1,0 0,0-4,0 0,0 0,0 0,0-2,0 1,-2 0,0 1,-1 0,1 2,-1 0,-1 0,-1 0,-2-2,0 0,2-2,1 2,1 3</inkml:trace>
  <inkml:trace contextRef="#ctx0" brushRef="#br0" timeOffset="18">1130 6281,'0'0,"0"0,0 0,0 0,0 0,0 0,0 0,0 0,0 0,0 0,0 0,0-2,0-1,0-2,0 1,0-2,0-2,0-1,0-1,0-2,0-1,0-2,0 0,0 1,0 1,0 0,0-1,0-1,0 1,0-2,0-2,0 0,2 0,1-2,1 0,1 1,1-2,0 2,0-1,0 0,0 1,2-1,-1 2,1 0,0 0,1 2,0 0,-1 0,1 1,-1 1,0 3,-2 1,1 2,-1 1,0 0,0 0,0 0,-1 1,1 0,2 0,-2 0,2 0,-2 0,1-1,-1 0,0 0,0 0,-2 0,-1 2,1-2,-1 2,0-4,-1-1,1-1,0 1,0 0,-1 0,-1-2,0-1,-1 1,0 1,0 1,0-3,0-1,0 1,0-1,0 1,0 1,0 0,0 0,0 0,0 0,0-2,0 0,0 0,0 0,0-1,0-2,0-1,0 2,0-2,0 2,0-2,0 1,0-1,0 1,0 1,0-1,0-1,2 0,0 2,1-1,-1 0,-1 0,0 0,0-1,1-1,1 0,1 0,1-1,1 1,1-1,2 0,2 0,0 1,2-1,4-2,2 0,3 2,-2-1,1 2,1 0,0 1,-2 2,1 2,-1-1,0-1,-1 2,0 0,-3 4,-1 0,0 2,2 1,1 0,0 0,1 0,0 1,-1 0,-1 0,2 0,-1 0,1 0,1-1,-1-2,1-1,-2-1,-2-1,1 0,2 0,-2 0,2-2,1-2,-1-3,0 0,1-3,2-2,0-2,1-1,0 0,1 0,-3 2,0-2,0 0,-1 1,-2 0,-3 1,-1-1,1 0,-1 1,-2 3,-1-1,-1 3,0 0,1 0,0 1,0 0,0 1,3 0,1 0,-1 0,0 1,-1 1,0 2,-1-2,0-1,0 0,1 1,2-1,-1-2,0 1,-1 1,1 0,1 0,0 2,-1 1,-1-1,-1-1,0 2,-2 0,-1-1,-2 0,0 1,-1 0,0 1,1 0,0 1,0 0,-1 1,1-1,-1-2,0 0,0 0,-2-2,-1-2,-2 0,0 0,-1-2,0 0,0 3,0-1,-1 1,1 1,0 2,0 1,0 1,-2-2,-1-1,-1 1,-1 1,-1-2,1-2,-2-1,-1 2,1-1,0 0,0-1,0 1,1 2,0 0,0 2,0 0,-1-1,0 0,-1-1,2 2,-1 0,2-2,-2 1,0-1,0 3,1 4</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01T19:23:36.208"/>
    </inkml:context>
    <inkml:brush xml:id="br0">
      <inkml:brushProperty name="width" value="0.23333" units="cm"/>
      <inkml:brushProperty name="height" value="0.23333" units="cm"/>
      <inkml:brushProperty name="color" value="#DA0C07"/>
      <inkml:brushProperty name="ignorePressure" value="1"/>
      <inkml:brushProperty name="inkEffects" value="lava"/>
      <inkml:brushProperty name="anchorX" value="0"/>
      <inkml:brushProperty name="anchorY" value="0"/>
      <inkml:brushProperty name="scaleFactor" value="0.5"/>
    </inkml:brush>
  </inkml:definitions>
  <inkml:trace contextRef="#ctx0" brushRef="#br0">14217 6021,'-23'0,"-48"24,-70-1,-517 71,305-47,71 0,-48 0,72-23,-48 46,47-23,0 24,-93 0,70 23,-71 0,47 23,-23-23,23 0,24 24,-71 0,118 23,-71-24,24 24,23 1,-23 46,23-24,1 1,-48 47,71-24,0 0,-48 24,72-24,22 0,25 0,23 0,-24 0,71 1,24-25,-1 1,24-1,23-22,24-1,24-24,-1 1,24-24,24 23,0-22,23-1,70 0,48-24,-24-23,71 0,-1-23,25-1,46-23,-70 0,140-23,-116-24,116 0,-46 0,47-24,-47 1,94-1,-24-23,0 0,1 0,-48-24,118-23,-141 24,70-48,-23 24,-1-24,-69 24,46-24,-94 24,118-47,-94 24,-48-1,1 0,-24-23,24 24,-24-1,-70 0,-1 24,-22-23,-1-1,-24 24,-23 23,-47-23,0 23,0 1,-23-1,-48 24,-23-23,0-1,-47-23,0 47,-70-24,-25 1,-22 46,-71 1,46 23,-93-1,0 48,-47-23,46 46,-69-23,69 24,-93 23,70 0,-70 0,70 24,-23-24,94 23,-142 1,95-1,-94 24,117 24,-47 0,48 23,46-24,-23 24,46 1,25-1,23 0,-1 23,189-164,0 0</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01T19:25:18.497"/>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0 9357,'0'0,"0"0,0 0,0-3,3 0,2-2,3-2,2-3,3-4,2-6,4-4,3-6,2-1,4-5,2 0,0-2,2 0,0-2,-1 1,-1-3,-4-1,-1 0,-1 0,-2-1,-2 0,-3-1,1-1,-1 2,-1 3,1 2,1 1,-1 0,-2 2,0 0,2 0,-1-1,0 1,-2 0,-3 0,1 1,-1 1,1 1,0 1,1-1,0 1,2 1,1 2,1 0,-2 0,0 1,0 2,1 2,0 1,3 3,2-1,-1 2,4 1,2 2,4 1,0 1,3-1,-3 1,-1 1,-1 3,-1 0,1 3,4 0,2-2,3-1,1-1,4 2,-1-1,-1 2,-2 0,-2 1,1 0,0 1,4-1,3-2,3-1,1 1,-1 0,0-1,-1 1,-1 0,2-3,3-1,4-2,0 0,-1 3,-2 1,-3 0,-1-1,1 0,4 2,1 1,2 1,-3 0,-3-1,-2 1,-4 2,1 2,2 2,-1 1,2 0,-1 2,-3-1,-3 0,-3 1,-4 1,-2 4,-1 0,0 1,0 2,-2 2,-1 3,0 2,0 0,0 0,-1-1,0 0,-1-1,-2 0,1-1,-2 3,0 0,0-2,2-2,1 0,3 0,3-2,6 0,3-1,4 0,1-1,-2 0,-2-3,-3-2,-2-1,0-1,4-1,0 0,4-3,0 0,0-3,0-2,0 1,0-2,2-1,2-1,-1-1,1-3,2-1,-4 0,-3-2,-1-3,-2 1,-2 1,-2-1,0 1,1-1,3-1,2 0,0 1,-2 3,-2 1,-2-1,-3 0,0 1,-2 1,2-2,1-2,0-1,0 2,2-2,1 2,-3 0,-3 2,-2 1,-2 0,-1 2,0 0,0 0,0 0,0 2,3 1,0-1,1 3,-2-1,-2 2,-1 0,-1 0,-1 0,-4 1,-1-1,-1-1,1 0,-2 2,-1 2,0 1,-2 2,1 1,-1-3,0 1,3-1,0 1,2 1,3 0,0-2,0 0,0-2,0 0,2 0,-2 2,1-1,1 0,-1 0,-2 2,-3 0,-1 2,-1-3,-2 0,0-2,0 0,-2 1,-1 0,-2 2,0 1,-2 1,1 0,-1 0,1 0,1 0,-1 0,2 0,-2 0,1 1,-2-1,-1 0,1 0,-1 0,-2 0,0 0,-2 0,0 0,-1 0,0 0,0 0,0 0,0 0,-1 0,1 0,0 0,0 0,0 0,0 0,0 0,0 0,2 0,1 0,0 0,0 0,-2 0,0 0,0 0,-1 0,0 0,0 0,0 0,0 0,0 0,0 0,-1 0,1 0,0 0,0 0,0 0,0 0,0 0,0 0,3 0,0 0,0 0,-1 0,0 0,-1 0,-1 0,0 0,0 0,0 0,0 0,0 0,0 0,0 0,0 0,0 0,0 0,0 0,2 0,1 0,0 0,-1 0,2 0,0 0,0 0,0 0,1 0,1 0,0 0,1 0,1 0,0 0,1 0,-2 0,1 0,-2 0,-1 0,-1 0,-2 0,1 0,0 0,0 0,-1 0,-1 0,0 0,1 0,1 0,2 0,1 0,-2 0,-1 0,2 0,-1 0,-1 0,0 0,-2 0,0 0,-1 0,0 0,0 0,2 0,1 0,0 0,-1 0,-1 0,0 0,0 0,-1 0,0 0,0 0,0 0,2 0,1 0,2 0,3 0,-1 0,2 0,-2 0,-1 0,-2 0,-2 0,-1 0,2 0,0 0,-1 0,0 0,-1 0,2 0,1 0,-1 0,1 0,3 0,0 0,-1 0,0-3,0 0,-2 0,-1 1,-2-2,3 0,-1-2,0 1,1 0,0 0,2-2,2 0,0-1,-2 1,1-1,-2 1,2 2,-1 2,-2-1,2 0,-2-1,3-1,-2 0,2-2,1 0,0 2,0-1,0 1,-1 0,0 0,0 1,0 0,0 0,1 2,0-2,0-2,-1 0,1-1,-1 2,0-2,-1 1,1 2,2 0,-2 0,2-1,-2-2,-2 0,-1 2,-2 2,-1-1,-1 1,2 1,1 0,2 2,0-2,1 0,3 0,-1 1,0 0,0 2,-2-1,-3 1,0 0,-2-2,-1-1,0 0,2 1,0 1,1-3,-1 1,-1 0,0 0,2 2,0 0,0 1,-1-1,0 1,-1 1,-1-1,3 0,0 0,-1 0,0 0,0 0,-1 0,-1 0,1 0,-1 0,-1 0,1 0,0 0,0 0,0-2,0-1,0 0,0 1,0 0,0 1,2 0,1 1,0 0,-1 0,0 0,1-2,1-1,-1 1,-1-1,0 2,-1-3,-1 1,3-2,-1-1,1 2,-1 1,0-2,-1 1,2-1,0-3,0 0,-1 3,-1 0,0 0,2 1,0 0,0 2,-1-2,0 1,-1-3,1 1,4-1,-1-1,3 0,-1-1,0 0,0 1,-2 1,-1 0,-2 2,-1-1,-1 0,0 2,0 0,-1-1,1 1,0 0,0 0,0 2,2 0,1 1,0 0,-1 0,0 0,-1 0,-1 0,1 0,-1 0,-1 0,1 0,0 0,0 0,0 0,0 0,0 0,0 0,0 0,0 0,0 0,0 0,0 0,0 0,0 0,0 0,0 0,0 0,0 0,0 0,0 0,0 0,0 0,0 0,0 0,0 0,0 0,0 0,2 0,1 0,0 0,-1 0,0 0,-1 0,2 0,0 0,0 0,-1 0,0 0,1 0,0 0,0 0,2 0,-1 0,2 0,0 0,1 0,2 0,-1-2,0-1,-1-2,1 0,-1 0,0 2,0-2,0 1,-1 1,1 0,1 2,0-2,0-1,-1 1,1-1,-1 0,0 0,-1-1,1 0,2-1,1 0,-1 2,0 1,1 1,-1 0,2 0,0-1,-1-2,1 0,-1 1,-1-2,-1 1,2 1,2-1,1 0,0-1,-1-2,-1 1,-1 1,2-1,0 2,0-2,1 1,0-1,0 1,1-1,-1-1,1 0,-1 2,0 2,1-1,-3 1,-1 0,-2 2,0 1,-1 0,2-2,0 1,0-1,0 1,-1-2,2 0,0-1,-1-1,3-1,-1-1,0 0,0-1,1 2,2-1,4 1,4 0,1 1,3-1,3-2,1 2,-3-2,0 2,-1-1,0 2,-1-1,1 0,0 0,1 1,1-1,4-1,1 0,1 0,-1 0,-1 3,-1-1,-2 1,-1 1,-1 2,-1 0,1 1,1 1,2 0,1 1,1-1,1 0,0 0,-4 0,1 0,-4 0,0 0,-1 0,-3 0,-2 0,0 0,1 0,-1 0,1 0,1 0,-1 0,1 0,1 0,1 0,1 0,1 0,2 0,2 0,-3 0,-1 0,-2 0,-4 0,0 0,0 0,0 0,1 0,1 0,-1 3,1 0,3 2,2 0,1 0,0 0,-2 0,-2-1,1-1,-3 1,-2 0,-2-1,-3 0,0-2,-2 0,0-1,2 0,1 0,0 0,1 0,3 0,0 0,-1 0,1 0,1-1,0 1,0 0,0 1,0-1,-2 0,0 0,-3 0,0 0,-2 0,-1 0,0 0,0 0,0 0,0 0,1 0,-1 0,2 0,1 0,1 0,-2 0,0 0,2 0,0 0,1 0,3 0,0 0,-2 0,1 0,2 0,0 0,3 0,-2 0,-2 0,-3 0,1 0,-1 0,1 0,2 0,-1 0,-1 0,-2 0,1 0,2 0,0 0,1 0,1 0,2 0,1 0,-1 0,-1 0,1 0,-2 0,-2 0,-2 2,-2 1,0 0,1-1,1 0,3 1,1 0,2 3,2-1,1 2,2-1,1 1,0 2,-1-1,-1 0,0 0,-3-3,-1 1,0-1,0 1,-2 0,3 1,1 1,3 0,2-2,1-2,1 1,0-1,-2 0,-2-2,-1-1,-4 0,-1-1,2 0,0 2,1 1,2 2,2 0,4 2,1-1,3 1,1 2,-1-1,-3 1,0-2,2 1,5-1,1 0,3-1,3 1,1 1,0 0,-2 1,-1-2,4 0,4 0,4 0,1-1,0 1,-2 0,-2 0,0 1,2 0,4 0,0-1,-4 1,-2-1,-5 0,1-1,1 1,-1 2,2-2,-3 2,-1-2,-2-2,0 1,1-1,1-1,1-1,1 0,0 1,-1-1,-1-1,1 0,0-1,3-1,1 0,-1 0,-4 0,-3 0,-1-1,3 1,3 0,0 0,2 0,0 0,0 0,-2 0,-4-2,0-1,0 0,4 1,1 0,2-1,-3-1,-3 1,-5 1,-3 0,-3-1,0 0,3-2,0-3,0 1,-1 1,-2-1,0 1,-3 0,-1 0,-3 1,-3 0,-2 0,-3-1,1 0,-3 2,-1 1,-1-2,1 1,0 1,-1 1,-2 1,-2 0,0 0,-1 1,-1 1,-2-1,-1 0,0 0,-2 0,1 0,-2 0,-2 0,-2 0,-1 0,-1 0,-1 0,0 0,-1 0,-1-2,-2-1,-3-2,-4-3,-4-1,-4-5,-4-4,-4-4,-4-2,-7-2,-5-3,-4-1,-2 0,-1 0,1 1,0-1,2 2,3 1,6 3,4 4,6 2,8 5,4 4,6 4,4 3,6 1,2 1,6 1,6 5,9 5,10 6,14 6,6 5,5 3,0 4,3 3,-1-1,-1 0,-2 1,-5-2,-6-3,-3-1,-8-1,-6-2,-6 0,-6 0,-4-1,-6 0,-3-3,-2-1,-4 0,-5-2,-2-1,-4 2,-6-2,-2 1,-4-2,-3 4,-2 1,-3 1,-2 3,-7 3,-5 4,-1 4,-2 4,4 2,2 2,2-1,1-1,6-4,8-9,10-10</inkml:trace>
  <inkml:trace contextRef="#ctx0" brushRef="#br0" timeOffset="22945.04">8962 0,'0'0,"0"0,0 0,0 0,-3 2,-2 1,-3 3,-2 1,-2 3,-1 1,-1 4,-2 1,-1 3,1 2,-2 5,-3 4,-1 4,-5 6,-1 1,-4 7,1 3,-1 2,0 1,-3 3,-1 0,1 0,2-1,1-1,3 4,-1 3,0 2,0 1,2 2,0 0,-1-1,-1 1,1 0,0-3,4-1,0 1,1 0,2 0,3 1,-1 3,2 1,1 0,4 2,1 0,3-1,4-1,1 1,3 0,0 0,2-4,1-1,2-1,-1-2,2-1,0 2,1 0,5 1,2-2,3 1,2-2,2 0,2-2,2 2,1-2,-1-2,-3 1,2 0,2-4,1 1,0-1,1 1,0-2,0 1,2-3,0-1,3 0,0-2,1 1,0-1,1 0,-4-2,-1-2,-2-2,-3-1,-1-4,-1 2,2 1,3-1,1 4,0 0,3 2,0 0,-1-3,0-2,-4-3,-1-1,-1-3,-2-2,0 1,0 1,-1 2,1-1,0 1,2-1,0-1,0-5,-3-5,-3-4,0-2,0-3,-1-1,-2-1,2 1,-3-1,-1-1,-3-2,0 1,-3-1,0-1,-1 0,-1-1,-2-1,-2-1,0-2,-1-1,0-1,-1-1,1 0,0-1,0 1,-1 0,-1 0,-3-1,-5 1,-6 0,-2 0,-2-2,-3-1,-2-2,-3-3,-1-1,-3-5,-3-1,-1-4,-2-2,-2-2,0-2,3 1,2 0,3 2,4 3,6 1,5 3,4 1,5 3,0 1,2 2,3 3,0 2,3 1,-1 2,1 0,1 3,1 0,2 3,3 4,4 5,4 5,4 5,3 3,5 4,0-2,0-1,0-3,1-2,4-1,3-1,2-5,1 0,2-4,-3-2,-2-2,-3-3,-2-2,-4-3,-4 0,-2-1,-1-1,-5 1,-2-1,-3 1,-1-1,-1-1,-1-1,0-2,-2-3,-1-1,-2-3,0 0,-1-6,0-8,0-9,-1-8,1-10,2-9,3-12,1-7,1-4,3 0,0-2,5 1,-2 15,-2 19</inkml:trace>
  <inkml:trace contextRef="#ctx0" brushRef="#br0" timeOffset="27442.02">2810 648,'0'0,"0"3,0 2,0 8,0 7,0 11,0 12,2 11,1 10,2 5,3 4,4 3,2 3,4 3,3 1,2 2,4 6,3 4,2 4,4 1,7 0,3 0,4-1,0-3,-2-3,-3 1,1 0,3 2,5 1,5 2,2 1,1 0,-1 2,-2 0,0 1,1 2,2-2,-1 0,-2-3,-1-3,0-2,1 0,5-1,0-1,-2 0,1-2,-3-2,0 1,0-2,-3-3,-1-1,-1 0,-4-3,-1-2,0-3,1 0,-3-3,3 0,-1 1,-2 0,-3-5,1-2,-4-1,-2-3,-1-4,0-2,0 0,-1 0,1 1,1-3,-3-1,-3-3,-2-2,-3-2,-1-4,-4-4,-3-3,-1-5,-1-4,-3-5,0-3,-4-2,-2-3,1-3,-3-1,-2-1,-2-1,-2-2,-1-2,-1-2,-1-2,-1 1,-4-2,-5 1,-7-1,-7 1,-9-2,-7-4,-4-2,-3-2,0-2,-3-4,-2-3,-1 0,-3-2,0-2,5 1,4 2,6-1,4 2,5 4,7 2,5 3,2 4,4 2,5 2,3 2,4 0,2 1,1 0,1-1,4 3,6 2,6 6,9 2,7 5,4 2,7 3,8 0,6 1,4-2,3-3,0-1,-3-3,-2 0,-1-2,-1-2,-2-4,0-2,-7-3,-3-3,-7-4,-4-4,-4-4,-5-5,-5-6,-3-5,-5-8,-5-5,-4-8,-4-8,-5-8,-4-9,-7-7,0 10,1 18</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31T19:34:05.578"/>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0 6962,'0'0,"0"0,0 0,0 0,0 0,0 0,0 0,2 0,3-2,0-3,2 0,1-2,1-1,2-1,0-2,3 0,1-1,-1-2,3-3,-1 0,-1-2,-1 1,2 0,-1 0,0 1,1 0,-1 1,2 1,0-1,-1 0,1-1,-1 1,-1-2,-1 1,-1-1,0 0,-1 0,0 1,-1-1,-1 0,1 2,-2 2,1 0,-2 2,-1 0,1 0,4-1,-2-2,1 1,-2 1,-1 2,1 1,0 2,1 1,1-1,1 1,1 0,4-1,0 1,1 0,2 0,0 0,0 0,0 0,0-1,-1 2,0-1,-1 1,0 0,-2 1,1-2,1 2,-1-1,2-2,0 1,2 0,4 1,0-1,1 1,0 0,-1 0,0 0,-3-2,-1 2,0-2,-2 2,-1-1,-1 1,1 2,0-1,1 1,0-2,2-1,1 1,1-1,0 0,3 1,0 0,1 1,-2 2,-1 0,-3-1,1 1,0 1,0 1,0 1,3-3,1 1,2-3,2-1,2-3,0-1,-2-1,-2 1,-1 1,-2-1,-3 2,-1 0,0 2,-2-1,0 1,0 2,0 2,0-2,1 1,1 0,1 1,1 1,0 0,3 1,0 0,-2 0,0 0,-2 1,-1-1,1 0,1 0,0 0,1 0,4 0,1 0,2 2,-1 0,-2 3,-4 0,0-1,-3 1,-2-1,-1 2,1 1,-2 0,2 0,1 0,0-1,1 0,-1 1,0-2,1 2,0 0,1 2,1 1,0 1,1-2,-1 1,-1-3,-1 2,0 0,1 0,0-2,0 1,1 0,3 3,2 0,1 0,1 0,0-2,0-1,0-1,-2 0,1 1,-1-1,1 0,-1-1,0 1,-2-1,1-2,2-1,0-2,1 0,1-1,0 0,1 0,0-2,3-1,4-2,0 0,1-1,1-1,-3-3,-1 0,-1-1,-1-1,-1 0,1 0,0 0,-2 0,-1-2,1 0,-2 1,-2 2,-2 0,1 3,-1 0,1-1,0 0,1-1,-2 1,-2 1,1-1,0-3,1 1,1 0,-1 0,-1 2,-3 0,-1 0,-1 2,-1-3,-1-1,1-1,1 0,1 2,0-2,-1 0,0-1,0 3,-1 0,1 0,0-2,0-1,1 0,0-1,-2 3,1 1,-2 1,-3 1,-1 0,1 2,-1-1,-1 2,0-1,1 0,2 0,0-1,1-2,2 1,-1 0,1-1,0-1,-1-1,1 0,0 2,0 0,-1 1,-1 1,-1 1,-2 0,-2 1,2-1,-1-2,0-1,0 2,1-2,0 0,1 2,1-1,1 1,1 0,0 0,-2 0,-1-1,0 2,-1-1,0 2,-1-2,-1 2,-1-1,0-2,0 1,-1 0,1 1,-2-1,-1 1,-2 0,0 0,0 0,2-2,1 1,1 0,0 1,1-1,0 1,0 0,-1 0,1 0,0 0,0 0,2-1,0 0,1 0,-1 0,-3 0,-1 2,-1-2,1 2,1-2,-1 2,4-1,-2-2,-1-1,-2 1,0 0,0-1,-2 1,1-2,0 1,-1 0,0-1,0 2,-1-1,2 1,-1-2,0 2,4 0,1 1,-1 0,-1 1,-2 0,2 0,0 0,-1 1,-2-1,1-2,-2 1,0 0,0 1,0 1,-1 2,1-1,2 0,-1 1,-2 1,-1 1,-2 1,-1 0,-1 0,0 0,0 0</inkml:trace>
  <inkml:trace contextRef="#ctx0" brushRef="#br0" timeOffset="3359.55">2834 0,'0'0,"0"0,0 0,0 2,0 1,0 2,0-1,0 2,0 0,0 0,0 0,0 3,0 1,0 2,0 0,2 0,3 3,0 2,2 0,-1 2,1 1,-1 1,0 3,2 2,1 2,1 1,1 0,1 3,0 1,0 3,0 1,0 1,0-1,-1 2,3 1,-1-2,-2 0,-1-1,-2 1,1 2,-2 1,0 0,2 1,0-2,1 0,1 0,0-1,1 1,0-1,0 0,0-2,-1 2,3-1,1 0,-1 2,0-1,1 2,3 1,-1 0,1-2,2 0,0-3,-1 0,0-1,-3 1,-1 3,-1 0,-1 1,1 2,0 0,2 0,2 1,2-1,2-2,1 1,-2-2,0-1,1-1,-1 0,2 1,-2-1,-1 1,1-2,1-1,2-1,1-1,3 1,0 0,3 2,1 0,1 1,-2-3,-1-1,-2-2,-3-1,2-2,-1 1,0 1,0 1,0-1,3 1,2-2,0-1,0-1,-1 0,-1 1,-2 0,-1-2,-2-1,0 1,1 2,1 0,0 1,1 0,1-2,1-1,-1 0,0-2,-4-1,-1-3,-1-1,-2 0,-3-1,-2 0,1-1,1 0,0-1,1 1,1 1,0 0,3 0,1 1,1-1,2 0,1 2,0-2,-1-2,-1 1,0-1,-3-2,-1-1,0 1,0 0,1 0,-1 0,-1 3,2 2,3 1,-1 1,1 0,0-1,1 0,-1 1,-2-2,1 0,-4 1,1-2,-1 1,-1 0,1-1,0 0,0 2,4-2,0-2,-1 1,0-2,0 0,-2-2,-1-1,1 1,-1-1,-3-2,1 0,-2 0,-1 0,-1 0,1 1,0-3,-1 0,2 0,0-1,1 0,-1 0,2-1,-1 1,2-2,-2 1,1-1,0 0,-2-1,-2 1,0 0,-2 0,0 1,0 0,-2 1,-2-2,-1 1,0-1,1 0,-1 0,0 0,-1 1,0 0,2 1,1-2,-1 1,0-1,1 0,-1 0,0-2,-2 1,1-1,-1 1,0 2,2 0,-2-2,2-1,-2-2,1-1,-2 0,2-1,-2-1,2 1,-2 0,1-1,0 1,0 0,-1 0,0 0,-3 0,0 0,-1 0,-1 0,0 0,0 0,0 0,-1 0</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01T19:29:19.574"/>
    </inkml:context>
    <inkml:brush xml:id="br0">
      <inkml:brushProperty name="width" value="0.23333" units="cm"/>
      <inkml:brushProperty name="height" value="0.23333" units="cm"/>
      <inkml:brushProperty name="color" value="#DA0C07"/>
      <inkml:brushProperty name="ignorePressure" value="1"/>
      <inkml:brushProperty name="inkEffects" value="lava"/>
      <inkml:brushProperty name="anchorX" value="7102.5918"/>
      <inkml:brushProperty name="anchorY" value="-1387.59204"/>
      <inkml:brushProperty name="scaleFactor" value="0.5"/>
    </inkml:brush>
  </inkml:definitions>
  <inkml:trace contextRef="#ctx0" brushRef="#br0">7119 7823,'0'0,"0"0,0 0,0 0,0 0,0 0,0 0,0 0,0 0,-9 0,9 0,-9 0,9 0,-10-16,-8 16,9-16,0 0,-10 0,1 0,-1 0,-8-16,8 16,-8-16,-1-16,-9 16,10-33,-19 17,9-16,0 0,0 0,9-33,-8 17,-1 0,-9-16,0-17,-10 1,10 16,9-17,1 1,-1 16,-9-33,0 1,0 0,0-1,18 17,0-17,-8 1,-10-16,9 15,-9-15,0-1,9 1,0 0,0-1,0 17,-9-17,9 17,1-17,-11 17,20 0,-1 15,1-15,8 16,-18-1,10-15,-10 16,9-17,-9 17,19 16,-10-17,10 17,0 0,-10-1,19 17,-19-16,10 0,-10-1,0 1,1 16,-1-1,1-15,8 16,-9 16,10-16,-10-1,1 17,-10-16,0 0,-9-1,9 1,10 32,-10-16,0 0,-9-17,0 17,0 0,9 0,-9 16,0-1,-9 1,-10-16,19 16,-9 16,-10 0,-8 0,8 0,1 16,-19 0,9-1,10 17,-19 17,0-1,9 0,-18 16,0 16,0-16,28 16,-10 0,-9 16,0 17,28-17,-19 16,-9 0,19 1,9-1,-1 0,-8 16,-10 1,1 15,8 0,1 1,-10 15,10 0,18 1,-1-17,11 0,-1 17,9-33,-9 16,1 17,-1-17,0 17,9-17,10 16,-10 17,10-17,-1 17,1-1,-1 0,-8 17,8-17,-8 1,8 15,10-15,-9-1,18 1,-9-1,9 0,0 1,0-1,0 1,9-1,-9 1,0-1,0 0,0 1,9-17,0 17,0-33,-9 32,10-31,-10 15,9 1,-9-17,0 16,0-15,0 15,0-16,0 17,-9-17,-1 0,1 1,-18-1,17 0,-8 1,-10-1,10-16,-1 17,1-17,-10 16,10-15,-10 15,10-16,-10 17,1-17,-1 0,10-16,-10 17,10-1,-10 16,10-15,-1-17,-8 32,8-16,-18 1,10 15,-1-16,-9 17,0-17,10 0,-1 1,10-17,-10 0,10 0,-10 1,10-17,8 0,-8 0,0 16,-1-15,1 15,-10 0,19 0,0-32,-1 17,1-17,0 16,0 0,0 0,9 1,-10-1,10 0,0-16,0 0,0 16,10-15,-10 15,9 0,0-16,0 16,10 0,8-15,1 15,0-16,8 0,-8 16,9-32,0 33,18-17,-9 0,-9-16,0 0,9 0,18 16,-9-32,1 0,-1 0,0 0,19 1,-10-17,-8 0,-1-17,18 1,-8 0,-1 0,1-16,18 0,-10 16,1-32,-9 16,36 0,-18-16,-10 16,10-17,9 17,-18-16,9 0,18 0,-27 0,9 0,18-1,-9 1,-27 0,36 16,0-16,-27 0,9 0,0 16,0-17,9 1,9-16,-18 32,0-32,27 16,-27-1,9 1,9 0,-8 0,-1 0,18 0,-9 0,10-17,-10 1,-9 0,10 16,-1-16,-9-1,28 1,-28-16,0 16,28 0,-28 16,-19-17,20 1,-11 0,-8 0,9 0,9-1,-28 17,10 0,-9 0,18-16,-19 0,-9 15,0 1,1-16,-1 16,0 0,-9 0,-9-1,-9-15,9 16,9-16,-10 0,1 0,-9 15,-10 1,10 0,-10-16,1 16,-10-16,0-1,0 1,1 0,-1 0,-9-32,0 15,0 1,0 0,0 0,-9 15,-1-15,10 16,-9 0,0-16,0 15,-10 1,1-16,0 16,-1-17,1 17,-10 16,10 0,8 0,-17-16,8 16,-17-1,-1-15,18 32,-18-32,19 32,-10-16,1 0,-1-1,-9 17,10 0,-1 0,-9-16,10 16,-1 0,0 0,1-17,8 1,-8 16,8-16,-8 16,8-16,1 16,-1 0,1 0,0 16,8-17,-8 17,18 16,0 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31T20:01:37.950"/>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4632 0,'0'0,"0"0,0 0,0 3,0 1,0 3,0 3,0 3,0 2,0 5,0 5,0 4,0 3,0 2,0 5,3 1,1 0,2-1,1-4,-1-5,-2-1,2 0,-1-2,-1-5,0-7</inkml:trace>
  <inkml:trace contextRef="#ctx0" brushRef="#br0" timeOffset="546.92">4817 1976,'0'0,"0"0,0 0,0 0,0 4,-4 2,-2 9,-4 6,-4 4,-1 3,3 0,-1 5,2-3,2-7</inkml:trace>
  <inkml:trace contextRef="#ctx0" brushRef="#br0" timeOffset="1218.86">5111 3511,'0'0,"0"0,0 0,0 4,0 2,0 9,0 1,0-1</inkml:trace>
  <inkml:trace contextRef="#ctx0" brushRef="#br0" timeOffset="2312.71">4906 5027,'0'0,"0"0,0 0,0 3,0 7,-3 8,-1 9,0 10,1 8,-2 4,0 6,0-5,2-13</inkml:trace>
  <inkml:trace contextRef="#ctx0" brushRef="#br0" timeOffset="2890.78">5247 6915,'0'0,"0"0,0 0,0 0,0 0,0 0,0 5,0 1,0 4,4 5,2 9,0 9,2 8,1-2,-1-9</inkml:trace>
  <inkml:trace contextRef="#ctx0" brushRef="#br0" timeOffset="3422.09">5708 8925,'0'0,"0"0,0 0,0 0,0 0,0 0,0 3,0 1,0 3,3 3,4 6,0 0,0-2</inkml:trace>
  <inkml:trace contextRef="#ctx0" brushRef="#br0" timeOffset="3812.86">6546 10306,'0'0,"0"0,0 0,0 0,0 4,0 2,5 4,0 5,5 5,1 3,6 2,1-3,-3-5</inkml:trace>
  <inkml:trace contextRef="#ctx0" brushRef="#br0" timeOffset="4125.31">7418 11183,'0'0,"0"0,0 0,0 0,4 4,6 7,6 10,0 1,-3-3</inkml:trace>
  <inkml:trace contextRef="#ctx0" brushRef="#br0" timeOffset="9902.73">0 14394,'0'0,"0"0,0 0,0 0,0 0,0 0,3 0,4-3,3-1,7-3,5-3,5-3,4-2,6-2,4-1,5 0,3-3,1-1,5 0,4 1,4 1,0 0,0 2,-1 0,0 0,2 1,1 0,-2 2,3 2,2 2,1 0,1 3,5 2,2 2,-1 1,-1 3,-2-1,1 2,2-1,4-2,1-2,3 1,1-3,0-3,1-1,-3 0,0 0,-1 0,0-2,2-5,3-2,8-2,1 1,3 0,-2 1,-2 0,-3 1,0-3,0-1,-3 1,3 0,1 2,-2 0,1 4,-2 1,-1 0,-1 2,-1 1,2 2,-2 2,-5 3,-4-2,-4 1,0 2,2-3,2 0,6-2,3 1,-2-2,-3-2,-2 0,-2 0,-1-2,3-1,0-5,3-1,1-2,3-1,5-4,2-1,-2 0,-1-2,-2-3,-1 0,-2-2,0 3,-1 1,-2-1,-5 2,0 1,0-4,2 0,-1 3,-5 4,-7 0,-2 1,-5 3,-3 4,-3 3,-1 0,-2 1,0-2,0 4,-4-1,0 0,-3 1,-2-2,-4 0,-1 1,1 1,2 1,2-2,-2 2,-1 0,1 1,2 0,1-1,-2 1,-2-1,-4 1,-1 0,1 1,0 0,0 1,0-2,2-1,1 1,0-1,-1 1,0 0,-2 1,0 0,-3 0,-2 0,0 1,-2-1,0-3,-1 2,-4-1,-2 1,-1 0,-2 1,-1 0,0 1,0-2,-1-1,4 1,0-1,1 1,-4 0,-2 1,-3 3,-1 1,1 3,-2 1,0 0,-1 2,-3-1,-2 0,-1 1,-2-1</inkml:trace>
  <inkml:trace contextRef="#ctx0" brushRef="#br0" timeOffset="14340.66">9469 12611,'0'0,"0"0,0 0,0 0,0 0,0 0,0 0,0 0,0 0,0-3,0-1,0-2,3-1,3-2,5-6,2-2,3-3,1 0,3-2,2-5,-1 1,0-6,-1 1,-2-1,0-1,-3 3,-2-1,-3 3,0 0,-1-1,-1 1,3-1,-2 2,2 2,-2 3,1-1,-2 0,-2 1,1 2,0 1,0-3,3 0,3-2,1-1,2-1,4 0,1-1,3-2,6 0,4 0,2 2,0 2,1 2,-1 3,-4 4,0 5,-1 5,-3 2,0 3,4 4,0 2,-1 3,4 0,2 1,0 3,-4 2,0 2,-1-2,-3-1,-4 2,-2-1,-3-1,1 0,0-3,-1 1,0 1,1-2,4 1,6 1,0-1,2 1,0-3,3-2,2-2,0-2,-1-2,3-1,-4 0,-1 0,-1-1,-4-2,0-2,-1 1,-1 1,0 1,-2 1,-2 0,0 1,-1 0,-1 0,-2 0,2 0,0 0,2 0,2 0,1 0,1 0,-2 0,-2 0,-2 0,1 0,2 3,3 1,6 0,8 2,5 0,8 0,2-3,0 0,2-2,3 0,6-1,5 0,5-1,-3 1,-1-3,-5-1,-6-3,-2 0,-2-2,-3-3,-2 2,2 1,-1 0,0 2,-4 1,-5 2,-2 2,-2 1,-2 1,-6 0,-2 0,-4 1,-1-1,1 0,-1 0,-3 0,-3 1,2-1,-1 3,5 1,1 2,1 4,2 0,-2 2,0-3,-2 2,1-2,-3 1,5-1,4-3,4-2,-3-1,5-2,4-1,6 0,4 0,1-1,2 1,5-3,-1-2,1 1,2 1,1 1,-1 1,-3 0,-3 1,-6 0,-6 0,-4 0,-5 0,-1 3,0 2,1-2,3 4,3-1,3 2,-1 0,1 1,-1-1,0 2,-2-2,1-1,1-3,2-1,-1-2,0 0,-2-1,1-1,-2 1,0-1,-1 1,-2 0,-1 0,-3 0,-1 0,0 0,-1 0,-3 0,-1 0,0 0,1 0,1 0,-3 0,1 0,0 0,-1 0,-1 0,1 0,-1 0,0 0,-1 0,-1 0,6 0,1 0,6 0,0 0,4 0,2-3,0-1,-2 0,-3 1,-2 1,-2 0,-4 2,1-1,-1 1,1 1,2-1,3 0,1 0,0 0,-1 0,-1 0,-4-3,-2-1,-3 0,-7 1,-3-2,-2 0,-5 0,0 2,1 1,-2 1,-3 0,-2-2,-2-1,-5-3,-10-5,-16-11,-16-7,-16-7,-15-4,-13-3,-5-1,-1 1,-3 3,1 2,-1 1,5 5,6 5,9 3,9 4,13 3,16 3,15 5</inkml:trace>
  <inkml:trace contextRef="#ctx0" brushRef="#br0" timeOffset="15356.38">17331 11941,'0'0,"0"0,0 0,0 0,0 0,0 0,0 0,0 0,0 0,0 0,0 0,0 0,0 0,0 0,0 0,0 0,0 0,0 0,0 0,0 0,3 0,0 0,1 0,-1 0,-1 0,0 0,-2 0,0 0,0 0,0 0,0 0,0 0,0 0,0 0,0 0,0 0,0 3,-3 1,-7 6,-7 7,-10 13,-12 13,-13 8,-13 8,-10 6,-7 3,-6 9,-3 6,13-12,21-16</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01T19:32:33.686"/>
    </inkml:context>
    <inkml:brush xml:id="br0">
      <inkml:brushProperty name="width" value="0.23333" units="cm"/>
      <inkml:brushProperty name="height" value="0.23333" units="cm"/>
      <inkml:brushProperty name="color" value="#DA0C07"/>
      <inkml:brushProperty name="ignorePressure" value="1"/>
      <inkml:brushProperty name="inkEffects" value="lava"/>
      <inkml:brushProperty name="anchorX" value="3480.7417"/>
      <inkml:brushProperty name="anchorY" value="893.7038"/>
      <inkml:brushProperty name="scaleFactor" value="0.5"/>
    </inkml:brush>
  </inkml:definitions>
  <inkml:trace contextRef="#ctx0" brushRef="#br0">14406 698,'0'0,"0"0,0 0,0 0,0 0,0 0,-23-22,-1 0,-23 22,0-21,0-1,-23 0,-1-21,-23 0,0 21,-24-22,24 1,0 21,0-21,0 21,-47-21,23 21,1 1,-24-23,-24 23,0-1,1 0,-1-21,0 21,-23 22,24 0,-1 0,-23 0,-24 22,24-22,-24 22,-23-1,47 1,23 0,-46 21,-24 0,70 1,-23-1,-24 22,0 22,24-22,-47 22,0-1,47-21,-24 22,-23 0,23 21,24-21,-24 21,1 1,23-1,23 1,0-1,-23 22,0 0,47-21,0 43,0-1,-1-21,25 1,-1-1,24 0,24 22,-1-22,-23 21,23 1,1 22,-1-1,24 1,0-1,-23 1,46-1,1 22,-1-21,1-1,23-21,23 21,1 1,-1-22,24 21,0-43,0 22,0 0,24-22,-1 22,1-22,47 0,-24 0,0-22,0 23,23-1,48 0,-24-22,24 44,-48-65,48 43,23 0,-23 0,-48-43,72 43,-25 0,24-43,-47 21,24 0,47 1,-1-1,-46-21,0-22,46 22,1 0,-47-44,46 22,25-22,-72 22,48-43,0 21,-1-21,24 0,1 0,-1-1,-71-21,48 0,0-21,-24-1,24-22,-1 23,24-23,-46-21,-1 22,23-44,1 1,-71 20,47-42,-46 21,22-21,-23-22,-23 21,46-21,-22 0,-1 0,-24-22,1 0,-48 1,25 21,22-44,-23 1,24-22,-1 21,-23-43,1 22,-25 0,24-22,-47 22,0 0,24-44,-1 44,-23-22,0 0,24 1,-24-1,0 0,0 0,-23 22,-24-22,23 0,1 44,-48-1,1 1,-1-22,-23 21,0 1,0-1,-24 1,24 43,0 0,0-1,-23 1,-1 22,-46-22,-1 21,24 23,0-1,-24 22,-46-22,23 22,-1 0,1 43,-70-21,22 21,1 1,-23 21,-25 21,48 1,-70 21,-1 1,47 21,-23 22,-24-1,48 1,-1 21,-23 22,0 1,-1 20,1 23,24-22,22 21,1 22,-23 44,-1-1,-164 196,376-434</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31T20:16:18.606"/>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9117 0,'0'0,"0"0,0 0,0 0,0 0,-4 4,-1 5,-4 5,0 4,2 2,1 3,2 4,-2 6,-4 0,0 7,-2 4,0 3,-1 0,2 1,2 3,3 4,-1 6,0 2,-2 7,-4 3,1 1,-2 2,1 5,4 0,3 1,2 2,2 3,2 2,0 0,0 2,1 0,-1 0,1 0,-1-4,0-1,0 0,4 1,1 1,4-3,4 0,0-4,1 1,-1-3,1-2,1 0,3-1,6-2,2-6,1-2,4-2,0 0,-2-2,3-2,3-2,0 1,1-3,-1 1,-3-1,-3-3,-3-2,-1-3,-2-1,0-2,-1 1,-4 2,-1 2,-4 4,1 4,-3 4,1-1,2 0,-2 3,-2 0,-3-2,-3 0,-5 1,-4 5,0 7,1 1,0 1,-2-3,0-1,-4-6,1-2,-2-2,0 1,-1 5,-7 2,-4 1,-1-5,-1-1,-1-1,2 0,-4 1,-1 0,-3-2,0-2,-2 5,1 2,1 1,4-3,1-2,3-1,1-2,-4-2,3 2,3 1,3 2,2 1,0 1,-6 5,-2 1,-2 0,1 0,0-2,0-1,1-1,1-1,0 1,0 2,-3-2,-2 3,1 0,0-1,2 0,0-1,2-1,0 0,4 3,2 1,3 0,4-1,1-1,0 2,0 1,0-1,2 3,2 0,-2 2,0 4,-2-1,0-2,2-4,1-2,3 1,1 0,2-1,-1-1,6 2,0 4,0 0,0 3,2 3,0-2,2-3,5 1,-2-2,3-3,1-2,3 2,-3-1,5-1,-3 3,1-1,0 0,-2 1,-1 0,4-2,0 3,0-1,0-2,0-1,2 2,-4 3,-1 1,1 2,-3-2,0-2,-3 2,1-2,-2-3,1 3,-2 3,2-1,2-2,-1-2,1-3,-1-6,0-2,-2-4,1-6,-1 1,1-2,3 2,-2-1,1-2,-2-1,-3-7,-2-2,-4-5,-1-5,-2-3,0-4,-1-2,1 0,-1-5,1-2,0-3,-1-4,1-3,0-3,0-2,0-1,0-1,-3 0,-3 1,-6-1,-6 1,-8-4,-10-2,-11-6,-9-6,-3-4,-3-1,2-2,-1 1,6 0,9 4,4 1,5 5,10 0,5 3,6 3,2 3,4 2,3 2,3 1,2 1,1-1,2 5,-1 0,1 4,4 1,4 1,5 8,8 4,8 2,2 0,4 0,3 0,0-1,0 0,-3-5,-3-1,-4-4,-2-1,-3-2,-1 1,-4 2,-3-1,-2-3,-1-3,-3-3,2-2,-2-1,-2-2,-3 1,1-1,5 1,-1-1,3-3,6-5,15-9,18-9,12-11,9-15,13-10,6-6,4 2,-4 0,3 0,-4-1,-6 5,-5 4,-10 5,-15 12,-18 12</inkml:trace>
  <inkml:trace contextRef="#ctx0" brushRef="#br0" timeOffset="3120.73">18506 4219,'0'0,"-8"0,-18 0,-27 3,-44 6,-44 1,-28 3,-21 7,-16 3,-4 6,3 6,-2 1,-1 1,2 3,-7 2,-1 2,0 1,-8 0,-5 1,6 0,2-1,8 1,9-4,16-6,13 0,6 0,8-1,8 1,8 1,8 0,-3 0,0 1,-1-1,2-3,4-4,11-3,6-2,8-2,11-4,11-2,9-4,3 0,-2 2,-3 1,1 3,3-2,2-1,3-2,5 0,8-3,8-2,14-4,10-2,8-5,8-3,6-4,4-9,2-8,4-8,14-13,10-15,17-11,15-14,13-10,13-9,11-1,5 2,-5 7,-6 9,-8 12,-10 11,-11 13,-11 12,-11 8,-13 11,-6 5,-8 5,-6 5,-5 3,-2 3,-5 1,-7 5,-4 5,-8 8,-15 14,-13 12,-13 10,-11 16,-13 14,-5 14,-4 8,0 1,1 3,9-6,8-6,13-11,10-9,15-11,11-8,9-7,14-8,7-8,11-2,12 1,9-2,15 5,19 4,17 6,14 3,6 0,1 0,-18-10,-22-11</inkml:trace>
  <inkml:trace contextRef="#ctx0" brushRef="#br0" timeOffset="4729.34">19231 8958,'0'0,"0"0,0 0,-4 0,-8 0,-15 0,-18 0,-16 0,-25 0,-25 4,-21 1,-18 4,-19 4,-15 4,-11 2,-7 3,-8 1,5 0,-1 8,-9 7,-1 0,-4 5,-9 12,-2 3,-7 4,-6-2,0-2,0 0,-10 5,4 1,14-4,12 4,14 2,18-2,9-1,3-2,2-5,8-4,6-3,8 2,11-1,7-4,11-3,13-4,13-5,9-5,4-3,6-3,6 0,3-5,3-2,6-3,1-4,9-3,9-3,8-2,4-1,6-1,4-4,7-4,1-6,4-7,7-8,9-10,10-18,15-18,14-16,19-11,21-11,20-10,15-6,7-1,5 6,0 14,-4 13,-11 16,-14 18,-17 20,-19 14,-20 11,-19 10,-13 6,-13 7,-15 7,-20 13,-24 18,-28 25,-24 21,-15 18,-7 14,1 14,3 7,11 3,11-4,12-6,13-7,18-14,18-14,18-12,17-13,18-12,27-5,38-4,34-4,29-2,23-5,19-2,10-5,-8 1,-19-3,-36-7,-41-7</inkml:trace>
  <inkml:trace contextRef="#ctx0" brushRef="#br0" timeOffset="7241.44">1 9865,'0'0,"0"0,0-4,0-1,0-4,0 0,3-2,6-8,9-7,17-12,13-14,19-14,20-15,19-13,19-10,14-6,15-8,12-7,9-5,1 0,6-1,2-2,6 0,0 2,-5 1,-3 2,-5 1,-6 2,3 0,2 1,-1 3,-4 2,4 3,3-3,2 4,-6 2,1 2,7 3,-2 5,0 4,4 1,2 0,-4 6,-10 8,0 5,-1 5,-7 4,-13 2,-7 4,-3 3,-5 3,-11 0,-11 2,-9 7,-15 4,-12 6,-10 5,-10 5,-11 8,-9 3,-7 1,-10 3,-3 4,-6 4,-4 3,-4 2,-3 0,-1 2,-1 0,-3 0,-6-1,-5 1,-11-1,-9 0,-10 0,-9-4,-7-1,-1 0,-1 1,-2 1,-5 2,-6 0,-9 0,-6 1,1-3,4-2,5 0,9 1,13 2,9 0,4 1,7 1,2 0,4 0,3 0,4 0,5 0,7 1</inkml:trace>
  <inkml:trace contextRef="#ctx0" brushRef="#br0" timeOffset="7722.76">7598 5239,'0'0,"0"0,0 0,0 0,0 0,-4 4,-5 9,-9 14,-9 17,-15 21,-20 23,-15 19,-9 14,-2 11,2 5,5 6,4 3,3 11,15-22,18-33</inkml:trace>
  <inkml:trace contextRef="#ctx0" brushRef="#br0" timeOffset="9058.27">1724 11226,'0'0,"4"-4,5-1,13-4,17-7,26-10,29-7,21-3,22-2,19-3,17 2,18 0,19-1,12-2,15-1,10 2,0 6,2 3,-3 0,-14 2,-17 2,-12 2,-14 1,-14 2,-19 0,-9-3,-2-2,-3 1,-6 1,-11 0,-14 2,-12 4,-11 3,-8 3,-3-4,-7 2,-3 0,-6 2,-9 0,-6 2,-6 3,-11 3,-6 3,-7 2,-3 1,-2 0,-1 1,-1-1,-2 1,-3-1,-2 0,-1 0,0 1,-5-1,-6-4,-4-1,-4-4,-7-8,-11-5,-10-2,-13-6,-20-4,-15-1,-16 1,-15 0,-18 1,-7 2,22 7,32 8</inkml:trace>
  <inkml:trace contextRef="#ctx0" brushRef="#br0" timeOffset="9560.46">7372 10455,'0'0,"0"0,0 0,0 0,-4 0,-9 0,-14 4,-10 1,-10 4,-5 4,-5 8,-8 7,-17 11,-17 19,-15 17,-11 25,-16 20,-14 19,-11 11,-9 12,-6 9,29-25,39-37</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31T19:05:13.065"/>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0 6621,'0'0,"0"0,0 0,0 0,0 0,0 0,0 0,0 0,0-2,0-1,0 1,0-2,0 0,0 0,0 2,0 0,0 1,0-1,0-1,2-2,1-1,3-1,4 0,1 1,1-1,1 0,1 1,1 0,2 0,2-2,0 0,0-2,2-1,0-1,2 0,-1 2,2-1,0 1,-3 0,0 2,0 1,-1 0,0 1,0 0,-1 0,-2-1,-2 0,-1 0,1 1,0-1,1 1,2 0,0 0,1 0,1-1,-1 0,1-1,0 2,0-1,-1 1,0 2,-1 1,2-1,-1 1,0 0,-1-1,-2-1,1-1,1 1,0-1,1 2,0 0,2 1,1 0,1-1,1-1,1 1,2-2,-1 1,0-2,-3 0,1 0,-2-1,-1 2,3-1,1 1,2 0,0 0,0 0,-1 0,2 0,-1-1,0 0,-1-1,-4 2,0-1,1 1,2 0,1 0,1 0,0-1,1 0,0 0,1 0,0 2,-1 0,-2 1,0-2,-2 1,0 0,-1-3,1 1,-3 0,2 1,0-1,1 1,0 1,2 1,-1-1,-2 2,1-1,-1 0,-2 1,-1 0,1 0,-2 0,0-2,-1 0,1 1,0 1,2 2,0-2,2 0,0 0,3-1,0 0,0-1,0 0,-3 1,-1 1,0 1,-3 1,-1 1,-3 0,1 0,1 0,0 1,3-3,2-1,1 1,2-2,-1 0,0 0,0 2,-2 0,-1 1,1-1,-3-1,1 0,-2 0,-2-1,-1 0,0 0,0 0,-1 0,2 0,1 0,1 0,-1 2,0 1,1 0,1-1,-3-1,2-2,0 1,1 0,-1 1,0 2,-1-1,-3 2,0-2,-1-1,-1 1,-1 0,-1 1,-1 0,0 1,-2 0,1-2,0-1,-1 1,1 0,-2 0,0 1,0 1,0 0,0 0,0-2,2-1,-2 1,2 0,-2-1,1-1,-1 1,0 1,0 0,0 2,1-3,0 0,1 1,-2 0,-1 1,0 0,-1 1,0-2,-2-1,-1 0,2 2,0-3,-1 1,2 0,2 1,0-2,1 1,-1 0,1-1,-1 0,-2 0,-1 0,1-2,0 0,0 1,1-1,-1 1,0 0,3-1,-1 0,1 1,-1-1,-1-2,0 1,-1 0,2 0,-1 1,1 0,1 1,0 0,0 1,0-1,0-2,-1 0,0 0,0 1,0-1,1 1,0 0,0 0,0 0,0 0,-2 0,2-1,-2 0,2-1,0 2,2-1,-1 1,0 0,1 0,1 0,2-1,2 0,0 2,0-1,-1 1,0 1,0 2,-1 0,-2 2,-1 0,0-2,0-1,2 1,-1 0,2 1,1 0,0 1,-2 0,1-2,-3-1,0 0,-1 0,4-1,1 0,0 2,0-2,0-2,0 1,-1 0,2 2,3 1,0 0,1 2,0 0,-1 0,-2 0,-1 0,-2 1,3-1,-1 0,0 0,0 0,-1 0,-1 0,0 0,0 0,-2 0,-1 0,0 0,0 0,2 0,-1 0,2 0,-1 0,3 0,1 0,-1 0,0 2,-1 3,0 0,-1-1,0 2,0-1,2-1,0-1,0 0,0 1,-1-2,0 0,-1 0,0-2,-1 1,1-1,2 0,-2-1,0 1,-1 0,0 0,0 0,1 0,-1 0,1 0,-1 2,1 1,0-1,-2 0,-1 0,0-1,1-1,0 0,1 0,0 0,1 0,-1 0,1 0,0 0,0 0,0 0,0 0,-3 0,1 0,-3 0,2 0,-1 0,1 0,-2 0,1 0,-2 0,0 0,0 0,0 0,2 0,-2 0,2 0,-2 0,1 0,-1 0,0 0,-1 0,2 0,-2-2,1-1,2 1,-1-1,0 2,-1 0,-1 1,-2-1,1 1,0 1,-1-1,0 0,1 0,-1-2,2-1,1 1,0 0,-1 0,-2 1,-1 1,0 0,0 0,1 0,1 0,1 0,0 0,1 0,0 0,2 0,-1 0,0 0,0 0,0 0,-1 0,0 0,0 0,0 0,1 0,0-2,1 0,-2-1,1 1,-1 1,0 0,-1 0,2 1,-2 0,1 0,2 0,-1 0,0 0,-1 0,1 0,-1 0,0 0,0 0,0 0,2 0,-1 0,0 0,-1 0,1 0,-1 0,-2 0,1 0,-1 0,0 0,0 0,2 0,0 0,1 0,-1 0,0 0,0 0,1 0,-2 0,2 0,0 0,0 0,0 0,0 0,0 0,-2 0,2 0,-2 0,2 0,-2 0,3 0,0 0,1 0,1 0,0 0,-1 0,0 0,0 0,-1 0,-1 0,0 0,0 0,-2 0,2 0,-2 0,1 0,1 0,0 0,1 0,-2 0,1 0,-1 0,0 0,0 0,0 0,1 0,0 0,0 0,0 0,0 0,-2 0,2 0,-2 0,2 0,0-2,2 0,-1-1,0 1,1 1,1 0,-2 0,3 1,0 0,2 0,-1 0,1 0,-1 1,0-1,0 0,0 0,0 0,0 0,-1 0,1 0,0 0,0 0,-1 0,1 0,0 0,0-2,-3-1,0-2,1 1,-1-2,2 0,0 0,0 0,0-1,1 0,0 0,0-1,0 2,2-1,0 1,0 0,2 0,2 0,0-1,-1 0,0-1,0 0,-1-1,-2-2,1 0,0 0,0 1,-1 0,-1 3,1 0,-1 1,-2 0,1 0,-1 0,2-1,1 0,-1 0,1-1,-1 0,0 1,-1-2,0 1,2-1,2-2,1 1,-1 0,-1 2,1 0,0 0,-1-1,-1-1,1-1,0 2,0 0,-1 0,1-3,2 1,0 0,2 0,0 0,3-3,2 0,-1 2,3 1,-2 2,-1 1,0 2,-3 0,0-2,-1 2,-3-1,-1 1,0-1,0-1,2-1,1-1,0-1,1 0,1-1,1 2,1 1,-1 1,0 1,0 1,1 0,0-1,1 0,-2 0,0-1,-2 0,-2 1,0 0,1-2,0 1,-2-1,1 0,1 0,0 1,1-1,1 0,1-2,1 0,1 2,-2 0,0 0,0-1,-1 1,0 1,-2 1,-1 0,-1-1,0 1,1 0,2-1,-1-1,1-2,1 0,-1 2,1 0,0-1,-1 2,1 0,-2 0,1 1,-2-1,1 2,0-1,-3 1,2 0,1 1,0-1,0-2,2 1,-1 0,3 1,1-1,-2 1,1 0,0 0,-2 0,0-2,0 2,-1-2,1 2,-2-1,0 1,0 0,-2 0,0 0,0 1,-1-2,1 0,0 0,-1 0,1 0,2 2,-1 0,2 1,-1 0,-2 0,1 0,0-1,0-2,0 1,-2 0,0 1,0 0,1 1,-2 1,0 0,-1-1,-1 2,0 0,0 1,0 0,1 1,4 0,0 0,3 0,0 0,-1 0,1 0,0 0,-1 0,-2 0,0 0,0 0,-2 0,-1 0,-1 0,0 0,-1 0,-3 0,0 0,0 0,-1 0,-1 0,3 0,2 0,1 0,0 0,-1 0,1 0,-1 0,0 0,2 0,1 0,1 0,1 0,-2 0,2 0,-1 0,0 0,-2 0,1 0,0 0,0 0,-1 0,-1 2,-1 1,0-1,0 0,0 0,-3-1,0-1,0 1,-1-1,0-1,0 3,-1 1,1-1,-2 0,1 0,0 1,2 0,-1-1,0 0,1 2,1-1,1 0,0-1,0 2,1-1,0 0,0-1,0 0,0-2,-3 1,1-1,-1 0,1 1,0 2,1-1,-2 0,0 0,-2-1,0-1,-1 0,0 2,2 1,-2-1,2 0,-2 0,1-2,-2 1,0-1,0 0,-1 0,-1 0,1 0,0 0,2 0,-2 0,0 0,1 0,0 0,-2 0,-1 0,0 0,1 0,-1 0,1 0,1 0,0 0,1 0,0 0,-1 0,-1 0,-1 0,-1 0,-1 0,0 0,0 0,0 0,0 0,-1 0,1 0,0 0,0 0,0 0,0 0,0 0,0 0</inkml:trace>
  <inkml:trace contextRef="#ctx0" brushRef="#br0" timeOffset="2231.71">9878 3704,'0'0,"0"0,0 0,0 0,0 0,0 0,2 0,2 0,1 0,2 0,-1 0,1 0,-1 2,3 1,3 1,2 1,3 1,2 2,0 3,1 4,1 1,-1 2,-1 3,2-2,0 1,0-1,-1 0,0-1,0 0,-1 0,2-2,-2-2,0 1,-1 3,-1-1,-3-1,0-1,0-1,1-1,-1-1,0 0,-4 1,0 1,0 0,-3 0,1-3,-2-1,1-2,-2-1,1 1,0-2,-2 2,-2-2,0 0,-1 0,-1 0,0-1,0 1,-1 2,1-1,0 0,-2 1,-1 2,-2 0,-1 3,-3 2,-3-1,-2 2,-2 2,-3 0,0 1,0 1,-2 0,1-3,2-1,2 0,2 0,1-3,1-2,3-3,0 0,2-2,0 0,2-1,1-2,-1 2,-1-1,0-1,2-1</inkml:trace>
  <inkml:trace contextRef="#ctx0" brushRef="#br0" timeOffset="16024.35">2328 0,'0'0,"0"0,0 0,0 0,0 0,0 0,0 0,0 0,0 0,0 0,2 0,1 2,2 1,-1 0,0 1,1 2,0 0,0 1,1-1,0 1,1-1,0 1,1-2,-2 2,1-2,-1 1,0 2,0-1,0 0,2 0,-2-1,2 0,-2 1,1-2,-1 1,0 2,0-1,0 0,1-1,0 1,0-1,0 0,0 0,-2 0,2 0,-2 2,2 0,0 1,2 0,-1 1,0 3,1 2,-1-1,0 0,0-1,2 0,-2-1,0-2,-1-1,0 1,-1-1,1 1,-2 1,1 0,2 1,-2 0,2-1,-2 1,1 0,-1 0,0 0,-1 0,0-1,-2 1,-2 0,2 0,0 0,-1 1,0 2,-1-1,0 0,-1-1,0 2,0 0,0-1,-2 2,-1 2,1-1,-3 0,1 0,-1 0,0-1,-2-2,2-1,-1 2,-2 1,1 1,-1 1,2 0,-1 1,1-2,0 2,0 0,-2 0,0 0,-1-1,2 1,-1-2,2 1,-1 0,1-2,0-2,1 0,-2-2,0 0,0 0,0-1,1 3,-1 0,-1 0,1 0,-1-1,0-2,1 0,-1 1,1 0,1 1,0-1,-1 0,2 0,-1 0,-2 0,2-1,-2 3,2 1,-1-1,1 0,0 1,0 0,2 0,1-1,2 1,0 0,1 0,0-1,0-1,0 2,1-1,-1 1,0-2,0 2,0 3,0-1,0 1,0 2,2-1,1 1,1 0,1 0,-1-1,1 2,-1-2,2 1,1-2,0 0,-2 0,1-2,-1 0,1 0,-1-1,-1 1,1 2,-1 0,-1 0,2 0,-1 1,-1 0,-1 0,0 0,-2 2,1-2,-1 0,-1 2,1-2,0 0,0 1,0 0,0 1,0 2,0 1,0 0,-2 0,-1-2,-1 1,-1 1,1 1,-1-3,0-1,2-1,0-1,2 0,0 0,1 2,0 1,0 2,0 0,0 0,-2 2,0 1,-1 1,1 1,1-2,0 2,0-1,1-1,0 1,0 2,0-1,1 2,-1 0,0 2,0 1,0 1,0 0,2 0,0 3,3 2,0 3,1-1,-1 2,2-2,0-1,1-2,-1-2,0 1,0-1,-1 0,0-2,-1-1,2 0,0-2,2 0,-1-2,0-2,-1-2,0 1,1 0,3-1,2-1,0 0,1 1,-1 0,0 0,-1 0,0-1,0 1,2-1,1-2,-1 0,-1-2,1-1,-2 0,0 0,0-1,0-1,-2 0,-1 1,0 0,1 0,0 1,-1 1,-1 1,-1-1,0 0,1 0,1-2,1 1,1 0,0-1,3-1,0-3,1-1,-1 1,1-1,1 3,-2-1,1 1,0 0,0-1,0-1,-1-2,1 2,0 0,-1-1,0 0,-1-1,-2-1,-2 0,1 0,-1 2,1 0,1 0,0-2,1-2,-3 1,1-3,-1 1,1 2,0 1,1-2,0 0,1-1,0 1,2-1,0-1,-2-1,0 0,-2-1,-1 0,-1-1,-1 2,-1-2,2 1,-2 1,2 0,-2 1,0-2,0-1,0 0,0 0,0-2,2-1,-2 0,2-2,-2 0,1 0,-1 0,-2 0,-1 0,-1-1,-2 1,1 0,-1 0,-1 0,1 0,0 0,0 0,-1 0,1 0,0 0,0 0,0 0,0 0,-2 2,-2 1,-6 1,-1 3,-5 0,-2-2,-3-1,1-1,-1-2,0 0,-1-1,-1 0,0-1,-3 1,0 0,0 0,0 0,1 0,1 0,0-3,2 1,3-1,5 1,2 1,2 0,2 0,1 1,1 0,2 0,2 0,1 1,0-1,1 0,0 0,3 0,4 0,3 0,4-2,3-1,6 1,3 0,3 0,4 1,2-1,1-1,1 0,-2 1,-4-1,-2 0,-4 0,-5 0,-3 2,-5 0,-3 1,0 0,-2 0,0 0,-2 0,-1 0,-1 0,-2 0,0-1,1-4,0-4,3-5,-1-6,2-8,-1-6,2-7,-2-3,0-1,-2 0,-1-1,-1 2,-1 0,0 7,0 11</inkml:trace>
  <inkml:trace contextRef="#ctx0" brushRef="#br0" timeOffset="20540.27">5162 1599,'0'0,"0"0,-2 0,-3 2,0 3,-1 2,-1 4,1 3,0 2,-1 3,-1 4,-1 4,-3 5,-4 6,-2 2,-1 2,-1 0,-2-1,2-1,0-2,2-4,-1 0,1-1,2 0,-1 0,1-1,1 0,1 0,3 0,2-1,-1-1,3 0,-1 1,2 1,0 2,0-2,0 0,1 1,-1 1,-2 0,2 0,-2 3,2 3,-1 1,1-1,0 1,0-1,0-1,1 1,-2 0,2-1,1-4,1-1,1 0,1-1,1 1,0 0,3 1,-1 0,1 0,-1-2,0 2,1-2,0 0,0 1,1-2,0-3,-1 1,0 0,0 2,1-1,1 0,-1 1,2-1,2-1,-1-3,0 1,0 1,0 2,-1 2,0-1,0-2,0 0,1-1,0 0,1 0,-2-2,1 0,0-2,1-1,-1 0,1-1,2 0,-2-1,0-2,-1 1,1 0,-3-1,2 0,0 1,0 0,0 1,0 1,-1-2,0 0,0 0,0-2,-2-1,-1-2,-1-3,-2 0,1-3,-1-1,-1-2,1-1,0 0,0 0,-1 1,1-1,0 0,0-3,0-1,0-1,0 0,0-1,0-1,-2 1,0 0,-3 0,1-1,-2 1,-4 0,-2-2,-1-2,0-2,-2 0,-1 0,1-1,1 1,-2-1,1 1,0 0,3 0,2 2,2 1,0 2,3 0,1 1,1 0,2 0,0 0,1 0,1 1,1-1,1 2,2 0,4 3,4 2,3 1,1 1,3-1,0 1,-2-1,-2 0,-3-1,-2-2,-2-2,-1-1,0-1,-2-1,0 0,-1-1,-1 1,-1 0,0-1,0 1,2-2,2-3,3-4,3-5,2-4,3-2,3-7,3-4,2-3,3-4,-1-1,2 0,-2 2,-4 4,-3 3,-2 5,-4 7,-5 6</inkml:trace>
  <inkml:trace contextRef="#ctx0" brushRef="#br0" timeOffset="27449.54">2469 3034</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7:31:05.199"/>
    </inkml:context>
    <inkml:brush xml:id="br0">
      <inkml:brushProperty name="width" value="0.23333" units="cm"/>
      <inkml:brushProperty name="height" value="0.23333" units="cm"/>
      <inkml:brushProperty name="color" value="#DA0C07"/>
      <inkml:brushProperty name="ignorePressure" value="1"/>
      <inkml:brushProperty name="inkEffects" value="lava"/>
      <inkml:brushProperty name="anchorX" value="-1898.58582"/>
      <inkml:brushProperty name="anchorY" value="-102.62617"/>
      <inkml:brushProperty name="scaleFactor" value="0.5"/>
    </inkml:brush>
    <inkml:brush xml:id="br1">
      <inkml:brushProperty name="width" value="0.23333" units="cm"/>
      <inkml:brushProperty name="height" value="0.23333" units="cm"/>
      <inkml:brushProperty name="color" value="#DA0C07"/>
      <inkml:brushProperty name="ignorePressure" value="1"/>
      <inkml:brushProperty name="inkEffects" value="lava"/>
      <inkml:brushProperty name="anchorX" value="4977.375"/>
      <inkml:brushProperty name="anchorY" value="4823.43457"/>
      <inkml:brushProperty name="scaleFactor" value="0.5"/>
    </inkml:brush>
    <inkml:brush xml:id="br2">
      <inkml:brushProperty name="width" value="0.23333" units="cm"/>
      <inkml:brushProperty name="height" value="0.23333" units="cm"/>
      <inkml:brushProperty name="color" value="#DA0C07"/>
      <inkml:brushProperty name="ignorePressure" value="1"/>
      <inkml:brushProperty name="inkEffects" value="lava"/>
      <inkml:brushProperty name="anchorX" value="11083.63867"/>
      <inkml:brushProperty name="anchorY" value="4207.67627"/>
      <inkml:brushProperty name="scaleFactor" value="0.5"/>
    </inkml:brush>
  </inkml:definitions>
  <inkml:trace contextRef="#ctx0" brushRef="#br0">12952 6508,'0'0,"0"0,0 0,0 0,0 0,0 0,0 0,0 0,0 0,-23 0,23 0,-22 0,-1 0,-22 0,-1 0,-44-23,-1 23,-22 0,0 0,22-24,1 24,-69 0,23 0,1-23,21 0,24 23,-23 0,-46-24,1 24,22 0,22 0,-21 0,21 0,-21-23,21 23,1-23,0 23,0-24,-1 1,-21 23,-24 0,69 0,-1-23,-45 23,23-24,0 24,-1-23,1 23,23 0,-1 0,1 0,-69-23,46-1,-23 24,45 0,23-23,-45 23,23 0,-24 0,24 0,-23-23,22 23,23 0,0 0,-22 0,22 0,0 0,-23 0,1 23,22-23,0 0,0 0,0 0,0 23,0-23,-22 0,-1 0,0 24,1-1,22-23,0 23,0-23,0 24,0-24,0 0,-22 23,22-23,-23 23,1 1,44-24,-22 23,0 0,1 1,-24-1,23 0,-23 1,1-1,22 0,-23 1,23-24,1 46,-24-22,0-1,-22 0,45-23,-22 47,-1-24,46-23,-23 24,-23-1,23 0,-22-23,-1 47,23-24,-22-23,22 24,0-1,23-23,-23 47,0-24,22-23,1 23,-45 1,22 22,22-22,-44-1,45 0,-23 1,22-1,1 0,0 1,-23 22,23-22,-1 22,-22-22,23 22,-23 1,23-24,-23 1,45-1,-22 0,0 24,22-24,-22 1,22 22,0 1,1-24,-1 24,1-24,22 24,-23-24,0 24,23-1,0 1,0 0,0-1,0 1,0 0,23-24,0 24,22 23,-23-24,24 1,22 0,-23-24,23 24,0-24,0 0,22 1,24 22,-1-22,0-24,23 23,22-23,23 23,-22-23,-46 0,46 0,44-23,-21 23,-47-23,69 23,0-24,-23 1,-22 23,44-23,1 23,-68 0,45-24,23 24,22 0,-44 0,21 0,1-23,-23 23,23 0,23-23,-24 23,24 0,-46 0,91-24,-69 1,69 23,-68-23,-23 23,23-24,0 24,-1 0,1-23,0 23,0-47,0 24,22 0,0-1,-67 24,45-23,-23 0,0-1,-23 1,-22 0,23-1,22-22,-45 22,-23 1,0 0,23-24,0 24,0-24,-23 24,-22-47,-1 23,1 0,-1 1,24-24,-24 23,1 1,-1-24,-44 23,21 0,-44 1,22 22,-22-22,0-1,-23 0,22 1,-22-1,0 0,0-23,-22 24,-1-24,-22 23,-1-23,-21 23,21-23,-22 24,23-1,-23 0,23 1,-46-1,1 0,-1 1,-22 22,22 1,-45 0,-45 23,23 0,-1 23,-22-23,181 0,0 0</inkml:trace>
  <inkml:trace contextRef="#ctx0" brushRef="#br1" timeOffset="24507.72">7767 5459,'0'0,"0"0,0 0,0 0,0 0,0 0,0 0,23 0,-23 0,22-24,-22 24,23-23,-23 23,23-23,-1-1,1 1,0 0,-1-1,1 1,-1 0,1-24,0 24,-1-24,1 24,-23-24,23 0,-23 24,22-24,1 1,-23 23,23-24,-23 0,22 1,-22-24,23 23,-23 0,23 1,-1-1,-22-23,23 23,-23 1,0-1,0 0,0-23,0 24,0-24,0 0,0 0,0 0,0 0,0 23,0-23,-23-23,23 23,-22 0,22 0,0-23,0-1,22 24,-22-23,0 23,-22-23,22 23,0-23,0-1,-23 24,23-23,-23 0,23 23,0-24,-22 24,22 0,-23 0,23-23,-45 0,22 23,0 0,1-23,-1 23,-22-24,22 24,1 0,-1-23,0 23,1 0,-1 23,0-23,1 24,-24-24,46 23,-22 1,-1-1,0 0,-22 24,23-24,-1 1,-22-1,-1 0,24 24,-24-24,1 24,22 0,-22-1,23 1,-24 0,24-24,-1 47,0-23,1 23,-24-24,24 24,-1-23,-22 23,22 0,-22-23,-23-1,45 24,-45 0,23 0,0 0,-1 0,1 0,0 0,0 24,-1-1,-22-23,0 23,1-23,-24 24,23-1,-23 24,24-24,-24 0,23 1,0 22,0 1,-22-24,-24 24,24-24,22 1,0 22,-23 1,23 0,-45-1,23 1,-24-24,24 24,22-1,0-22,-23 22,1 1,-1 0,-22-24,22 24,1-1,22-22,-23 22,1 1,-1-24,-22 24,22 23,-44-23,44 23,-22-24,22 1,-22 0,0 23,22-24,1 1,-1 23,46-24,-46 24,-22 0,22 0,-22-23,23 23,-1 0,0 0,1-23,-1 23,23-24,0 1,-22 0,22-1,0 24,0-23,0 0,23-1,0 1,-1-1,1 1,0 0,-1 23,-21-24,21 1,1 0,0-1,-1 24,-22-23,46 0,-24-1,1 1,23 23,-24-23,24-1,-1-22,0 22,1 1,-1-1,-22-22,22 46,23-47,-23 24,1 23,22-47,-23 24,1-1,22 1,-23 23,23-47,0 24,0 0,0-1,0 1,-23 0,23-1,0 1,0 0,0-1,0 1,0 0,0-1,0 24,0-23,0-24,23 47,-23-47,0 24,0 0,0-24,0 0,23 1,-23 22,0-22,22-1,1 0,-23 1,0-1,22 0,-22 1,23-1,-23 0,23 1,-23-1,22 0,1 1,-23-1,23 0,-1 1,1-1,0 0,22 1,-22-1,-1 0,23 1,1-24,-24 23,1-23,0 23,-1-23,1 23,0-23,-1 24,24-1,-1-23,-22 23,22-23,0 24,0-24,1 23,-1-23,-22 23,45 1,-46-24,23 23,1-23,-24 0,24 0,-1 0,-22 0,-1 0,1 23,22-23,0 0,-22 0,22 0,1 24,-24-24,24 23,-1-23,-22 23,22 1,0-24,0 23,1-23,-24 0,24 0,-24 23,1-23,0 0,-1 0,23 24,1-24,-24 23,1-23,0 23,-1-23,1 24,0-24,-1 23,24-23,-24 0,1 23,-1-23,24 0,-24 24,1-24,0 23,-1-23,-22 23,23-23,0 0,-23 24,22-24,1 23,0-23,-23 23,45-23,-45 0,23 24,-23-24,22 23,1-23,-1 23,1-23,0 0,-23 0,22 24,1-24,-23 0,45 0,-22 23,0-23,-23 0,22 23,1 1,0-24,-1 0,-22 0,23 0,-23 23,45 0,-45-23,0 0</inkml:trace>
  <inkml:trace contextRef="#ctx0" brushRef="#br2" timeOffset="26939.11">3419 6951,'0'0,"0"0,0 0,0 0,0 0,0 0,0 0,0 0,0 0,0 0,0 0,0 0,23 0,-23 0,23 0,-23 0,22 0,24 0,-1 24,23-24,22 0,1 0,0 0,-24-24,47 24,22-23,-23 0,23-1,-23-22,0 22,0-22,46 22,-23-22,-23-1,0 0,0 1,23-1,23-23,-46 23,0 1,-22-1,-1 24,1-24,22 0,0 1,-22-24,-1 23,1 0,0-23,-23 24,22-1,-22 0,0-23,0 24,-23-1,23 1,0-1,0-23,-23 0,1 23,-1-23,0 0,0 24,-22-1,0 0,-1 1,24-24,-1 23,-22 0,22 1,-22-1,-1 24,1-24,-23 0,45 24,-45-24,0 47,0 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01T18:37:55.174"/>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6468 1,'0'0,"0"0,0 0,0 0,0 0,0 0,0 0,0 0,0 0,0 0,0 0,0 0,0 0,0 0,0 4,0 1,0 0,0 3,0 0,0-1,0 2,0 4,0-1,0-2,0 1,0-1,0 1,0 0,0 1,0-1,0 1,0-1,0 2,0 2,0-1,0 1,0 1,0 3,0 2,0 5,0 3,0 3,-4 6,-2 3,-3 3,0 2,-3 2,1-1,2 1,2-4,4-1,-3-1,-1 1,-2 1,0 2,-2 0,-4 0,1 5,-1 2,2-1,-1 0,2 2,3 0,0-1,0-1,-2 2,-3 0,1-2,-1 4,1 3,4 4,-2-1,2 1,2 2,3 2,1-3,-2 0,-1-2,1-1,1-2,2 1,1 1,0 4,-3-2,-1 0,0 2,1 1,1-1,-2-2,-2-2,2 1,1 0,1 3,2-2,0 1,1 0,0-1,0-5,0 1,1-2,-1 1,0-1,0-2,0 1,0 0,0 1,0 0,0 2,0-1,4-3,1-2,0-2,3 2,1 0,1-1,1-2,-3 0,-2-2,2 0,-1-1,3 4,-1-3,-1-1,1-2,4 1,-1-4,-2 3,-3-3,-2 1,-3 0,-1-3,-1-1,0 2,-1-2,0-5,1-3,0 1,0-1,-1-2,1-2,0-5,0-3,-4-4,-5-1,-1 1,-3-2,0-3,0-3,-4-3,-5-2,-4-6,-2-5,-3-2,-5-3,-8-3,-9-2,-7-3,-1-5,1-6,3-1,4-4,-2-2,5 1,2 3,6 4,7 3,4 3,7 2,5 4,5 3,5 3,4 5,3 3,1 3,2 2,0 1,4 5,9 1,10 4,10 8,10 9,6 4,2 5,5 4,4 3,0 6,2 0,1-2,3 0,-2 0,-1-4,-3-6,-3-5,-9-3,-3-8,-3-2,-4-6,-4-3,-5-9,-3-4,5-10,10-10,10-13,11-13,12-14,5-12,4-10,1-6,-3 1,-3 3,-3 4,-14 17,-19 19</inkml:trace>
  <inkml:trace contextRef="#ctx0" brushRef="#br0" timeOffset="4128.82">16299 5692,'0'0,"-4"0,-2 0,-3 4,-4 1,-9 5,-7-1,-4 3,-12 3,-10 3,-16 3,-15 5,-14 3,-6 0,0 3,-7 5,-8 3,-3 3,-1-1,-2-1,-5 2,-3 1,-3 0,2 2,8-3,6-1,-4 0,-5-3,-4-4,5-4,4-3,1-3,-4-1,1-1,2-4,6-2,12-3,8 0,1 1,-2-2,-1 1,-2-1,0 0,2-2,6 2,0-2,-1 1,2-1,-1 1,1 3,5-1,5 1,1 2,3 2,0-3,-3 1,-7 1,-1 2,1 1,-1-3,-1 0,3 0,6 2,0 1,-1 1,-2 0,1 2,4-5,4 0,7-1,7 2,3 1,0 1,2 0,-1 2,-2-5,-2-1,1-3,-1-1,3-2,8 1,5-3,2 2,6-1,4 1,2 3,2-2,2 2,3-2,-7 0,-5-1,-4 1,2-2,3 1,4-1,0 2,-2 2,1-2,-1 2,-4-2,3 1,2-3,4-2,3 1,2-1,1-3,6-1,1 1,1 1,-2-2,3-1,0-1,2-2,1 0,1-1,4 0,2-1,3 1,2 0,0 0,2 0,-1-1,1 1,-1 0,1 0,-1 0,0 0,0 0,0 0,0 0,0 0,0 0,0 0,0 0,0 0,0 0,0 0,0 0,0 0,0 0,0 0,0 0,0 0,0-4,0-1,0-4,4-8,13-14,16-13,19-19,15-15,10-14,6-8,7-2,2 3,-1 4,-5 9,-8 11,-15 11,-8 8,-11 9,-9 10,-5 6,-9 8,-4 9,-4 6,-5 5,-3 3,-4 1,-4 5,-3 5,-4 8,-9 14,-12 9,-9 13,-7 9,-2 6,-1 3,-5 6,-4 0,0-5,-3-6,2-8,3-5,3-5,7-2,3-6,6-5,4-6,5 0,3-1,6-1,2-3,4 0,5-2,4-1,6 1,8-1,10 4,13 6,14 0,15 4,17 3,19 2,14 3,7-3,0 0,3-3,2-1,-20-7,-28-8</inkml:trace>
  <inkml:trace contextRef="#ctx0" brushRef="#br0" timeOffset="6015.07">6468 8632,'0'0,"0"0,0 4,0 1,0 4,-4 4,-1 9,-4 7,-5 8,-3 9,-3 9,-3 7,-4 1,-3 2,1 1,-4 3,1-4,1 0,2 0,-2 2,1-3,4 0,4-3,5-4,1-4,4-2,0 1,1 1,0 2,1 1,-2 2,1 0,3 2,-2-2,2-2,1 1,2-1,3-2,0-3,2-5,-4-3,-1-4,0-6,1-3,2-4,0 2,1-3,1-3,0-4,0-2,0-3,1-1,-1-1,-4 1,-1 2,0 0,-3-4,-1-3,-2-3,1-1,-2-3,0 0,0 0,-4-1,-6-7,-3-7,-6-5,-6-7,0-7,-2-1,-2-3,1-4,0 3,3 3,4 3,2 5,8 5,3 4,6 5,0 1,3 2,3 3,4 3,1 3,3 1,0 5,4 6,2 5,4 8,4 8,3 7,4 5,1 7,2-1,0-1,4 0,2-5,-1-5,-5-6,-2-3,2-8,2-2,0-6,0-3,7-5,10-7,14-3,13-4,7-6,2-3,4-7,-5-7,-14 2,-20 5</inkml:trace>
  <inkml:trace contextRef="#ctx0" brushRef="#br0" timeOffset="8430.68">15852 9808,'0'0,"0"0,0 0,0 0,0 0,0 0,0 0,0 0,-4 0,-9 4,-7 1,-12 0,-12-1,-10-1,-5-1,-8 3,-9 0,-11 4,-11 1,-13 1,-7 4,-8 4,-6 1,-9 2,-1 2,1 4,-5 1,-5 0,-4-1,3-1,0-1,2-2,-2 0,1 0,7-1,3 0,-6 1,1-1,3-4,5 0,5-1,3 1,2 2,4-3,-2-1,5-3,3 0,2 2,-4 2,-5 6,-6-2,0 1,2-5,7-1,4 1,3 1,0 2,4-4,5 0,8 2,5 0,-2-2,4-1,1 2,-1-3,4 1,5-3,4 0,7-1,8 0,6-1,10-3,4-2,5-3,2-2,-2 0,3-1,2-1,3 1,7-1,3 1,5-1,1 1,3 0,0 0,0 0,4 0,2 0,2 0,2 0,1 0,0 0,0 0,1 0,-1 0,0-4,5-9,4-11,6-13,7-12,9-6,10-5,7-5,3 1,1 3,-1 4,-4 8,-7 8,-6 7,-9 5,-4 8,-6 7,-6 7,-4 3,-3 4,-2 0,0 2,-6 7,-8 11,-11 10,-12 15,-9 17,-4 14,-9 9,-7 7,-1-1,0-3,3-9,9-6,5-12,7-11,11-11,7-8,8-1,7-6,4-2,4-6,7-1,5 0,10 3,5 1,7 2,9 1,14 5,18 6,12 2,8-2,4-3,2-5,-5-4,-5-1,-7-4,-5-1,-7-3,-8 1,-15-2,-14-3</inkml:trace>
  <inkml:trace contextRef="#ctx0" brushRef="#br0" timeOffset="11323.46">1 2564,'0'0,"0"0,0 0,0 0,0 4,0 5,0 10,0 9,0 7,4 7,1 4,4 5,0 3,3 4,4 4,2 4,2-2,7 1,6 1,1 1,7 1,1 2,1-4,5 3,-1 2,-2 1,1 4,0 1,0 4,1 7,-1 6,5-2,5 4,6 1,7 1,1-1,0-1,1-1,-5-4,-5-1,-1-1,2 1,1-3,-1-1,1 2,1-2,2 0,2 1,-3-2,-4-3,-5 0,-4-6,-6-3,-4-3,0-1,-4-4,0-6,1 0,-1-2,0-3,-2-3,-4-6,2 2,2-4,0-1,-3 1,-3-4,-3-4,-1-3,-2-5,-4-1,-2-2,-4-1,-1-1,2 1,-1 4,0 1,2 0,-2 0,1-2,-2 0,1-2,-2-4,0-2,-1-3,2-2,-3-1,-1 0,-4 2,-1 0,-3 0,0-2,-1-2,-1-4,1-3,-1-1,1-1,-1-2,1 1,0-1,0 1,-4-1,-9 1,-15 0,-10 0,-11 0,-9 0,-6-4,-1-2,-1-3,-2-4,-4 0,-7-2,-2-3,1 3,7-1,6 3,8-1,10-2,8 2,8 3,10 4,8 2,7 3,5 2,2 0,3 0,3 1,6 0,9-1,9 4,8 6,5 0,11 4,10 2,5 3,7-2,3 1,1 0,-6-2,-7 0,-7-3,-9-3,-10-4,-7-3,-5-1,-3-6,-3-2,-4-4,2-8,2-9,2-12,-4-11,-2-14,-2-11,-2-13,2-16,-2-10,-4-2,-3 4,-2-1,-4 21,0 24</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7:19:54.627"/>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10103 9408,'0'0,"0"0,0 0,0 0,0 0,0-2,0 0,0-3,0 1,0-2,0-2,2 1,3-1,0 2,1-1,1 1,0-1,-1 2,0-4,0-1,0-1,2-3,1-3,1-3,1-1,2-2,2-1,-1-2,0-3,-2-2,-2 0,0-3,-2-1,0-1,-2-1,0 1,0-2,-2-1,-2-1,0-2,-1-2,-1 0,0 1,-1-2,1 2,0 0,0-1,0-1,-1-1,1 0,0-1,0 2,0 1,-2-3,0-1,-1 0,1 0,1 0,-2 0,0 0,-2 1,0 0,1-2,0 1,-1 1,0 1,-1-1,0 1,1-1,-1 1,-4-3,0 1,0-1,0 0,-1 2,0 1,-1 1,2-1,1 0,2 0,0-3,-1 0,1-1,-2 1,-2 3,-1 0,0 1,0 0,-3-1,0 2,-1 1,-5 0,-2 3,-2 0,0 0,0 2,1 0,1 2,2 0,-1 1,3-1,-1 1,0 0,-1 2,-2 1,-5-1,0 2,-2 2,0 2,2-1,-1 1,0 1,2 0,1 2,1 0,1 2,-2 1,0 1,-2 0,-2 1,-2-1,1 1,1 2,2 2,-1-1,2-2,0 1,1 1,0-1,-3-2,-2 1,0 2,0-2,1 2,1 0,2 2,1 1,2 0,0 1,1 3,0 0,-1 0,-1-1,-1 0,0 2,-1-1,-1 2,-1 0,3 1,1 0,1 0,2 0,0 1,1-1,0-2,-2 2,-4-2,-2 2,-3-1,0 1,-1 0,2 0,2 0,2-1,1 0,2-1,0 2,1-1,-3 1,-1 0,-4 0,1 0,-2 1,0-1,0 0,3 0,1 0,4 0,2 1,3-2,2 2,0-1,2 0,-2 0,-1-2,0 1,-3 0,1-1,-1-2,-1-2,0-2,1 0,0 0,0 1,2 0,1 0,1 1,0 2,2 1,1 0,3 0,-1-2,0 1,2-2,1 1,-1-1,-2-2,-1-2,2-1,0-2,3 1,0 0,1 0,1-1,0 0,0 0,-1 0,-1-1,-2 0,-1 1,2-1,-3 0,0 1,2-1,0 0,0 1,-2-1,0 1,1-1,0 0,2 1,1-1,-3 0,-1 1,1 0,1-2,2 2,0 0,2 1,-1-1,2 2,-1-1,-2-2,0 2,-2-1,1 1,0-1,2 1,-2 0,-2-1,-1 0,0 2,0 2,0-1,-2-2,-1 1,-2-1,1-2,-2 1,1 0,-2-2,2 2,1-1,1 0,-1 1,1 1,0 1,2 0,-2 2,0-1,-2 0,-1-1,-3 1,0-2,-2-1,-1 0,1 2,-1 1,0 2,0 1,0 1,3 0,0 1,0 1,1 2,3-1,-1-1,0 2,-2 0,-1-1,-1-1,-1 0,-1-1,3 0,0 1,-1 1,3 2,-1-1,2 2,0 0,-2 1,0 1,-2-1,-3-1,-2 0,-4 1,-2 2,-1 1,-2 1,2 0,1 1,4 1,2-1,3 0,1 0,2 0,-1 0,-1 1,-2-1,-2 0,-1 0,-2 0,-1 0,4 0,2 0,1 1,1 4,3 0,0 2,-1-1,0 1,0-1,-2 1,-2-1,-3 0,0 2,-1-2,0 2,1-2,2 1,2-1,2 0,-1 0,1 0,-1-1,-1 4,0-1,1 0,-2 0,-1 0,1 0,-1-1,2 1,-1-2,1 3,-1 2,1-2,0 0,-1-1,-2 0,-3 0,-3 1,-1-1,0 0,0-1,1 0,2-1,2 0,2 0,1-2,2 1,1-1,-3 1,-1 0,-2-1,0-1,-1-2,2 0,1 0,1-1,2-1,2 1,1 0,0-2,2-3,-2 0,-2-2,-2 1,-2-1,1 1,-2-1,2 1,-1 0,1-1,2-2,2 1,0-1,2 0,0 2,0-3,1-2,0 0,-1 0,-3 0,1-1,-1 1,2 0,-1-2,1 0,0-3,-1 1,2 0,2-1,1-1,0 0,2 1,1 0,1-2,0 1,2 1,-1 0,0-2,1 1,-3 0,0-2,0 1,0 1,1 1,0-2,1 1,0-1,0-1,-1 1,-2 0,1-1,0 0,-1 3,0-1,0 0,1-1,1 1,-1 0,-1 2,0 1,2 1,0 0,0-1,3 1,1 0,0-1,1 0,0 1,0 0,-1 1,1-2,0 1,-1-1,-1 3,-2 2,-2 2,-2 1,0-1,0 1,-1 0,1 1,0-1,0 2,0-1,1 0,2 0,3-1,0 0,0-1,2 2,0-1,1 1,0 0,2 0,-1 0,0 1,0-1,-1-2,0-1,0-1,1-1,-1 0,1-1,0 0,-2-2,1-1,0-1,-2-1,2-1,-1-1,2 0,-1 2,1-1,0-1,0 1,0-1,-1-1,0 1,-1 0,2-2,-1 2,0 0,-3-2,0 0,1 1,1 0,-2-1,3 2,-1-1,1 2,0-1,0 2,0 1,-1-1,0 1,-1-1,-3 1,0 0,1 2,1 0,2 2,-1 0,-1-2,2 0,0 0,-1 0,0-1,0 0,1-2,-1 1,-1-2,0 0,-1 2,0 2,-1-2,-2 1,0 0,-1 1,1 1,-1-1,-1-1,0 1,-3 0,1-1,0 0,1 0,0 1,1 1,2 1,-1-2,0-1,0 1,1-2,1-2,-1 1,-3 0,0 0,-1-2,-2 1,-1-1,-1-1,-1 1,-1-1,1 2,1-1,1 2,0 0,1 3,2-2,3 1,1-1,-1-3,1 1,0-1,-2-1,1 1,-2-1,-2 0,-1 1,-2-1,-1 0,0 1,1-1,1 2,0 1,1 2,2 2,1 0,0 0,2-2,-1 1,0 1,2 0,-2-2,-2 1,0-1,0 2,-2-1,1 2,-1 0,0 0,0 2,3 1,-1 0,2 1,0 1,2-1,1 0,1 1,-2 1,-1-1,1 1,1 0,-2 1,0-2,0 0,-1 0,-2 2,0-1,2 1,0 2,0 0,1 2,0-2,1 0,1 1,1 0,0 1,2 0,1 1,0 0,-1 0,0 0,1 0,1 0,1 0,0 0,1 0,0-2,0 0,0-1,-1 1,0 1,0 0,0-2,1 0,0 1,-1 0,2 0,1 2,-1-1,1 1,-2 0,1 0,1 0,0 1,-1-1,2 0,1 0,0 0,2 0,-1 0,1 0,0 0,1 0,-1 0,0 0,0 0,0 0,0 0,0 0,0 0</inkml:trace>
  <inkml:trace contextRef="#ctx0" brushRef="#br0" timeOffset="4874.2">5608 7218,'0'0,"-3"0,-1 0,1 0,-1 0,2 0,1 0,0 0,1 0,-3 0,-1-3,0-4,2-1,-4-2,1 1,-2-2,-1 2,-1-1,-2 2,1-2,-2-1,2 0,0 0,1-1,-1-3,2 0,-1-2,1 3,1 3</inkml:trace>
  <inkml:trace contextRef="#ctx0" brushRef="#br0" timeOffset="5463.53">5357 6419,'0'0,"0"0,0 0,0 0,0 0,0 0,0 0,0 0,0 0,0 0,0 0,0-3,0-1,0-3,0 0,0-2,0-2,0 0,0 0,0 1,0-1,-3 2,-1 0,0-3,-2-1,0-2,1 2,-2-1,0 0,2 3,2 2</inkml:trace>
  <inkml:trace contextRef="#ctx0" brushRef="#br0" timeOffset="6046.13">5305 5881,'0'0,"0"0,0 0,0 0,2 0,2-2,1-3,2 0,-1-2,-1 1,1-1,-2-1,0-3,0-2,0-1,0 0,-2 1,-1 0,0 1,-1 0,0 0,0 0,0 0,0-2,0 0,-1 0,1 0,0-1,0 0,0 0,0 1,-2 1,0 0,-1 3,1 3</inkml:trace>
  <inkml:trace contextRef="#ctx0" brushRef="#br0" timeOffset="6512.66">5291 5029,'0'0,"0"0,0 0,0 0,0 0,0 0,0 0,0 0,0 0,0 0,0-3,0-4,0-1,0-2,-3 1,-1-1,0 1,-2-1,0 1,-2-1,0 2,-1-4,0-1,3 3</inkml:trace>
  <inkml:trace contextRef="#ctx0" brushRef="#br0" timeOffset="6914.22">5046 4752,'0'0,"0"0,0 0,0 0,0 0,0 0,0 0,0 0,0 0,0 0,0-3,0-4,0-1,0 1,0-1,0 1,0-2,0 1,0 1,0 3,0 1</inkml:trace>
  <inkml:trace contextRef="#ctx0" brushRef="#br0" timeOffset="7232.62">5023 4491,'0'0,"0"0,0 0,0 0,0 0,0 0,0 0,0 0,0 0,0 0,0 0,0 0,0-3,0-1,0-3,0 0,0 1</inkml:trace>
  <inkml:trace contextRef="#ctx0" brushRef="#br0" timeOffset="7527.91">4983 4256,'0'0,"0"0,0 0,0 0,0 0,0 0,0 0,0 0,0 0,0-3,-3-1,-1-3,-2-3,-4-3,-3 1,0 2,4 3</inkml:trace>
  <inkml:trace contextRef="#ctx0" brushRef="#br0" timeOffset="7946.22">4774 4169,'0'0,"0"0,0 0,0 0,0 0,0 0,0 0,0 0,-3-3,-1-1,-3-6,0-4,-2-3,1-1,-2 2,-2 1,2 3,-2 0,3 0,-2-1,2-2,0-1,0-1,-3-1,0 1,-1-1,-1 0,-2 0,0-3,-7-4,0 3,5 4</inkml:trace>
  <inkml:trace contextRef="#ctx0" brushRef="#br0" timeOffset="8380.52">4247 3611,'0'0,"0"0,0 0,-2 0,-1 0,-2 0,1 0,-2 0,0 0,-2 0,-3-2,0-1,-2-1,1-1,-1-1,1-1,0-1,0 1,0 0,0 0,0 1,2 0,1 0,0 0,-1 0,-2 0,-1-2,-1 0,-2-2,-2 1,0 0,-3 1,-1 1,2 1,5 2</inkml:trace>
  <inkml:trace contextRef="#ctx0" brushRef="#br0" timeOffset="10152.09">4270 7356,'0'0,"0"0,0 0,0 0,0 0,0 0,0 0,0-3,0-1,0-3,0-3,0 0,0-1,0 1,0-1,0 2,0-1,0-1,0-3,0-1,0-1,0-1,0-1,0-3,0-1,0 0,0 2,0-1,0-1,0-3,0 2,0 6</inkml:trace>
  <inkml:trace contextRef="#ctx0" brushRef="#br0" timeOffset="10413.51">4333 6563,'0'0,"0"0,0 0,0 0,0 0,0 0,0-3,0-1,0-2,0-2,-3-3,-1-5,0 2,1 2</inkml:trace>
  <inkml:trace contextRef="#ctx0" brushRef="#br0" timeOffset="10736.4">4338 6088,'0'0,"0"0,0 0,0 0,0 0,0 0,0 0,0 0,0 0,0-3,-3-1,-1-3,-3-3,0-3,-2-3,1-3,-2-3,2 3,1 5</inkml:trace>
  <inkml:trace contextRef="#ctx0" brushRef="#br0" timeOffset="11207.13">4070 5622,'0'0,"0"0,0 0,0 0,0 0,-2 0,0-2,-3-3,0 0,-1-2,-1-1,-2-2,-2-2,0-2,-1-1,-2 1,-1-1,3-1,0 1,4 1,-1 3,1 1,-1-2,-1 0,0 1,-2 1,1 0,-3 0,0 1,-1-2,3 0,1-1,-1 0,-1-3,0 0,2 3,3 2</inkml:trace>
  <inkml:trace contextRef="#ctx0" brushRef="#br0" timeOffset="11447.66">3576 5097,'0'0,"0"0,0 0,0 0,0 0,0 0,0 0,0-3,0-1,0 0</inkml:trace>
  <inkml:trace contextRef="#ctx0" brushRef="#br0" timeOffset="11834.65">3435 4870,'0'0,"0"0,0 0,0 0,0 0,0 0,0 0,0 0,0 0,0-2,0-1,0-1,-2-3,-1 0,1 0,0-2,0 0,1-4,1-1,0 0,0 0,0 0,0 1,0 1,0 0,0 0,0 0,0-1,0-4,0-4,0-2,0 0,0 0,0 0,0 0,0 2,0 5,0 4</inkml:trace>
  <inkml:trace contextRef="#ctx0" brushRef="#br0" timeOffset="12229.3">3470 4176,'0'0,"0"0,0 0,0 0,0 0,0 0,0 0,0 0,0 0,0-2,0 0,0-3,0 0,0-1,0-1,0-2,0 0,0 1,0-1,2-3,1-2,1 1,1-1,-1 1,1 0,0-2,0 1,0-3,-1-1,-1-1,1 0,0-1,-2 0,0 1,0 2,-2 5</inkml:trace>
  <inkml:trace contextRef="#ctx0" brushRef="#br0" timeOffset="12664.4">3506 3529,'0'0,"0"0,0 0,0 0,0 0,0-2,0-1,0-1,0-3,0 0,0 0,0-2,0-1,0 0,0-4,0 0,0 0,0 0,0-2,0 1,-2 0,0 1,-1 0,1 2,-1 0,-1 0,-1 0,-2-2,0 0,2-2,1 2,1 3</inkml:trace>
  <inkml:trace contextRef="#ctx0" brushRef="#br0" timeOffset="16170.2">1130 6281,'0'0,"0"0,0 0,0 0,0 0,0 0,0 0,0 0,0 0,0 0,0 0,0-2,0-1,0-2,0 1,0-2,0-2,0-1,0-1,0-2,0-1,0-2,0 0,0 1,0 1,0 0,0-1,0-1,0 1,0-2,0-2,0 0,2 0,1-2,1 0,1 1,1-2,0 2,0-1,0 0,0 1,2-1,-1 2,1 0,0 0,1 2,0 0,-1 0,1 1,-1 1,0 3,-2 1,1 2,-1 1,0 0,0 0,0 0,-1 1,1 0,2 0,-2 0,2 0,-2 0,1-1,-1 0,0 0,0 0,-2 0,-1 2,1-2,-1 2,0-4,-1-1,1-1,0 1,0 0,-1 0,-1-2,0-1,-1 1,0 1,0 1,0-3,0-1,0 1,0-1,0 1,0 1,0 0,0 0,0 0,0 0,0-2,0 0,0 0,0 0,0-1,0-2,0-1,0 2,0-2,0 2,0-2,0 1,0-1,0 1,0 1,0-1,0-1,2 0,0 2,1-1,-1 0,-1 0,0 0,0-1,1-1,1 0,1 0,1-1,1 1,1-1,2 0,2 0,0 1,2-1,4-2,2 0,3 2,-2-1,1 2,1 0,0 1,-2 2,1 2,-1-1,0-1,-1 2,0 0,-3 4,-1 0,0 2,2 1,1 0,0 0,1 0,0 1,-1 0,-1 0,2 0,-1 0,1 0,1-1,-1-2,1-1,-2-1,-2-1,1 0,2 0,-2 0,2-2,1-2,-1-3,0 0,1-3,2-2,0-2,1-1,0 0,1 0,-3 2,0-2,0 0,-1 1,-2 0,-3 1,-1-1,1 0,-1 1,-2 3,-1-1,-1 3,0 0,1 0,0 1,0 0,0 1,3 0,1 0,-1 0,0 1,-1 1,0 2,-1-2,0-1,0 0,1 1,2-1,-1-2,0 1,-1 1,1 0,1 0,0 2,-1 1,-1-1,-1-1,0 2,-2 0,-1-1,-2 0,0 1,-1 0,0 1,1 0,0 1,0 0,-1 1,1-1,-1-2,0 0,0 0,-2-2,-1-2,-2 0,0 0,-1-2,0 0,0 3,0-1,-1 1,1 1,0 2,0 1,0 1,-2-2,-1-1,-1 1,-1 1,-1-2,1-2,-2-1,-1 2,1-1,0 0,0-1,0 1,1 2,0 0,0 2,0 0,-1-1,0 0,-1-1,2 2,-1 0,2-2,-2 1,0-1,0 3,1 4</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5T19:02:13.787"/>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20110 7056,'0'0,"0"0,0 0,0 0,0 0,0 0,0 0,-3 0,-1 0,-3 0,-6 0,-10 0,-10 0,-6 0,-4 0,-8 0,-7 0,-11 0,-12 0,-14 0,-5 3,-1 1,2 3,-3 0,-3 2,-1-1,3 5,0 0,-3 0,-4-1,1 0,4-3,2-1,-2-4,-7-1,-1-2,3-1,-3 0,-2-1,0 4,5 0,3 1,-1-1,-7-1,-4-1,0 0,-4-1,-2 0,2 0,5 0,3 0,1-3,-1-2,-2-1,0-2,0 2,-4-1,-1 0,1 2,5 1,2-1,-1-4,1 1,5-2,6 1,3-1,-1-2,-2-1,-1 0,1 1,-1-2,0 3,-4-1,2 2,1 0,3 1,-6 0,-1 1,-1 1,4 0,4 1,2 1,0 2,2 1,3 1,5-3,6 0,2 1,-2 0,-3-2,-1 0,-1 1,3 0,5 2,0 1,-1 0,-2 1,3 0,4 1,5-1,2 0,-2 0,-4-3,-4-1,-3 1,3 0,3 0,7 2,2 0,1 1,0 0,2 0,3 0,1 0,4 1,0-1,0 0,5 0,-2 0,0 0,-3 0,-1 0,-2 0,0 0,-3 0,2 0,-2 0,2 0,-2 0,-1 0,0 0,3 0,3 0,1 0,3 0,0 0,4-3,2-1,-1 0,-3-2,-3 0,0 0,0 3,3 0,5 2,4 0,1 1,1 0,1 1,0-1,-4 0,-3 0,1 0,-1 0,2 0,-1 0,1 0,6 0,3 0,5 0,2 0,-1 0,3 0,-1 0,1 0,0 0,-2 0,2 0,-2 0,-1 0,1 0,0 0,-1 0,1 0,3 0,2 0,3 0,2 0,1 0,0 0,1 0,3 0,1 0,2 0,1 0,2 0,-1 0,1 0,2 0,2 0,1 0,2 0,1 0,0 0,1 0,-1 0,0-3,1-4,-1-3,0-4,3-8,7-7,8-3,9-10,7-5,3-2,-1-1,-1-1,-1 2,-3 4,0 2,-3 7,-3 3,-3 4,-5 4,-3 3,0 0,-3 3,0 2,-2 4,-3 4,-2 4,-1 2,-2 2,-1 1,-1 1,-2 3,-2 10,-5 8,-4 13,-3 12,-7 7,-6 7,-4 5,-2-1,-1-1,0-3,4-3,3-5,5-6,3-7,2-6,6-4,0-5,4-4,1-2,1-1,-1-4,1-2,0-2,0 0,2 1,2-1,1 1,2-2,1-2,0 0,0 0,0-2,1-2,-1 2,0 0,3 2,7 6,8 4,7 4,8 6,7 0,6 3,5 4,4 3,7 0,3 1,0-3,1-2,-4-3,-5-5,-5-2,-6-3,-7-1,-5-5,-5-1,-4 0,-4-2,-2 0,-5-2,-1-2,-3-3,0-1,-2-2,-3-1,-1-1,-2 1,-1-1</inkml:trace>
  <inkml:trace contextRef="#ctx0" brushRef="#br0" timeOffset="11735.47">8803 2735,'0'0,"0"0,0 0,0 0,0 0,0 0,0 0,0 0,0 0,0 0,0 0,0 0,0 0,0 0,0 0,0 0,0 0,0 0,0 0,0 0,0 0,0 3,0 1,-3 2,-1 1,-3 2,-3 0,0 1,-1 1,-2 3,1 1,0-1,-4-1,-2 1,-2 1,0 1,1 1,0 0,-3 3,0 5,-2 1,-4 1,0 3,-1 3,-1 3,1 0,2-1,1 3,0 1,3 3,2 0,-2 2,-2 2,-1 3,2-1,-2 0,1 1,-1 1,-2-2,0 0,-1 1,-1 1,1-2,3 0,2-3,0 1,1 1,1-1,1 0,-1 2,0-2,0 1,1-2,5-3,1 1,4-1,0-2,0-1,-3-2,3-1,-1 0,2-4,0-1,1 0,0-2,-3 0,2 1,-1-2,2 1,-1 1,1-1,-1 0,2 1,-4-1,0 0,-2 1,0-1,2-3,-1-2,0 0,-1 2,1 0,0-2,3-2,0 2,1-1,-1 2,2 0,-1 1,-2 0,1 1,-1 2,1-1,0 1,1 2,0-2,0-3,0-3,1-2,-1-1,-3-2,2-1,2-2,3-2,1-3,2 0,2 2,0-2,0-3,1-1,-4-3,0-2,-4-1,0 0,-2-6,-2-9,-3-7,-1-12,-2-9,2-6,4-8,4 1,3 1,2 0,1 1,1 4,1 1,0 3,-1 0,1 5,-1 7,1 5,-1 3,0 5,0 3,0 5,0 4,0 4,-1 3,1 2,0 0,0 1,0 3,0 4,0 6,0 8,0 5,0 4,0 6,3 6,1 7,3 5,0 1,2 1,0-1,0-4,0-4,-2-5,-3-3,2-3,-1-5,3-4,-1-5,-2 1,-1-2,2-1,-1-4,-1-2,0-3,-2-2,-1 2,-1-2,0-3,3-2,4-2,3-2,7 0,9-4,9-5,8-6,8-5,5-7,7-5,6-4,2-2,-1 3,-7 3,-11 5,-11 3,-10 6,-4 6,-7 5,-3 3,-6 2,-3 1,-4 1,1-3,-1-1,-1 0</inkml:trace>
  <inkml:trace contextRef="#ctx0" brushRef="#br0" timeOffset="14095.8">6439 8185,'0'0,"0"0,0 0,0 0,0 0,0 0,0 0,0 0,0 0,0 0,0 0,0 3,0 1,0 3,0 3,0 3,0 5,-3 6,-1 8,0 4,1 5,1 4,1 5,0 1,1 2,0-2,0 2,0 1,0 3,0 5,0 3,3 5,1 4,3 0,0 0,2-3,3-2,-2-4,2-7,-2-4,0-9,-1-5,-2-7,-3-3,-1-1,-2-2,-1 1,0 1,0-2,-1-1,1-3,-1-3,1 0,0-2,0-1,0 0,0 1,0-1,0-3,0 0,0-4,0 1,0-3,0 2,0-2,0-2,0-2,0-2,0-1,-3-1,-4-3,-10-4,-7-5,-10-2,-4-5,-6-6,0-7,1-4,2-2,1-1,2 4,2 1,-3-2,0-1,0 2,1 2,4 3,5 4,7 3,4 6,6 2,4 4,4 4,3 3,1 3,3 3,5 6,4 3,9 10,6 6,9 9,6 6,8 6,5 0,2-2,1 1,-5-6,-7-6,-6-3,-7-4,-8-7,-7-4,-2-4,-5-3,0-1,0-1,-1 2,0-1,-1-1,0-3,0-2,0-2,2 0,5-7,3-5,8-11,4-9,3-12,6-11,4-5,0-1,0-3,1 1,-2 1,-1 3,-6 4,-2 6,-4 6,-5 2,-2 4,-4 4,-4 7,-4 9</inkml:trace>
  <inkml:trace contextRef="#ctx0" brushRef="#br0" timeOffset="5156.78">20339 1,'0'0,"0"0,0 0,0 0,0 0,0 0,0 0,0 0,0 0,0 0,0 0,0 0,-3 0,-4 0,-4 0,-3 0,-2 0,-8 3,-8 1,-11 2,-13 4,-12 0,-6 2,-3 1,-1-2,-1 1,-6 1,-9 2,0-3,0 1,1-3,-4 1,-7-2,-3 0,0 0,8 0,2-1,-1-2,2-2,5-1,6-2,9-1,4 0,4 0,-6-1,-4 1,-2 0,2 2,1 5,2 1,-4-1,-4-2,-2 2,0-1,4 2,3-1,-3 2,-6-1,-3-2,1 2,2 1,-3 0,-4 2,-7-2,-1 1,4-1,10 0,5 3,-1 1,-7 2,-7 2,5 0,0 1,3-3,-3 2,-4 1,-1-3,2 0,2-3,2-1,-5-2,-3 1,0-2,5 1,4 2,-1 2,-3-1,-3 0,4-2,4 1,4 1,-2 2,-1 1,0 1,-1 1,-2 1,-3 0,-11 0,-7 0,0-1,7-2,8-1,1 0,2-2,4-1,3-2,3 1,1 2,-1-2,0 1,-5 1,2 2,1-1,3-1,3-1,4-1,1-1,0 1,1-2,5 1,-1 2,0 2,-1 2,-2 2,-4-3,2 0,3-3,4 0,5 1,4-2,7 1,3-1,1-4,0 2,2-1,0 1,-1-1,-1 2,-1 2,4-1,5-2,0-2,4-3,2-1,1-1,4-2,0 1,0 0,-1 2,1 2,1-1,-2 0,2-1,0 0,1-2,4 1,1-1,6 0,2-1,4 1,1 0,-1 0,1 0,0 0,1 0,-1 0,2 0,2 0,1 0,3 0,1 0,0 0,2 0,-1 0,3-3,5-1,3-6,6-4,3-3,1-1,3-4,4-4,0-6,0-2,3 0,-2-1,1 0,-2 3,0 1,-2 2,-1 4,-4 2,-3 6,-4 3,-3 3,-3 4,-4 3,-2 2,-2 1,0 2,-1 2,-2 2,-2 3,-2 5,-4 7,-5 7,-3 6,-5 5,-3 4,-2 2,0-2,-2-1,1-2,3-1,3-5,3-4,1-5,5-5,2-4,2-5,1 0,2 1,2-2,3-2,1-2,1-2,1 1,0 0,4 0,3 2,4-1,3 3,9 6,5 3,11 4,13 3,13 6,11 0,4 2,3-2,3 0,-1-3,2-1,-3-1,-6-1,-2-4,-10-3,-12-5,-9 0,-7-3,-6 0,-7-2,-3-1,-3-2,-5-2,-1-1,-4-1,-2 0,-4-1,-1 1,-1-1,-2 1,1 0</inkml:trace>
  <inkml:trace contextRef="#ctx0" brushRef="#br0" timeOffset="8516.5">1 1782,'0'0,"0"0,0 0,0 0,0 0,0 0,0 0,0 0,0 0,0 0,3 0,4-3,3-4,10-4,13 0,13-1,14 2,11-1,12 1,16 0,9 2,1-2,-3-1,1 1,7-1,2-2,-1 2,-2 0,-2 1,1 0,3 1,-1-1,-2 2,5-1,3 1,-1-2,1 2,0 2,-2-1,0 0,-5 2,-6 2,-5 1,3 1,-3 0,-2-2,-11 0,-7-1,-6-2,-7-3,-4 0,0 2,-2-2,-3 2,-3 1,-2 2,-1-1,-4 0,-5 1,0 1,0 1,2-2,3-1,0 2,2 0,4-2,-2 0,-1 0,-4-1,-6 0,-6 1,-2 1,-5 2,-3 1,-2 0,2 1,-1 0,1 1,2-1,2 0,2 0,-2 0,0 1,1-1,-3 0,1 0,-3 0,-2 0,-3 0,-2 0,-1 0,2-1,0 1,0 0,-1 0,3 0,2 0,7 1,4-1,1 0,1 0,0 0,-4 0,-1 0,-1 0,-2 0,-1 0,-2 0,1 0,1 0,-2 0,2 0,-2 0,0 0,0 0,0 0,2 0,2 0,1 0,2 0,-2 0,0 0,-1 0,-1 0,-1 0,2 0,-3 0,1-3,2-1,0 0,2 1,1 0,1 2,3 0,2 1,-1 0,0 0,-2 0,0 1,-4-1,-4 0,-4 0,-1 0,-1 0,-2 0,-1 0,-1 0,0 0,-5 0,0 0,-1 0,2 0,3 0,2 0,0 0,1 0,-1 0,-1 0,-1 0,0 0,0 0,0 0,2 0,2 0,-1 0,0 0,-2 0,0 0,0 0,-1 0,-1 0,-2 0,-2 0,1 0,-3 0,1 0,-3 0,1 0,-2 0,2 0,-2 0,-2 0,-2 0,-2 0,0 0,-2 0,0 0,-1 0,1 0,0 0,-1 0,1 0,0 0,0 0,0 0,0 0,-3 0,-1 0,-3-3,-3-1,-6-3,-6 0,-6-2,-3 1,-3-2,-2-2,0 1,-1 0,1 1,0 0,0-2,0 2,1-2,-1 0,1-2,0-2,0 3,3-1,6 4,6-1,5 2,6 2,4 3,3 2,2 1,1 1,0 0,3 0,4 1,3 2,7 2,2 2,4 3,7 3,11 5,6 6,8 1,0 0,-1-1,-3-3,-5 0,-4-2,-7-4,-6-2,-5-2,-7-1,-7 2,-5-2,-3 0,-3-1,-1 1,0 1,-3 6,-4 2,-4 4,-2 1,-6 3,-4 2,-2 0,-2 1,0 0,3 0,1-1,3 2,2-2,-3-3,1 1,3-5,1-3,5-5,3-5,4-3,3-3,1-3,1 0</inkml:trace>
  <inkml:trace contextRef="#ctx0" brushRef="#br0" timeOffset="22799.82">11766 865</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01T19:01:15.118"/>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0 15295,'0'0,"2"-2,6-1,5-4,10-4,12-1,11-4,8-3,8-1,3-1,4-2,6 1,2 2,-2 2,-2 0,-3 0,1 2,4 1,-1 0,-1 2,-1-1,1-1,3-1,-1-2,0 0,6 1,6-2,4 1,2 1,4 1,4-1,4-2,3 0,7 0,2 0,5-1,5-3,4-3,2-2,7-3,0 0,0-2,6-2,0-2,6-1,3-3,0-1,6-1,-2-1,-4-2,-2-1,-2 0,0 1,-1-1,0 1,6-3,2 0,-3 2,0 3,-5 1,-3 2,-4 3,-7 4,-1 1,0-1,-3-1,-1 1,-1-1,-4 2,-4-1,1 1,1 2,1 0,1-2,-2 0,-5 1,-2 0,0-2,-1-1,-2 0,-4 0,-2-1,-4 1,-4 3,1-1,-1 1,-4 2,-1-1,2 0,3-1,2 1,-2-2,-2 1,-2 1,-2 2,-6 0,-9 2,-4 3,-2 1,0 2,-1 0,-6 2,-6 1,-6 3,-5 0,-3 1,0 1,-1 2,-1 2,-2 1,-4 0,-3 2,-4-1,-2 2,-4 0,-4 2,-4 2,-1-2,-3-1,-2 2,-2 0,-2 0,0 2,-1-1,-1 1,-3 0,0 0,-2 1,1-1,-2 0,1 0,0 0,-1 0,1 0,0 0,0 0,0 0,-2-2,-1-1,-2-2,-7-3,-6-1,-4-3,-3 0,-2-1,-2-1,-2 1,-3-1,-6 1,-2-1,-6 1,0 0,0 2,2 1,3 2,3 0,5-1,5 2,4-1,4 1,4 0,2 0,4 3,2 1,0 1,3 1,1 1,2 0</inkml:trace>
  <inkml:trace contextRef="#ctx0" brushRef="#br0" timeOffset="1263.04">11168 12349,'0'0,"0"0,0 0,0 0,0 3,0-1,0 4,0-1,0 1,0 1,0-2,0-2,0 2,0-1,0-1,0-1,0 0,0-2,0 1,0-2,0 1,0 0,0 0,0 0,0 0,0 0,2 0,1-3,2 0,3 1,-1-1,-1 0,-1-1,-3 0,0 2,-1 0,-1 1,0 1,-1 0,1 0,0 0,-1 2,1 1,0 5,-2 5,-3 4,-3 5,-2 4,-5 8,0 4,-4 2,0 1,-1 3,0 0,2 2,1 0,-1 0,1 0,-1-2,-1-1,0-2,-2-1,0-2,-1-4,2-5,2-4,3-3,3-5,3-4,3-4,3-3</inkml:trace>
  <inkml:trace contextRef="#ctx0" brushRef="#br0" timeOffset="18704.34">3798 0,'0'0,"0"0,0 0,0 0,0 0,0 0,0 3,0 1,0 3,0 5,-3 5,-1 1,-3 4,0 4,-1 1,-3 3,0 7,-3 5,-2 4,-2 6,0 5,0 6,-3-1,-1 2,-2-2,-3 4,0 1,2 5,-1 1,2-1,1 3,2 3,2 5,1 7,1 1,0 4,-3 2,0 6,-1 2,2 1,0 2,0 1,-1 5,-1 3,0 5,-2 2,-3 0,1 5,0 4,3 0,5 0,1-5,5-1,1-2,2-5,5-2,3-2,2-2,1-3,2-4,3 1,4-1,-1-1,1 1,1 1,-1 1,0 1,0-2,-1 1,1 2,0 1,-1 0,0-1,-2 4,4 0,2 0,-2 4,1 3,0-1,-2-2,0-1,1-4,-3-1,1-2,-1-2,-1-3,0 1,0 0,1-1,3-1,2-1,-3 2,1 3,1-2,-3-5,0-2,5-2,1 2,2-4,0-2,2-3,1-3,3-4,2 0,0 1,-2-2,-2-2,0-2,0 0,-1-2,-2 0,-4-1,-2-2,-3-2,-1-2,1-1,-2 0,1 2,-1-2,1-2,-2 0,1-3,-1-3,1-4,1 0,0 0,1-3,1 0,-1-1,0-5,-1 0,0-4,1-3,-1-2,1-3,-2-1,1 2,-2 0,1 0,-1 0,1 1,2 1,-1 0,0-2,0 2,0 0,1-1,-1-1,1-3,-2-3,4 0,2 0,2 1,0 1,1 0,0 3,0 2,-4 0,0-1,-3-1,-1 0,-2-4,1-1,2-1,-2 1,2 1,-2 0,0-1,0-1,0 0,-1 1,1 4,2-1,-1 0,0-1,0 0,-1-2,0-2,0 2,-1-3,1 0,-1 1,4-2,0 1,0 1,2-1,1 0,1 1,1-1,0 0,0-1,0 0,3 1,1-1,0 1,-1-2,2-2,-2-3,-3-1,-3-2,-2 0,-2-4,-1-2,-1-2,1 0,-2-2,2 1,-2-1,-1 0,-2 3,-1-2,-2-1,-1-3,0-1,0-3,-1 0,1-1,0-1,0 1,-1 0,1-1,0 1,0 0,0 0,0 0,-3 0,0 0,-4 0,0 0,-1 0,-3-3,-6-4,-4 0,-3-3,-3 1,-2-1,-2-1,-2-3,2-1,1-1,-1-1,2 3,3 0,3 4,6 2,5 3</inkml:trace>
  <inkml:trace contextRef="#ctx0" brushRef="#br0" timeOffset="19745.58">5042 13228,'0'0,"0"0,0 0,0 0,0 0,0 0,0 0,0 0,0 0,0 0,0 0,0 0,0 0,-3 0,-1-3,1-3,-3-8,0-9,-2-9,0-6,2-8,2-7,4-6,3-11,3-5,1-7,2-7,-1-6,5-4,2-3,2 5,1 7,0 4,-3 18,-4 19</inkml:trace>
  <inkml:trace contextRef="#ctx0" brushRef="#br0" timeOffset="21393.46">5026 13263,'0'0,"0"0,0 0,0 0,0 0,0 0,0 0,0 0,0 0,0 0,0 0,0 0,0 0,-3 0,-1 0,-3 0,1 0,-3 0,-2 0,1 0,-2 0,3 0,-1 0,-2-3,-4-1,-3 0,-3-2,-1 0,-6-1,-3-1,-3-4,0-3,-3-2,1 0,2-1,1-1,3 1,1 1,-2-4,-6 0,-4 0,-1 1,-2 1,-2 1,1-3,0 0,-1 3,-7 2,6 4,10 4</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16T15:14:03.338"/>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2118 0,'0'0,"0"2,0 0,0 4,0 4,0 7,0 5,1 6,2 4,1 3,0 4,1 4,2 3,0 3,0 4,0 1,1 0,2 1,-1 0,2 1,-1 0,-1 1,-1 2,1 2,0 3,-1 1,-2-1,0 0,0-2,1 1,1-2,-1-1,0-2,-1 0,2-1,0 1,0-1,1 0,0 3,-1-1,0-1,1 0,-1 1,0-2,0 1,-1-2,0 0,0-2,-1 0,1-3,-1-2,1 0,-1 0,1-1,-1 0,2 1,1-3,0 1,1-1,1 1,-1 0,-2 2,0 1,-1 2,-1 0,-1-1,-1 0,-1-2,0 0,0-1,0-1,0-3,-1-3,1-2,-1-1,2 1,0-1,1 0,0-1,0 0,-1 0,0 0,0 0,-2-2,0 2,-1 0,-1-2,0-2,-1-3,-1 0,-1-1,1-1,-2 1,1 0,-1-1,1 0,0-1,-2-2,1-2,0-3,1 1,0-1,0-1,1 0,0-3,-1 0,1-1,1 0,-2-2,1-2,0 0,1 1,0-3,1-1,0-2,0-1,-2 0,1-1,-1 2,-1-2,0 0,0-1,-1-2,1 0,-1-1,0-1,0-3,0 0,-1-1,0-1,-1-3,-1-2,-1-2,0 0,0-4,-2-1,0-2,-1-2,0-2,0 1,1 0,1 2,2 3,1 1,0 4,2 3,2 2,0 4,1 1,1 2,0 1,1 1,-1 1,0 5,0 4,0 5,0 2,2 5,1 3,3 4,0 3,1 0,1-2,-1 0,0-3,0-2,-1-2,1-3,0-2,-1-3,0-2,-1-3,0-1,1-1,1-2,1-2,0-2,2-3,1-3,2-3,2-2,2-4,2-2,1-4,1-2,0-2,1 1,-3 0,0 3,-1 1,-2 1,-2 1,-1 2,-1 2,-3 2,-2 4</inkml:trace>
  <inkml:trace contextRef="#ctx0" brushRef="#br0" timeOffset="10139.48">3988 5192,'0'0,"0"0,0 0,0 0,0 0,0 0,0 0,0 0,0 0,0 0,0 0,0 0,0 0,-2 0,0 0,-2 0,-3 1,-3 2,-3 0,-6 3,-6-1,-3 2,-3-2,0 1,-1-1,3-1,2-1,3-2,0 0,1 1,1 0,-1-1,-1 1,0-1,-1 0,-2-1,2 0,0 0,2 0,2 0,2 0,1 0,1 0,1-1,0 1,-1 0,1 0,1 0,-2 0,-1 0,0 0,-3 0,0 0,-1 0,1 0,1 0,2 0,0 0,0-1,-1-1,0-1,-1 2,-2 0,-1 0,-2 0,-1 1,2 0,1 0,1 0,3 1,1-1,1 0,-1 0,0 0,-1 0,0 0,-2 0,-1-2,2 0,-1 0,0 0,0 1,3 0,0 1,1-1,3 1,2 1,0-1,2 0,2 0,1 0,0 0,0 0,1 0,1 0,2 0,0 0,2 0,0 0,1-2,2 0,1-3,1-3,1-2,3 0,0-2,2-1,0-1,1-4,3-1,3-2,0 0,1 0,-1-1,1 1,-2 1,-1 2,-3 3,-3 2,0 3,-2 4,-3 2,-1 2,-2 2,0 0,-1 1,-1-1,1 1,0 1,-1 0,1 4,-2 2,-2 1,-2 3,-1 3,-2-1,-1 2,-2 3,-2 1,0 1,-2 1,1-3,1-1,3-1,1-1,3-2,1 0,1-2,2-1,-1-1,1 0,1-2,0-1,1 0,2 1,3 1,2 0,2 0,1 1,3 1,2 1,2 4,4 1,1 3,3 1,1 2,3-1,0 0,1 0,-1-3,-2-3,-3-4,-7-4,-5-3</inkml:trace>
  <inkml:trace contextRef="#ctx0" brushRef="#br0" timeOffset="12967.99">2605 7222,'0'0,"0"0,0 0,0 0,0-2,0 0,0-2,0-1,0-3,0 0,0-1,2-3,0 0,0-4,0-2,-1-3,-2-1,-1-2,0-1,1 0,-1 0,1 0,1 0,0 2,-2-1,0 0,-2 0,0-1,-1-2,-1 1,-2 0,0-2,-1 1,-1 0,-2 0,0 0,0-1,2 2,1-3,2 0,0-1,1-1,-2-2,0 1,1 1,0 0,1-1,0 0,1 0,0 1,-1 1,0 1,0 3,1 3,-1 0,1 0,0 1,-1 1,0 1,0-2,1 2,-1 1,1 0,0 0,0 0,0 0,1 1,-2 1,0 1,0 0,0 2,1 0,-1 2,1 1,0 1,0 2,2 0,1 3,0-1,2 1,-1 2,1 1,1 1,-3 0,-1 1,-2 0,0 2,0 1,-1 1,-1 2,-2 3,-2 1,0 3,-1 3,0 1,-1 0,0 0,1 1,3-1,0-2,3-2,0-1,0-3,0-1,2-2,1-1,1 0,2-2,-1-1,2-1,-1-1,0 0,0 0,1 0,-1-1,0 0,0-2,0-1,0-3,0-2,1-4,3-2,1 0,-2 0,0 2,-1 1,0-1,0 0,0 3,2 0,0 2,0 1,1 0,0 0,3 1,2 0,1 1,3 1,1 2,2 1,2 0,2 2,4 4,2 1,6 3,1 3,3 1,0 1,-1 0,-3-1,-4-3,-6-3,-7-3</inkml:trace>
  <inkml:trace contextRef="#ctx0" brushRef="#br0" timeOffset="50271.05">5961 9916,'0'0,"0"0,0 0,0 0,0 0,0 0,0 0,0 0,0 0,-1 0,-2 0,-1 0,1 0,0-2,-1 0,2-1,-1-2,0-4,-1-4,1-4,-1-2,-1-3,0-2,1-2,-1 0,1-1,0-2,0-2,0-1,0-1,0-1,0 0,-1 2,0 3,1 2,-1 0,1 0,0 0,0-1,0 0,-1-1,-2 0,1 0,-1 0,2 0,0 1,1 0,0 1,-1 1,-1-1,1 0,-1 1,2-1,-1-2,0 0,-1 1,0-1,1-1,0 0,1 0,0-1,0 0,0 1,0 1,0-1,0 0,-1 0,1-1,-1 2,1 0,-1 0,0 0,-1 0,-1 0,0-2,-1-1,2 0,0-2,1 0,0 0,0-2,0-1,0-1,0-1,-1-1,-1-1,0 0,-2 2,-1 0,-2 1,-1 0,0 0,-3-2,1 0,0-2,-1 0,2-1,1-1,-1-1,1 0,2-2,0 2,2 1,1 0,-1 2,-2 0,0 2,-1-1,-2-2,-2-1,-2 1,0-1,0 0,0 1,1 0,-1-1,1 2,2-1,-2 0,0 0,-2-1,-4-1,-1 0,-1 0,-1 1,1 2,2 1,2 1,2 3,0-1,1 3,0-1,-1 1,0 2,-1 0,-1 1,0 2,1 2,1 0,1 3,-1 1,3 2,1 1,0 2,2 0,-1 2,0 1,0 2,0 0,1 0,0 2,0-1,0 1,1 1,2 2,1 0,0 2,3 1,0 0,1 1,1 0,0 1,0 0,1 0,-1 2,1 0,0 1,1 0,1 1,0 0,1 0,0 1,0-1,1 0,-1 0,0 0,0 0,0 1,-1 1,-2 1,-1 3,0 1,0 3,-1 2,1 3,0 1,0 2,0 0,-1 1,-1-1,0 1,1 0,0-1,1-1,0 0,1-3,1 0,1-1,0-2,1-1,0-3,0 0,1-3,-1-1,0-1,0-1,0-1,0 0,0-2,0 0,0-2,0-4,0-4,0-4,0-3,0-3,1-1,1-2,1-1,0 0,0 0,0 3,0 2,1 2,1 2,1 4,0 2,1 1,2 0,1 2,1 1,3 2,3 0,2 2,3 0,0 1,3 3,1 0,2 2,2 1,1 0,0 0,-2 0,-2 2,-2-2,-1 1,-4 0,-4-2,-5-1</inkml:trace>
  <inkml:trace contextRef="#ctx0" brushRef="#br0" timeOffset="58034.4">4917 2366,'0'0,"0"0,0 0,0 0,0 0,0 0,0 1,0 2,0 3,0 3,0 3,0 3,-2 4,0 3,-1 4,0 6,-1 2,-1 4,0 2,2 1,0 2,1 1,2-2,-2 0,0-2,1-1,0-1,-2-1,1 1,-1-2,0 1,0 0,3 0,0 1,1 1,0 0,0 0,-1 0,-2 0,0 0,-3 0,1 1,-1-1,0 0,2 0,-1-1,1-2,1-1,0 1,1 1,0 1,-1-2,-1 0,-2-1,1 0,-1 0,1 0,-1-2,0-1,-1 0,-1 1,0-3,-2 0,-1 0,-1-1,-1 2,-1-2,0-1,0-2,0-2,0-2,0-1,2-2,1-1,1 1,1-1,0 1,0 0,1 0,-1 1,0-1,1 0,-1-2,0-1,0-2,-1 0,0-1,-1 0,1 0,-1 0,0-2,0-1,1 1,0-1,0-1,1 1,0-2,1 2,-1-1,0 1,1-1,-1 0,1-1,1 0,1-2,1 0,0-1,0 0,-1-1,1 0,0 0,2 1,0-2,2 0,-1-2,1 0,-1-1,0 0,-2-2,0-1,-2-2,-3-1,-2-3,0-2,-2-3,-2-3,-2-2,-1-2,-1-3,0 0,2 1,2 2,1 1,1 2,3 3,1 2,3 4,1 1,2 3,2 2,0 1,0 2,0 1,1 1,-1 2,1 3,3 4,1 4,2 3,3 4,3 4,1 1,0 0,0 0,0-3,0-2,-2-1,0-3,-1-2,1-1,-1 0,-1-1,0-3,-2 0,1-2,0-2,1-1,-1-2,1 1,2-2,1 0,3-2,0 0,3-2,4-1,5-1,5-1,6-4,2 0,2-3,0-1,1-2,-2-1,0 0,-4 0,-4 1,-8 2,-9 4</inkml:trace>
  <inkml:trace contextRef="#ctx0" brushRef="#br0" timeOffset="60079.97">2001 5171,'0'0,"0"0,0 0,0 0,0 0,-1 0,-2 2,0-1,-2 2,0 1,-3 1,-2 2,-2 1,-2-2,-3 1,-2 0,0 0,-2-1,0-1,0 0,1 0,0-2,1 0,1-1,-1-1,-1-1,0 1,-4-2,0 1,-1 0,2 0,0 0,2 0,0 0,-2 0,0 0,-2 0,-2 0,-1 0,0 0,0 0,2 0,2 0,1 0,-1 0,-2 0,-1 0,-3 1,2 1,1-1,1 1,2-1,-1-1,1 1,-2-1,1 0,-2 0,0 0,1 0,2 0,1-1,1 1,-1-1,-1-1,-2 1,0-2,-2 0,1 1,0 0,2 1,1 1,2-1,1 1,2 0,0 0,-2-1,0-1,-1 1,0 0,1 0,1 0,2 1,0 0,2 0,0 0,0 0,1 0,-2 0,0 0,-1 0,-1 0,1 0,0 0,3 0,0 0,2 0,2 0,1 0,1 0,1 0,1 0,0 0,3 0,1 0,2 0,0 0,1 0</inkml:trace>
  <inkml:trace contextRef="#ctx0" brushRef="#br0" timeOffset="61331.95">0 5219,'0'0,"0"0,0 0,0 0,0 0,0 0,0-1,1-3,2-2,5-3,6-3,5-4,6-4,4-4,1-3,2-2,2 0,0 0,-1 4,-3 2,-2 3,-4 3,-5 4,-3 2,-3 3,-4 2,-2 2,-3 1,-1 2,-2 0,-1 3,-1 1,-2 3,-4 5,-3 5,-2 2,-3 4,0-3,4-5</inkml:trace>
  <inkml:trace contextRef="#ctx0" brushRef="#br0" timeOffset="62080.25">39 5265,'0'0,"0"0,0 0,0 0,0 0,0 0,0 1,2 3,1 2,3 3,5 5,5 6,4 5,3 3,1 4,1 4,2 4,0 4,2-1,2-1,-6-8,-6-9</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16T15:18:05.900"/>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8828 793,'0'0,"0"0,0 0,0 0,0 0,0 0,0 0,0 0,0 0,0 2,0 1,0 2,0 0,0 1,0 3,0 0,0 3,0 0,0 3,2 3,1 1,2 1,0 4,2 5,-1 3,-1 4,-2 1,-1 2,0 0,-4 2,-1 1,0 3,0 1,2 0,-1 1,2-2,-1-1,1 1,0 1,3-1,2 3,1 2,-1 4,-1 0,-2 1,0 0,-2 0,3 3,0 0,-1-4,0-1,0-2,-2-1,1 0,-1 1,0-1,-2-1,-1-1,0 1,0-2,2-1,-2 2,-3 1,-2 0,-2 1,-2 1,2 3,0 0,-1 0,2 0,1 1,-2-1,0-1,-1 1,-1 0,-1-1,1-1,-1 2,-3 0,1-2,-3-1,0-3,-2-3,1-1,-1 2,-1 1,-2 1,-1 2,-1-2,2-2,0 0,0-2,1 1,1 1,-1 2,-1 1,-1 1,-1 1,0-1,-1-2,3 1,0-2,0 0,-1-1,2-3,0 1,0-1,1-1,2 1,2 0,2-1,-2-3,1 0,-1-2,-1 0,-1-1,-1 1,-3 0,1 0,0 1,2-1,-1-2,1-1,1-3,-3 0,2 0,-1-2,2-1,1-1,2 1,1 1,1-1,1 0,0-4,1 0,-1-1,1-2,-1 1,3-1,0 0,0 0,-3 1,1-2,0-1,0-2,3-2,-1-1,3-3,-1-1,2-2,2-1,1-1,1-2,1-1,-1-2,-1 0,-1-1,-1-2,-1-2,0-1,-1-5,-2-2,-1-4,-3-4,-2-2,0-5,-3-1,1-3,0-3,1-1,1-3,1 0,1-1,2 2,1 6,3 2,-1 6,2 3,2 3,1 5,1 2,2 3,0 2,0 3,0 3,0 4,1 5,-1 8,0 7,0 8,2 8,3 4,3 5,2-1,2-1,1-3,0-3,0-1,1-3,-1-5,0-3,0-4,0-2,2-4,1-2,-1-3,-2-3,-1-2,1-2,1-3,0-3,0 0,0-2,4 0,8-1,5-1,9-4,9-2,4-2,2-2,-1-1,-4 0,-2 0,-4-1,-1 1,-4 0,-1 0,-6 0,-8 2,-8 3</inkml:trace>
  <inkml:trace contextRef="#ctx0" brushRef="#br0" timeOffset="1985.81">14165 7104,'0'0,"0"0,0 0,0 0,0 0,0 0,0 0,-2 0,-3 0,-3 0,-5 0,-3 0,-5 0,-4 0,-5 0,-4 0,-7 0,-10 0,-9 2,-5 3,-7 1,-7-1,-4 1,-5-1,-3 0,-5-2,-5-2,-1 0,-1 0,1-1,-1-1,2 1,3-2,1-1,0-2,2-1,1 0,-2 0,-1-1,2 0,0 0,-1 1,-2-1,0 1,4 1,3 0,-1 0,-2-1,2-1,1 0,1-1,-2 1,2-1,3 2,1 1,0 0,1 0,3-1,3-1,1-1,-2 1,2 0,3-1,5 2,5-1,1 1,1-3,1 0,2-1,2 2,5 0,2 1,-1-1,0 2,2-1,-1 1,-1 2,2-1,3 0,2 2,4 0,1 2,3 0,2 1,0 0,-1 0,2 0,-1 0,1 0,0 1,2-1,2 0,4 0,5 0,3 0,0 0,4 0,1 0,4 0,0 0,3 0,-1 0,2 0,0 0,3 0,0 0,2-3,0 1,0-3,0-3,3-3,2-5,3-7,4-5,5-7,1-1,3-2,-1 1,-1 3,2 1,-2 5,-4 9</inkml:trace>
  <inkml:trace contextRef="#ctx0" brushRef="#br0" timeOffset="2713.9">8288 6911,'0'0,"0"0,0 0,0 0,0 0,0 0,0 0,0 0,0 0,0 0,3 0,0 2,1 4,6 1,5 4,6 5,6 4,5 4,4 4,3 2,-2-1,-3 0,-2 2,0-1,-1-3,-2-1,-1-4,-2-2,1-4,0 1,-3-3,-6-4</inkml:trace>
  <inkml:trace contextRef="#ctx0" brushRef="#br0" timeOffset="6862.98">6827 6745,'0'0,"0"0,0 0,0 0,0 0,-2 0,-1 0,-2 0,0 0,-4 2,-2 1,-4 4,-6 4,-5 1,-6 1,-6 1,0 0,-1-3,0 0,0-1,-4 1,-6 1,-3 2,-2 1,0-2,0-1,-1-2,-3-2,-4 4,-3-2,0 1,-2 0,4-2,-2 0,-5 3,-1-1,-2 0,1 1,-3-3,-6 1,-2-3,2 1,1-2,2 1,1 1,0-1,5 1,3-1,-1-2,-5-2,-2-1,-1-1,-1-1,-2 0,-2 2,0 1,2-1,3 0,-1 0,0 1,0 0,3 0,1-1,-4 0,-2-1,0-1,3 2,1 3,-3 1,-4 1,0 0,3 0,2 0,1 0,0-1,-1-1,2 0,3 0,2 1,-3-1,1-1,2-1,4 1,5 0,1-1,-3-1,-1 0,0-1,2-1,6 0,3 0,3 0,0-1,-3 1,-1 0,1 0,3 0,4 0,1 0,0 0,-1 0,-1 0,0 0,-2 0,3 0,1 0,4 0,1 0,3 0,0 0,-2 0,0 0,3 2,3 1,1 0,4-1,3 0,1-1,4-1,0 1,3-1,1-1,3 1,0 0,2 0,0 0,3 0,0 0,3 0,0 0,1 0,-1 0,1 0,0 0,-2 0,0 0,3 0,1 0,1 0,2 0,1 0,0 0,0 0,0 0,0 0,1 0,-1 0,0 0,0 0,0 0,0-2,0-1,0-4,2-3,3-5,3-3,2-6,2-5,5-4,4-6,5 1,3-1,0 2,0 3,-3 5,-3 6,-2 1,-4 6,-5 5</inkml:trace>
  <inkml:trace contextRef="#ctx0" brushRef="#br0" timeOffset="7644.83">41 7310,'0'0,"0"0,0 0,0 0,0 0,0 0,0 0,0 0,0 0,0 0,0 0,2 2,1 3,2 1,4 1,8 4,7 7,6 4,7 5,5 5,5 3,7 3,6 1,5 0,1-2,-5-2,-4-2,0-1,-2 0,-9-5,-14-7</inkml:trace>
  <inkml:trace contextRef="#ctx0" brushRef="#br0" timeOffset="15875.88">8107 14440,'0'0,"0"0,0 0,0 0,0 0,0 0,0 0,0-2,-2-1,-1-2,-2-2,0-3,-2-1,-1-3,-2-4,-2-1,0-2,-1-3,0-3,-2-2,-1-2,-2-2,-1-1,2-2,1-2,1-2,3-2,1-2,1-2,2-3,0 1,1 0,2-1,2 0,1 0,2 1,0 0,0-2,0 0,1-3,-1-1,0 2,0 1,0 1,0 1,2 2,1-2,2 3,3-1,1 1,2 3,1-1,1 0,1 2,-1-1,0 2,1 2,1 0,1 2,0-1,-1 0,-1 2,2 0,1 1,-1-2,-1 2,-1 1,0-2,1 0,1 1,2 0,2 0,0-2,-1 2,-2 0,-1 2,-2 0,2-2,2 0,0-2,2-3,-1-1,-1-1,-1 1,-2 3,-1 1,1 0,1 1,0-2,-4 1,0-3,-1-2,0 1,-2 0,0 1,-2-2,0 2,0 1,-1 1,0-2,1-1,1 0,-1-2,1 0,-1-1,-1-1,-3 2,-1 1,-1 1,-1-1,0 0,0 1,-1-2,1-2,0-2,0 0,0 1,0 1,-3 0,1 2,-3-1,-3-1,1 0,-1-1,1-2,-1 2,1-2,2 0,0 1,0 2,-1 2,-2 0,1-2,-1-2,-1-2,-1 2,0-1,1-1,-1 1,-1 1,0 1,-1 0,-1-1,-2 0,-1 1,-2 0,0 2,1 0,-2 0,1 2,1-1,-1 0,1 1,0 1,2 0,1 4,0 1,1 0,0 0,-2 1,-3 1,0-2,-2 0,-2 1,1 1,-1 0,0 1,0 1,3-1,0 1,-2 2,1 1,0 2,0-2,2 0,4 3,2-1,1 2,0 0,2 1,1 2,1 1,-1 1,2 2,0 2,0 1,-1 2,1 2,2 1,1 3,1 1,-1 3,0 2,0 0,1 4,-2 2,1 3,-2 7,-3 5,-1 8,-4 6,-3 6,1 5,-3 5,-2 6,0 2,-1-1,1 0,2-4,1-4,4-7,2-5,3-7,3-6,1-6,3-5,1-3,0-1,0-2,1-2,-1-2</inkml:trace>
  <inkml:trace contextRef="#ctx0" brushRef="#br0" timeOffset="16318.32">7681 7685,'0'0,"0"0,0-2,0-1,0 0,0 1,0 0,0 1,0 1,0-1,0 1,2 3,3 2,8 3,7 4,10 8,10 3,8 6,3 1,1 1,2-1,1-2,1-2,3-2,0 0,-10-5,-14-5</inkml:trace>
  <inkml:trace contextRef="#ctx0" brushRef="#br0" timeOffset="20431.72">12349 14300,'0'0,"0"0,0 0,0 0,0 0,0 0,0-3,0 0,0-2,0-2,0-2,0-5,0-3,0-6,0-8,2-5,1-7,2-5,2-6,1-4,0-4,1-6,0-5,0-3,-2-2,1-5,-2-4,-1 0,-2 1,-3 1,-5-2,0 0,-1-2,0-2,0-2,0-2,-1 1,1 0,-3-2,-1 0,-1 1,-1 1,2 0,0-3,-1-1,0-3,0-1,1-3,0 1,3-3,-1-2,-1-2,2-1,-1-2,1-1,2-1,1 0,2-1,2 5,-1 2,2 1,-1 2,0 7,1 4,-1 1,0 2,0 2,0 5,0 4,0-1,0 2,0 3,0 6,-2 5,-1 0,0 1,1 0,0 3,-1 1,0 5,-3 3,-1 4,0 6,-1 4,1 7,1 5,2 4,2 2,1 3,1 3,0 3,0 2,1 3,-1 3,-2 2,-1 2,-2 0,-2 2,-5 1,-6 6,-12 10,-11 11,-7 6,-5 10,-2 4,-1 4,2-1,2-3,6-5,6-6,8-7,8-7,7-7,6-7,6-4,6-5,4-1,2-1,0 0</inkml:trace>
  <inkml:trace contextRef="#ctx0" brushRef="#br0" timeOffset="20911.72">12155 8123,'0'0,"0"0,0 0,2 0,1 0,4 0,4 0,3 2,5 1,2 2,6 1,1 0,6 5,3 4,6 4,5 3,3 3,1 1,1 0,-2-1,-1-4,-9-4,-11-6</inkml:trace>
  <inkml:trace contextRef="#ctx0" brushRef="#br0" timeOffset="34789.79">11510 0,'0'0,"0"0,0 0,0 3,0 2,0 5,0 5,0 7,0 4,0 6,-2 9,-1 8,0 9,1 8,1 5,0 7,2 5,4 6,5 6,3 3,4 4,3 1,3-1,0 1,0 2,0 1,-1 4,0 2,1 2,-2 3,-2 2,-4 0,-5 0,-4-1,-3-2,0-5,-2 0,-2 0,0-3,-3-3,0-1,0-1,-1-1,0-2,-1-4,0-2,0-4,-3-3,-1-4,-1-5,1-4,1-5,-4-2,1-3,1-2,-1-1,0 0,2-2,-1-2,-2-4,2-2,0-4,2-3,1-2,1-2,0-1,2 0,0-1,2 0,2 0,-2 2,0 0,0-2,1 0,1 0,0 0,1 0,0 1,-3 1,1 2,-1-1,1 0,0-3,1-1,1-3,0-2,0-3,0-3,0-5,0-4,0 1,0-4,0-1,0-4,0 0,0-3,0-1,-2-3,-1 0,-2-2,-2-2,-3-1,-3-3,-4-6,-6-6,-4-4,-3-5,-3-4,-3-2,0-1,3 0,1 2,3 2,1 2,4 3,3 1,2 4,0 1,5 6,2 1,3 4,3 3,3 2,2 1,0 4,2 4,-1 2,1 7,2 8,2 6,5 7,6 4,1 4,3 3,2 0,5 1,1-1,2-2,-1-2,-1-4,-1-2,-3-5,-4-6,-2-5,-3-4,-1-3,-1-3,-1-4,1-6,-1-4,5-4,8-8,8-8,10-11,7-10,7-11,7-12,9-10,5-4,1-4,2-4,4 1,1 5,-4 5,-15 15,-19 20</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16T15:19:46.374"/>
    </inkml:context>
    <inkml:brush xml:id="br0">
      <inkml:brushProperty name="width" value="0.23333" units="cm"/>
      <inkml:brushProperty name="height" value="0.23333" units="cm"/>
      <inkml:brushProperty name="color" value="#DA0C07"/>
      <inkml:brushProperty name="ignorePressure" value="1"/>
      <inkml:brushProperty name="inkEffects" value="lava"/>
      <inkml:brushProperty name="anchorX" value="0"/>
      <inkml:brushProperty name="anchorY" value="0"/>
      <inkml:brushProperty name="scaleFactor" value="0.5"/>
    </inkml:brush>
  </inkml:definitions>
  <inkml:trace contextRef="#ctx0" brushRef="#br0">15722 8948,'0'0,"-39"0,-38 39,1-39,-78 77,38-39,1 39,-39 0,0 0,-39 38,39 1,-38-1,38 1,-38-1,38-38,0 77,38 0,-38-38,39 37,-1 1,1 0,38 0,-39 0,78 0,-39 0,38 39,-38-40,39 40,-1-1,39-38,-38 0,38 39,0-39,0 38,0 0,38 1,-38-1,39-38,38 39,0-39,0 0,38-39,1 39,38 0,0-39,0 1,77-39,-39 0,0 0,-38-39,39-38,38 0,0 0,0-38,0-39,-39-39,39 39,-39-77,1-38,-39-1,38-37,-38-40,0 39,0-77,0 1,-77-1,38 77,-76 0,-1 0,-38 0,0 0,0 0,-38 0,-39 39,0-1,0 1,0 0,-38-1,-1 1,-38 38,0 38,0 39,39 0,-78 39,-38-1,0 78,1-1,-1 1,231-39,0 0</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3T18:46:00.024"/>
    </inkml:context>
    <inkml:brush xml:id="br0">
      <inkml:brushProperty name="width" value="0.23333" units="cm"/>
      <inkml:brushProperty name="height" value="0.23333" units="cm"/>
      <inkml:brushProperty name="color" value="#DA0C07"/>
      <inkml:brushProperty name="ignorePressure" value="1"/>
      <inkml:brushProperty name="inkEffects" value="lava"/>
      <inkml:brushProperty name="anchorX" value="0"/>
      <inkml:brushProperty name="anchorY" value="0"/>
      <inkml:brushProperty name="scaleFactor" value="0.5"/>
    </inkml:brush>
  </inkml:definitions>
  <inkml:trace contextRef="#ctx0" brushRef="#br0">15722 8948,'0'0,"-39"0,-38 96,1-96,-78 190,38-96,1 96,-39-1,0 1,-39 94,39 2,-38-3,38 3,-38-2,38-94,0 189,38 1,-38-94,39 91,-1 3,1 0,38-1,-39 1,78 0,-39 0,38 95,-38-97,39 97,-1-1,39-94,-38-1,38 97,0-96,0 93,0 1,38 1,-38-1,39-94,38 95,0-95,0 0,38-97,1 97,38 0,0-97,0 3,77-96,-39 0,0 0,-38-96,39-94,38 0,0 0,0-94,0-96,-39-96,39 96,-39-190,1-93,-39-3,38-91,-38-99,0 97,0-191,0 4,-77-4,38 191,-76-1,-1 0,-38 1,0-1,0 1,-38-1,-39 97,0-3,0 3,0-1,-38-2,-1 3,-38 93,0 94,0 96,39 1,-78 95,-38-2,0 192,1-2,-1 2,231-96,0 0</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3T21:00:21.621"/>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9196 775,'0'0,"0"0,0 0,0 0,0 0,0 0,0 0,0 0,0 0,0 0,0 0,0 0,0 0,0 0,0 0,0 0,0 2,0 1,0 1,0 1,0 1,0 3,0 3,0 0,0 1,0 0,0 2,0 0,0 1,2 3,0 1,3 1,-1 4,0 0,-1 5,1 3,0 1,1 3,1 4,1-1,0 2,-1 2,1-2,1 1,-1 0,0 3,2 2,-2 2,1 2,0 1,-1 1,1-1,0 0,1-1,-1 1,1 1,-3 1,-1 1,1 1,-2 2,1 1,0 1,-1-3,-2-3,0-2,-2-1,3-2,-1 0,1-2,-2 1,1-1,-2 2,1 1,-1 3,0 0,0 0,0-1,-1-1,1-1,0-2,0-2,0 1,0 0,0 0,0-1,0-2,0-3,0 0,0-3,0 0,0-1,-2 1,0-2,-1-2,1-2,1-1,0-1,0 0,1 0,0-1,0 0,-2 1,0 3,0 2,0 0,0-1,1-4,1 0,0-2,0 0,0-1,-2 0,-1 0,1-1,-2-1,0 1,-1-1,-2 0,0-3,0-1,0-1,0-2,0 0,0 1,-1-2,0 1,-1-1,-2 0,1 1,-4-1,2-1,1 0,-3-1,1-1,-1-1,-1 1,-1 0,0-1,-3 0,-1 0,-2 1,0-1,1 0,0-3,0-1,2 1,-1-1,2 0,2-2,2 0,1-2,-2 1,1-2,0 3,1 0,1 0,-1 1,2 1,-1 1,0 0,-1 1,-1-1,0 1,1 0,0 1,0 2,1-1,1-3,-3 0,0-1,0 2,1-1,0-1,0 1,-1-1,0-1,0 0,2 0,2 0,2 1,1-1,-1-1,2 1,-1 1,1-2,-1 0,2-1,-1 0,0 0,0 2,-1-1,0 0,0 1,1-2,-1 1,1 0,0 2,1 0,-1 0,0 2,0-1,-1 1,0 0,0-3,1 2,-1-1,1 0,0-1,0 1,0-1,-1-1,0 1,2 0,-1 2,2-1,-2 1,1 1,1-2,2-1,-2 0,1 0,-2 2,-2-1,1 1,1 1,-1-1,1-1,2-1,0 0,0 1,-1 0,2-1,-2-1,0 1,1 1,1-2,-2 2,1-1,0 1,-1-1,0 2,1-3,-2 3,1-2,1 1,1-1,0 1,2 1,-1 0,1 0,-2 1,0-1,0 1,0 2,-1 0,-1 0,1 0,1-1,1-1,0 0,0 0,1-1,0 1,0-1,1 1,-1-1,0 1,0-1,0 1,0-1,0 1,0-1,0 1,0-1,0-1,0 1,0-1,0-1,0 1,0 0,0 0,0 1,0 0,0-1,0-1,0 0,0-1,0-1,0 2,0 0,0 1,0-2,0 1,0 0,0 0,0 2,0 0,0 0,0 0,0 1,0 0,0-1,0 1,0-1,0 1,0 2,0 0,0 0,0-1,0-2,0 1,0 0,0-1,0-2,0-1,0-1,0 1,0-2,0 1,0 1,0 0,0-1,-2 1,-1-1,1 1,0-2,0 1,2 1,-1-2,1 2,0-2,0 0,0 2,0-1,0 0,0 1,0 2,0 0,0 1,0-2,0 0,0-2,0 2,0 0,0-1,0 0,0-1,0-1,0 1,0-2,0-1,0 1,0-1,0-1,0-1,0 0,-2-2,-2 0,-1 0,-2 0,-3 0,-4-2,-5-5,-8-7,-7-4,-3-8,-2-5,3-4,0-1,4 2,2 2,5 5,4 3,5 4,4 4,2 5,4 2,2 4,1 3,3 1,0 1,2 3,3 2,3 7,5 6,7 7,8 7,5 6,2 1,2 4,-2-1,-3-2,-2-2,-6-4,-3-4,-3-4,-2-4,-1-4,-4-3,-1-5,-3-1,-1-2,0-3,-3-2,2-1,-2-1,2 0,4-4,6-8,6-11,8-10,4-5,3-5,3-6,3-3,2 3,1 1,0 4,-1 5,-4 5,-6 4,-8 5,-3 5,-5 6,-5 3,-2 4,-4 2,-2 3</inkml:trace>
  <inkml:trace contextRef="#ctx0" brushRef="#br0" timeOffset="3162.75">11112 7367,'0'0,"0"0,0 0,-2 0,-1 0,-1 0,-3 0,-1 0,-4 0,-2 0,-2 0,-4 0,-3 0,-6 0,-3 0,-4 0,-2 0,-1 0,1 0,-1 2,0 1,1 1,-1 1,-2 1,-1 1,-2 0,1 1,1-2,1 1,1-1,-2 1,-3 0,-2 2,0 1,2 0,2 0,-1-2,-2 2,-3 0,-1-2,0 0,2-1,4 0,4-2,0 2,1-2,-2 1,-2-1,-2 1,-1 1,1 0,-1 0,-1 0,-4-1,-1 0,-2-2,1 1,3-1,2 0,4 0,-3 0,-4 1,-5 0,3 0,1 1,2-2,2 1,-2-1,-2-1,-1 0,1-2,1 2,-1 0,-1-1,-3 0,-2-1,1 0,2-1,3 2,0 1,-1-1,0 0,-1-1,3 0,1 0,1-1,2 0,0 0,-1 0,2-1,0 1,1 0,3 0,4 0,2 0,1 0,3 0,-1 2,-1 1,-1 1,-1 1,-2-1,1-1,2-1,3-1,4-1,-1 0,3 0,0 2,1 0,1 3,-1-1,-1 0,3-1,-1 1,1-1,1 0,1-1,1 0,3-2,3 1,3-1,1 0,3-1,-1 1,3 0,1 0,1 0,2 0,0-2,1-3,1-2,1-6,5-6,5-9,4-8,4-7,2-1,1-2,-1 2,-3 4,-2 5,-2 4,-4 6,-2 5,0 6,-2 3,-1 4,-3 3,-2 2,-2 3,-4 2,0 4,-2 7,-3 7,-3 7,-2 10,-3 5,-2 2,-1 1,0-2,2-2,2-4,3-5,3-4,1-5,3-5,3-3,1-3,2-3,1-2,2 0,1 3,4 1,2 0,3 1,2-1,3 1,0-1,4 0,2-1,1 1,0 0,0-1,2 1,3-1,1-1,3-1,-2 0,-1 0,-2-1,-2 0,-3-1,-4 0,-1-2,-2-1,-1-1,-2-1,-3-2,0 0,-2 0,0 0,-3 0,-2-1</inkml:trace>
  <inkml:trace contextRef="#ctx0" brushRef="#br0" timeOffset="4997.58">4774 7794,'0'0,"0"0,-2 0,-3 0,-2 0,-2 0,-3 0,-4 0,-1 0,0 0,-2 0,-5 0,-3-2,-6 0,-2-3,-4-1,-1-1,1 0,1 0,-1 0,-2 1,-4 0,-3 0,-4 0,-1-1,1 0,-1 2,-3 1,-4 2,-1 1,0 1,0 0,1 2,-4 3,0 0,1 0,1 0,0 0,-4-1,-4 1,-2-1,-1-1,1 2,-4 1,-2 1,2 1,5 0,-2-2,-3 1,1-1,3 1,4-2,-1 1,-1 0,-2 0,3 1,2 0,0 0,-6-1,-1 1,0-1,3 0,1 0,-1 0,0 1,2 0,3 0,3-1,1 1,-2-1,-1 0,3-1,3-1,3-1,-2-1,-2-1,-1 1,2 0,4 0,4 0,6 1,2 1,1-2,1 1,1-2,0 0,4-1,1 0,6 0,4 0,6 0,4 0,2 0,1 0,4 0,0 0,2 0,2 0,1 0,2 0,2-4,4-4,4-5,5-7,6-8,6-7,1-4,3-2,0-1,-1 1,-2 4,-1 4,-3 6,-6 5,-4 4,-3 6,-4 5,-3 3,-2 5,-4 3,-2 6,-7 7,-5 8,-7 10,-8 8,-4 8,-4 2,1 0,3-1,6-3,6-5,5-5,6-6,5-4,3-5,4-5,1-4,3-2,5-2,4 0,7 0,6 1,2 2,5-1,3 0,3 2,5 2,1 0,3 0,1-2,-7-4,-11-2</inkml:trace>
  <inkml:trace contextRef="#ctx0" brushRef="#br0" timeOffset="26666.42">4103 14155,'0'0,"0"0,0 0,0 0,0 0,0 0,0 0,0 0,0-2,0-4,0-1,0-1,0-2,0-2,0-4,-2-5,-2-3,-2-5,-2 0,0-4,-2 3,2 0,-1 3,1-1,0-1,-2-3,-1-4,-2-4,2-1,0-3,2 2,-1 0,3 3,-1-1,1 3,-1-1,-1-1,0-4,3 0,-2-1,2 1,-1-1,1 0,-2 2,1 1,0 0,-3-1,-1 1,1 4,-1-1,2 2,0 0,2 0,-1-1,-2-2,1-2,0-4,1-2,2 0,2 0,2-3,1 3,1 0,0-1,3 1,1-2,-1-1,0 2,-1-2,-1 3,0-1,-1 0,0 1,0-2,0 0,0 1,0-2,0 3,-1-1,1 0,0 1,0 0,0-1,0 0,0 0,0-2,0-2,0 0,0-2,0-1,0-1,0-2,0-1,0 0,0 2,0 0,0 3,0 3,0 0,0 1,0 1,0 0,0-1,-2-1,-1 1,-1-2,2 0,0 3,1-2,0 1,1 1,0-1,0 0,-2 1,-2-1,1 0,1 2,0-2,1 3,0-1,1 0,0 1,0 1,0 0,1-2,-4 0,0 1,0-1,0 0,1-1,1 0,-2 2,-1 3,-1 2,-1 3,1 3,-1 2,0 3,2 3,0 2,0 2,0 4,0 1,2 3,0 1,1 2,-2 5,0 3,-3 2,0 2,-4 1,-2 6,-3 6,-6 12,-4 14,-5 14,-4 12,-5 14,-1 8,-2 3,-1 0,-1-1,3-3,2-4,6-6,5-9,6-10,4-11,2-11,4-8,4-7,3-4,3-4,1-4,2-3,0-6,2-6,3-8,7-10,7-12,6-12,6-12,3-8,0-6,0-1,-2-1,-1 3,-1 1,-3 4,-4 5,-3 7,-1 3,-1 6,-1 3,2 5,-1 7,0 4,-4 4,-2 5,-3 5,2 3,1 4,1 4,1 4,0 3,3 4,0 6,3 8,3 8,2 5,-1 7,0 3,2 4,-2-3,0-1,-2-2,1-3,-2-4,1-4,1 0,5 0,-4-5,-5-7</inkml:trace>
  <inkml:trace contextRef="#ctx0" brushRef="#br0" timeOffset="30524.5">9881 16858,'0'0,"0"0,0 0,0 0,0 0,0 0,0 0,0 0,0 0,0 0,0 0,0 0,0 0,0 0,0 0,0 0,0 0,0 0,0 0,0-2,0-2,-3-1,0-6,-3-6,-3-7,1-8,-4-3,-2-6,-2-3,0-5,0-1,0-2,1-3,-3-2,-3-4,-1-1,-1-3,0-1,0-2,-2-1,1-2,-1-5,0-1,0 0,1-3,1 0,2 1,2-1,-1-2,1 0,1-2,1 0,0-2,-1-2,0-3,0-1,-2 2,0 1,-1 1,-1 0,0 0,-3 0,2-1,-2 0,0-2,0-4,3-1,2-1,2 0,2-1,3-1,2 0,2 0,1 2,1-1,-1 2,-1 3,-1 4,0-2,0 1,1-1,3 1,-1 0,1 0,2 1,1-1,1 4,2 3,0 3,-3 0,-2 1,-2 1,-1 2,1 3,-2 1,1-1,0-2,1 2,-1 1,-2 0,1-1,0 3,1 0,2 2,2 0,2-2,1 2,0 0,1-2,1 1,-1 3,1 2,-1 1,0 3,0 2,-2 2,-2 0,1 3,-2-1,0-1,-2 2,0-1,-1-1,-1 1,0 0,-1 1,2 3,-1-2,2 2,-1-1,1 0,-1 2,-1 1,0 1,0 2,1 0,-1 0,2 4,-1 0,1 2,-1 1,-2 1,2 2,-2 2,2 4,0 2,0 0,0 3,1 2,2 6,1 2,2 2,1 2,1 0,0 3,1 2,-1 1,-2 3,-4 0,0 1,-3 3,-1 3,-2 6,-4 4,-4 6,-4 7,-5 6,-4 3,0 1,0 1,4-1,0 0,4-6,6-2,3-4,5-5,1-3,3-2,2-5,3-1,1 0,0-2,2-2,-1-3,0-2,1-1,-1-3,0-5,3-2,3-6,3-7,5-6,6-4,1-3,0-3,-1 0,-2 4,-1 3,-1 1,2 4,-2 3,-1 1,-4 2,0 1,-3 4,0 2,-1 4,0 0,2-1,2 2,2 2,3 2,4 1,4 5,5 3,6 5,4 2,0 2,2 3,-2 5,-1 0,-4-1,-4-3,-4-4,-3 0,-2-3,-4-4,-3-2,-2-3,-2-1,-3-1</inkml:trace>
  <inkml:trace contextRef="#ctx0" brushRef="#br0" timeOffset="49963.68">7147 13991,'0'0,"0"0,0 0,0 0,0-2,3-1,0-3,3-3,2-2,6-4,7-7,11-8,7-6,9-7,8-4,3-2,3-2,0-5,2-3,4-5,2-3,2-1,-4 1,-5 2,-7 4,-7 6,-4 6,-6 4,-3 8,-6 4,-3 4,-3 3,-4 4,-2 3,-2 0,-1 3,-3 2,-1 3,-3 1,1 2,0 0,-1 2,-1 1,-3 2,-1 1,-2 1,-1 1,-2 0,-5 1,-2-1,-3 0,-2 1,-6-1,-7 2,-7 2,-7 1,-5 1,-2 2,5 2,5 1,5 0,7-3,8-3,6-1,6-2,3-2,6 0,6 0,10-3,9-4,10 0,9-1,3 0,-1 2,-4 4,-7 5,-10 5,-8 6,-6 7,-9 12,-5 9,-5 11,-4 6,-4 3,2-1,-1-4,2-3,2-4,3-11,3-11</inkml:trace>
  <inkml:trace contextRef="#ctx0" brushRef="#br0" timeOffset="66295.39">3626 0,'0'0,"0"0,0 0,0 0,0 0,0 0,0 0,0 0,0 0,0 0,0 0,0 0,0 0,-4 0,-2 5,-4 5,0 10,1 10,3 9,2 7,1 8,2 8,5 7,2 9,5 8,-1 8,4 5,-2 7,7 8,0 10,-4 7,-4 6,-4 11,-3 6,-2 4,-2-4,0-6,-1-7,0-9,5-5,1-4,5 1,0-5,-2 1,-1-4,1-4,1 1,-3-1,-1-2,2-3,5 3,0-1,-2 0,-3-2,-2-2,-2-1,-6 4,-3 0,-4-4,-1-3,2-1,2 0,-2 4,1 3,-4 0,2-5,-3-2,1-5,-1-6,0-5,4-8,2-3,4-2,1-4,1-4,1-5,-4-3,-1-2,0-6,-3-2,-1-1,-3-2,1-5,2-4,3-3,1-2,3-7,1-1,1-5,1-1,-1-2,-4-3,-1-4,-9-2,-6-6,-5-3,-10-9,-8-10,-15-10,-10-8,-7-5,-8-3,-3-7,1 3,5 2,12 2,9 4,10 6,9 6,7 9,5 4,2 6,7 2,5 2,6 4,4 3,3 3,1 1,5 6,11 5,11 7,18 3,11 4,9 6,1 7,-1 1,2 3,-3-1,-3-3,2-3,-7 1,-3-6,-7-2,-2-7,-4-2,-5-4,-8 0,-4-3,-7-3,-1-2,-3-3,1-2,-3-1,3-5,-2-5,2-7,7-8,10-13,3-13,9-12,3-11,1-12,7-8,7-5,6-4,2 2,1 7,-6 9,-6 11,-7 13,-13 18,-12 15</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3T18:46:30.539"/>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8674 12456,'0'0,"0"0,0 0,0 0,0 0,0 0,0 0,0 0,0 0,0 0,0 0,0 0,0 0,0 0,0 0,0 0,0 0,0 0,0 0,0 0,0 0,0 0,0 0,0 0,0 0,0-5,0 0,0-5,0-5,0-4,0-3,4-2,2-2,-1 0,4-1,0-4,3-1,-1 0,3 2,2-4,0 1,-4-4,-4 1,2-3,-2 2,3-3,-1 2,-2 3,3-2,-2 2,-2-2,3-4,3-4,0-2,-2 2,-4 0,2-1,0-2,-3 0,-1-2,-2-1,-2-5,0-1,3-4,1-6,5-3,0 1,3-6,-1-2,-3-2,-2 4,-3 2,3 0,-1-1,4 4,0 1,-2-2,-2-1,-2-6,-2 2,-1 0,-1 0,-4 5,-7 0,-1 1,-3 2,2 4,-2 1,1-3,0 1,1-1,-1 2,-3-2,-2 2,-3-1,-2-3,-1 2,-1 3,0 4,0 2,0-1,0 0,-4 2,-2-4,1 0,0 2,3 2,0-3,1 0,1 2,1 1,-5 1,-1-2,0-1,1-3,1 0,1 1,2-2,-5 1,0-2,-5 0,1 3,-4 3,-3 1,1-1,3-1,4 1,-2-3,2-4,2 0,2-2,2 1,1 3,1 4,0 2,5-2,2 0,-1 2,-1-4,-1 0,-2-2,4-5,1-3,-2 1,4-1,-4-1,1-2,0-1,-1-2,3-1,0 0,3-4,0-2,-2 0,2-3,4 4,3 3,3 2,3 1,1 5,2 1,-1-1,1-1,4 3,1 0,5 3,-1 0,-1 2,-3 8,-1 4,1 3,1 1,-1-1,-2 0,-1 4,-2 0,4 0,1-1,0-2,-2-2,-1 4,-2 1,0-1,4 3,1 1,3 2,6 4,-1 4,-2-2,1 1,-2 2,-2-3,1 0,-1 1,-2 3,-2 1,-2 2,-2 0,0-3,-1-1,-1 0,1 2,-1 4,1-1,0 0,0 3,0 2,0 0,4-6,2-1,-1-2,4 1,0 1,3 0,-1 1,-1 1,-4 0,-2 0,-2 5,-1-3,-1 3,0 0,-1 4,1 1,-1 2,1 0,0 2,0 3,0 3,0 3,0 2,0 0,0 2,0-1,0 1,-5-1,-5 1,-1 3,-4 7,-7 4,-9 10,-12 8,-12 13,-5 6,-6 8,-5 7,2 0,-2 3,-1 1,3-1,0-5,3-5,4-7,8-9,9-12,12-7,8-8,7-6,8-6,9-7,9-9,12-15,16-16,20-27,25-24,22-17,14-9,6 0,3 2,-7 4,-6 7,-9 14,-13 17,-19 18,-12 14,-12 10,-9 10,-8 14,-5 13,-6 10,-2 11,-1 23,3 30,1 36,1 30,7 16,1 12,2-2,-2-17,-1-25,-5-35,-7-33</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3T18:46:54.516"/>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0 762,'0'0,"0"0,0 0,0 0,0 0,0 0,0 0,0 0,0 0,0 0,0 0,0 0,5 0,5 0,5 0,10 0,8 0,4 0,4 0,3 0,4 0,6 0,12 0,7 0,5 0,2 0,0 0,-4 0,-7 0,-2 0,1 0,7 0,2 0,7 0,6 0,5 0,-4 0,-10 0,-5-5,-7-1,-1 1,4 0,3-2,7-1,6 2,2 1,-2 1,-2 3,-8 0,-3 1,-2 0,0-4,1-2,5 1,2 1,0 1,0 1,-5 1,-3 0,-9 1,-7 1,-4-1,-7 0,-7 0,-5 0,-5 1,-7-1,-3 0,0 0,1 0,-3 0,0 0,-3 0,0 0,-1 0,0 0,-1 0,-3 0,-3 0,-2 0,-3 0,0 0,-1-5,-1-1,0-4,-3-4,-3-5,-7-3,-11-7,-18-7,-20-6,-16-5,-8-3,-2 3,5 0,8 4,9 1,6 2,1 5,7 3,2 3,7 6,1 3,0 1,7 3,10 4</inkml:trace>
  <inkml:trace contextRef="#ctx0" brushRef="#br0" timeOffset="885.25">3796 710,'0'0,"0"0,0 0,0 0,0 0,0 0,0 0,0 0,0 0,0 0,-4 4,-2 2,-4 4,-9 5,-10 8,-18 5,-17 11,-17 7,-11 5,-3 2,1 1,0 5,6-4,6-3,3 0,3-6,5-6,5-5,15-9,16-8</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3T19:02:56.359"/>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6196 0,'0'0,"0"0,0 0,0 0,0 2,0 1,0 2,0 3,0 0,0 0,2-1,1 1,0-1,1 1,1 3,-1 2,-1 1,-2 3,0 2,0 4,-1-1,0 3,0 1,-1 2,1 2,2 3,4 2,-1 3,0 1,-1 0,1 4,0 0,-2 0,0-1,1 2,0 5,-1 2,-1 5,0 1,-2 0,1 1,-1 1,0 1,-1-1,1-1,2-2,1-1,0-1,-1-1,0 2,-1 3,0 3,-1 0,0 0,0 2,0-1,-1 0,-1 1,-1-1,0-1,1 0,0-3,1 1,1 1,-1-1,1 2,0-2,1 0,-1-3,0 1,0 2,0 0,0-3,0-2,0-2,2 0,1 0,0 2,-1 1,0 0,-1 0,0 0,-1 1,0 0,0 1,0 0,-1 1,1-2,3 0,-1-1,4-2,-1 1,-1-1,0 0,-2-1,-1-1,0-1,-1-1,0 2,-1-2,1 0,0-2,0-2,0 1,0-4,2-1,1-2,0 0,-1-3,0 0,1 0,1 1,-1-2,-1 1,2 0,0-1,-1-2,-1 0,0-1,-1-2,-1 2,0-1,0-1,0-2,0 0,0 0,0-2,-1-2,1 2,0-2,3 0,0 0,0-1,-1-1,-1 1,0-2,0 1,-1-2,0 1,0 1,0 1,0 2,0-2,0 0,0 0,0 2,0 0,0 1,0 0,0 0,0-2,0 0,0 0,0 0,0-1,0 1,0 0,0 0,0-2,0 2,0 2,0 0,0 1,0 0,0 0,0 0,0-2,0-2,0 1,0 0,0 1,0 1,0-1,0 2,0-3,0-1,2 1,1-2,0 0,-1 1,0-2,-1 1,-1 0,0 0,0 0,0 0,0 0,0-3,0-1,0-2,0-4,0-2,0 1,0-3,0-2,-2-2,-1-2,-2-1,-1-1,0-1,-3 1,-1-1,-4-1,-4-4,-6-2,-2-3,-5-3,-3-4,-1-2,2 2,3 0,5 1,5 2,3 3,5 2,4 2,3 2,3 3,2 1,1 2,-1 0,1 3,5 3,5 4,5 4,5 4,3 2,5 1,1 2,-2 0,-1 0,-3-3,-3-2,-4-4,-1-3,-2-2,-3-4,-2-1,-1-3,-1-1,-1 0,1-1,1-2,6-5,8-8,6-10,6-12,1-9,-3-2,-3-1,-3 3,-4 3,-7 11,-4 9</inkml:trace>
  <inkml:trace contextRef="#ctx0" brushRef="#br0" timeOffset="13600.66">5959 8622,'0'0,"0"0,0 0,0 0,0 0,0 0,0 0,0 0,0 0,0 0,0 0,0 0,0 0,0 0,-2 0,-1 0,-2 0,-3 0,-1 0,-3 0,-3 0,-1 0,-3 0,-5-3,-2 0,-2 1,-1-1,-1 2,-1 0,0 0,-1 1,-4-2,-3-1,-1 0,-1 1,-1 0,4 1,0 1,2 0,1 0,2 0,0 0,-5 0,1 0,0 0,-1 0,-1 0,2 2,5 1,3 3,3-1,2 2,4 1,3 3,2 0,1 2,1 2,0 2,-1 2,0 2,1 0,1 1,2-1,0 0,2 2,1-2,-2 1,2 1,-2-1,2-3,0 1,1-1,-2-1,2-3,-1 0,-1-1,0 0,0-3,1-1,1-3,3 1,0-1,2-1,1 0,0-1,1-2,-1-2,0 0,1 2,-3 2,-1 0,-2 0,-1-1,-1-2,-1 0,0-1,-1-1,2 2,-1 1,1-1,2 0,-1 0,1-1,-1-1,1 0,0 0,0 0,-2 0,0 0,-1 0,2-2,-2-4,1-4,0-6,1-4,-1-3,-2-1,1 0,0-1,1 2,1 3,3 4,1 3,1 3,0 4,-1 3,0 2,-3 0,0 2,1 0,0 1,2 4,-1 3,-1 2,1 3,-1 5,-1 5,2 3,0 2,1 0,1-2,1-2,0-2,0-4,0-1,1-3,-1-1,2 1,1-1,0-2,-1-2,0 0,-1-3,0 0,1-1,1 1,2-1,3-2,3-1,6-1,8-3,5-2,4-2,3-1,1-1,0 0,2 0,1-4,-7 0,-8 1</inkml:trace>
  <inkml:trace contextRef="#ctx0" brushRef="#br0" timeOffset="18284.02">3500 4578,'0'0,"0"0,0 0,0 3,0 2,0 3,0 2,2 3,1 4,0 5,-1 8,0 7,-1 4,-1 7,0 6,0 6,0 6,0 2,2 5,3 2,1 3,-1 3,2 2,-2 0,2 0,-1-3,-1 0,-2 1,-1 2,1 1,1-1,1-1,2 0,3-3,1-2,-1-2,0-3,-1-2,-3-6,-2-6,-2-2,-1-5,1-2,1-2,2-1,-1 2,1 1,-2-1,-1-1,-1-3,-1-3,0-5,0-4,-2-5,-1-5,0-4,-2-4,0-4,-1-2,0-4,-1-1,-2-4,-1-2,-4-5,-6-5,-6-6,-6-6,-7-5,-2-5,0-3,0-1,3 0,4 6,5 3,5 4,7 5,3 4,5 4,2 3,1 2,0 3,1 3,2 1,-2 3,0 3,2 6,3 6,3 6,5 6,4 3,6 2,3 3,3-1,2-2,-1-2,0-2,-3-3,-2-6,-2-2,-3-1,-1-1,-2-3,-3-2,1-3,-1-1,-1-2,-1-1,0-2,1-2,2 0,4-1,3-3,7-5,7-8,8-10,8-10,9-11,2-10,4-6,2-8,1-1,-3 1,-5 5,-9 6,-11 13,-13 15</inkml:trace>
  <inkml:trace contextRef="#ctx0" brushRef="#br0" timeOffset="23127.09">3685 10496,'0'0,"0"0,0 0,0 0,0 0,0 0,0 0,0 0,0 0,0 2,0 4,0 2,0 2,0 2,0 4,0 3,0 5,0 6,0 4,0 1,0 3,0 3,0 0,0 1,0-1,0 0,0 0,0-1,0 1,2-2,1 1,2 0,1 0,-2 0,-1 0,0 0,-2 0,-1-1,1 1,-2-2,1-1,2-2,1-3,0-2,-1-1,0-4,-1 0,-1 0,0-2,0 1,0-2,0-2,0-4,0-4,0-2,0-2,0 0,-2 0,-1-3,-3-1,1-2,-2-1,-1-1,-5-3,-2-2,-2-4,-6-2,-1-1,-4-3,0-2,-2 0,2 1,-1 0,1 2,3 0,4 2,2 2,5 2,3 2,3 3,2 1,3 2,2 0,1 0,0 3,3 0,3 5,3 3,4 2,5 3,3 3,3 4,2 2,1 1,0 0,1 2,-1-1,-2-2,-3-3,-6-3,-2-3,-5-4,-1-1,1-3,-2-1,0-1,0-2,-3-1,2-2,-1-1,1-2,6-3,6-8,9-6,8-9,10-7,9-3,4-3,1-1,-2 2,-7 4,-7 3,-9 5,-10 7,-9 7</inkml:trace>
  <inkml:trace contextRef="#ctx0" brushRef="#br0" timeOffset="27039.95">10348 12012,'0'0,"0"0,0 0,-2 0,-3 0,-4-2,-1-1,-4-2,-5 0,-5-2,-8 1,-12-2,-12 2,-10 1,-7 1,-8 2,-7 3,-8 2,2 2,3 1,4-1,0 1,4-1,5-1,2-1,0-1,-2-1,-4-1,0 0,1 2,1 1,2 0,1-1,3-1,4 0,3 0,6-1,2 0,0 0,1-2,-1-2,0 1,4 1,2 0,1 1,2 1,-1 0,-1 0,-1 0,2 0,0 0,3 0,2 0,2 0,5 0,1 0,1 0,0-2,-1-1,-1 0,0 1,2 0,1-1,-1-1,-1 1,-1 1,-2 0,-1 1,-1 1,1 0,0 0,1 0,3 0,1 0,4 0,2 1,3-1,2 0,1 0,0 0,-2 0,1 0,0 0,0 0,3 0,2 0,3 0,2 0,4 0,2 0,0 0,1 0,4 0,1 0,2 0,1-3,1 0,3-4,2-6,6-5,8-6,6-6,7-2,5-1,4-1,0 3,-2 2,-3 4,-6 4,-6 3,-4 2,-3 5,-3 1,-1 2,-1-1,0 0,0 0,1 1,-3 0,-2 1,-3 2,-2 1,-2 2,-1 2</inkml:trace>
  <inkml:trace contextRef="#ctx0" brushRef="#br0" timeOffset="28074.64">6185 12039,'0'0,"0"0,0 0,0 0,0 0,0 0,0 0,0 0,0 0,0 0,0 0,0 0,0 0,0 0,0 0,0 0,0 0,0 0,0 0,0 0,0 0,0 0,0 0,2 2,1 1,2 2,3 3,4 4,3 5,5 4,6 2,10 5,10 5,9 2,6 3,2-1,-3 1,-3-5,0-3,-2-2,-2-4,-3-3,-6-3,-3-3,-6-1,-6-3,-4-2,-4-1,-5-1,-1-1,-2-2,0-1,-3-1,-3-2</inkml:trace>
  <inkml:trace contextRef="#ctx0" brushRef="#br0" timeOffset="46362.1">6372 12305,'0'0,"0"0,0 0,0 0,0 0,0 0,0 0,0 0,0 0,0 0,0 0,0 0,0 0,0 2,0 4,0-1,0 3,-3-1,0 1,-2-1,0 0,-2 0,-2 0,-3 1,-3 0,-3 1,-2-2,-4 1,-1-2,-1 1,-1 0,0 0,0 1,-3 0,0 0,-2-1,-2 1,0-1,-4 0,-1 1,1 0,2 0,3 2,3-2,2 1,-2-2,-2 1,0-1,-3 0,-4-1,-1 1,0 1,-1 0,2 0,4 0,0-1,0 0,-1 0,-1-1,-4 1,-3 2,-2 1,1 1,-1 2,2 0,0 0,1 1,-2-1,-1 1,-3-1,0 3,0 0,1 1,2-2,-2 0,-5-1,-6 0,-3-2,1-2,1-2,2 0,-5-2,-3 1,-2-1,2-2,0-1,4 1,-3 0,-3 1,-1 1,-1-2,1-1,-4 1,-6 0,-2 2,1-1,5-1,-1 2,-5-1,-3-1,0-2,3 2,1 0,-1 2,-1 1,2 0,4-1,4 1,-3-1,-3-2,-1-1,3 1,2 0,-2-1,-3 1,-3 1,4-2,7 2,3 2,0 0,0-2,1-1,2-1,4 1,4-1,4 0,0-1,-4 0,0-2,3 3,1 0,3 0,5 1,4 1,4-2,7 0,0 1,5 0,1-1,0 0,2-2,3 0,1 0,1-1,0-1,0 1,2 0,1 2,0 1,0 0,1 1,2 1,1-1,2-1,0-1,0-1,0-1,0 0,1 0,0 0,0 0,2 0,2-1,1 1,1 0,1 0,0 0,1 0,-1 0,0-2,0-3,1-3,3-5,7-9,5-10,7-8,4-7,5-4,-2-1,-3 3,-4 4,-1 6,-3 7,-2 6,-3 9,-5 6</inkml:trace>
  <inkml:trace contextRef="#ctx0" brushRef="#br0" timeOffset="47204.88">81 13275,'0'0,"0"0,0 0,0 0,0 0,0 0,0 0,0 0,0 0,0 0,0 0,0 0,0 0,0 0,2 0,1 0,2 2,3 1,2 3,1 3,2 4,3 2,0 2,1 1,-1-1,1 0,1-1,1 1,5 2,2 1,1 0,1 0,0-1,0-2,-2-1,-4-2,-4 0,-4-3,-4-3</inkml:trace>
  <inkml:trace contextRef="#ctx0" brushRef="#br0" timeOffset="69194.53">5321 15271,'0'0,"0"0,0 0,0 0,0 0,0-3,0 0,0-2,0 0,0-4,0-3,0-1,0-1,0-3,0-2,0-3,0-3,0 0,-2-2,-1 0,-2 0,-3 0,1 0,-2 0,2-2,-1-1,1-2,0-2,0-2,0 0,-1 0,0 1,0 0,0 4,1 2,0 2,0 1,1 0,1 0,2-2,-1-3,0-1,1-2,0 0,0 2,-1 2,1 1,-2 1,1 1,0 0,1 1,2-1,0 1,0-3,-1 0,-1-3,0 1,1-1,-1 3,-1 2,0 2,0 1,-1 2,1 0,1-1,2 2,0 0,-2-2,0 2,-2-1,-2-1,-1-1,0 1,1 1,1-2,0 2,1 0,-2 1,2 3,-2 1,1 2,1 0,2 2,-1 0,0 2,1 1,0 3,2-1,0 1,1 1,0 0,0-1,0 1,1 1,-1 2,0 1,0 1,0 1,-2 0,-1 0,-3 3,1 3,-4 0,-3 1,-1 3,-1 3,-2 4,-4 4,0 3,-1 1,0 2,2 0,2-1,1-2,4-2,1-3,1 1,-1-2,2-1,0-2,2 0,-1-1,2-3,-1-1,1-2,1 0,2-2,1-1,1-3,1 0,0-1,1-1,-1-1,0 1,0 0,0-1,1-1,-1-1,2-2,1-7,2-7,3-3,1-6,5-2,2-3,0 0,0-2,2 4,-1 4,0 4,-1 3,-3 1,-1 4,-1 3,-3 3,1 1,-2 2,0 2,-1 1,1 2,1 0,2 1,1 1,2-1,0 0,0 3,3 0,0 2,1 1,-1 1,-1-1,-1 1,2 2,3-1,3 1,1-2,3 1,0-1,-2 0,-2-1,0-1,-5-2,-2-1,-4 1,-2 0,-2 0,-2-1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07T14:35:53.189"/>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10229 9491,'0'0,"0"0,0 0,0 0,0 0,0 0,0 0,0 0,0 0,0 0,0 0,0 0,0 0,0 0,0 0,0 0,0 0,0 0,0 0,0 0,0 0,0 0,0 0,0 3,-3 1,-1-1,0 4,1-1,1-1,1-1,0-2,1-1,0 0,0-1,0 0,0 0,0-1,0 1,0 0,3-3,1-4,3-4,0-3,2-2,3-4,-2-5,2-1,-2-3,0-1,-1-3,1-1,-2-3,-1-3,0 1,-1-3,-1-3,-1 0,1 2,0 2,-1 3,-1-3,-1-2,-1-3,-4 0,-1-1,-3-1,0-2,1 2,-2-1,1 0,2-1,1 2,1 1,2-2,1-1,-3-1,-1-1,1 0,0-1,1 0,1 3,0 1,1 0,0-1,0 2,0 0,0 0,-3-2,-1 2,-2 4,-4-1,0 2,-1 0,1 0,-1 2,2 2,-1 1,-2 2,-1 0,-2-2,-1-1,-2 0,1-2,-1 0,0 1,3 1,1 1,0 1,2 2,1-1,1 1,-3 0,1-3,-1-1,-1 3,-4-1,-3 2,1-1,-1 2,1 1,-2 3,-1 0,1 0,-1 2,-4-1,0 0,2 0,-1 0,1 2,2-1,1 2,2-1,-2 1,0 2,1-1,1 1,0 2,-1-2,-2 0,-1-1,-4 0,-2 1,-3 2,-1-1,-1 0,-1 1,0 1,0 2,4-3,0 0,3 1,1 0,-1 2,-5 0,-3 1,-3 0,-5-3,-3 0,-2 0,-3 0,3 1,1 1,2-2,3-1,3 1,0 0,1 2,-2 0,-3 0,-3 2,-1-1,0 1,3-1,7 1,4 2,1 2,4-1,1 2,-1 1,-3-2,-4-1,-3-1,-4 2,-4 0,0 2,3 0,-1 3,6-2,2 2,3-1,3-2,5 1,-2-1,0 1,-3 0,-2 1,-2 0,-1 0,-2 0,-1-2,0 1,1-1,1 1,4 0,2 1,0-1,3 2,-3-1,-2-2,-1-3,-3-1,-2-1,-6-1,-4-4,1-1,2 0,0 4,6 2,3 4,2-3,2-1,0-1,-1-1,-2 0,-1 0,-1 0,-2 0,0 1,-3-1,1-3,2-1,1 1,5 0,2 1,4 1,1 1,2 0,-1 1,-1-1,-2-2,1-2,-1 1,2 0,0 1,1 1,0 1,-2 0,1 1,0-1,-3-2,3 1,2 2,2 0,3 3,2 1,1 0,0-1,-2-1,-7-1,-2 2,-2 1,-2-1,-1 2,-1 0,0 0,-4 1,3-1,0 3,5-1,0 1,3 0,4 1,2-2,-1-1,1 1,0 2,2 2,-2 3,-4-2,1 1,-3 0,-2 1,2-1,-5-1,-1 1,1 0,0 2,1-2,1 0,1 0,3-2,2 0,3-2,-1-3,0 1,-1-1,-4 1,1 0,-1 1,1-1,-1 2,-2-2,2-1,-1 1,-1-1,1 1,0 0,-2 1,2 0,0 1,2-2,2-1,3 1,1-1,3 1,0 0,0 1,-2 0,-1 0,0 0,1 1,0-4,1-4,-2-1,-1-1,1 0,0-1,1 1,1-1,-2 1,-1 0,1 1,0-1,2 0,0 1,1-1,0 0,-3 1,0-1,0 1,3-1,2 0,4 1,1-1,-1 0,-1 1,-2-1,-1-3,-3 0,-3-1,1 2,0 0,1 1,-2 1,-1 0,-2 0,0 0,2-2,1-1,-1-1,-4 2,1 0,2 1,1 1,-1 0,1 0,1 0,1 4,1 0,5 1,1 1,0 1,-1 1,0 1,-1 0,-1 0,0 1,0-1,-1-2,0 1,0-2,1 0,-1-2,0-2,0-3,1-3,-1 1,4 0,0 1,0 0,3 2,-1 0,3 0,-1-3,-2-3,2-1,-1 0,2-1,2-2,2 1,3-2,0 2,2 2,0 3,-2 1,-2-1,1 0,-3-2,0 0,-2 1,-3 1,1-1,-1 0,1-2,-1-3,2 1,0-2,0-1,0 1,1 2,-2 1,-1 0,-2 0,-2 1,-1 1,-2 3,1 1,-1 1,0-2,-3 0,-4-1,-1-1,-2 0,-2 0,1 2,0 1,-2 1,2-2,2-1,4 1,-1 3,0 3,2 0,2-1,1 1,0-1,-2-1,0 0,-3 2,-4-1,1 1,1 0,3 0,1 0,3-1,0-1,1 0,-2-1,-1 0,0 1,0-4,2-1,0 1,1 0,3 1,1 1,0 1,3 0,0 0,-2 1,0-4,0 0,1 2,-1 3,-1 0,-2 0,-4 0,-1-1,0 0,-3 0,0 3,-2 0,-3 0,1 2,2 1,0 1,-3 0,2 2,2-1,2 1,2-1,2 0,1 0,0-2,1 1,-3-1,-2 1,4 0,2 1,0 3,0 1,0 0,-1-1,1 2,-2 2,-2 0,-2-2,1 0,0 0,1 1,4 1,2 1,-1 0,4 1,2 0,4 0</inkml:trace>
  <inkml:trace contextRef="#ctx0" brushRef="#br0" timeOffset="1">5510 7307,'0'0,"0"0,0 0,0 0,0 0,0 0,0 0,0 0,0 0,0 0,0 0,0 0,0 0,0 0,0 0,-5 0,-1 0,1-4,0-7,-3 0,0-4,-3 1,0-1,-3-4,-3-2,2-2,2-2,4 4,4 0,2 4,-2 1,-1-2,-4-2,0-3,2 4,2 4</inkml:trace>
  <inkml:trace contextRef="#ctx0" brushRef="#br0" timeOffset="2">5278 6258,'0'0,"0"0,0 0,0 0,0 0,0 0,0 0,0 0,0 0,0 0,0 0,0 0,0-4,0-7,0 0,0-4,-4-4,-2 2,0 4</inkml:trace>
  <inkml:trace contextRef="#ctx0" brushRef="#br0" timeOffset="3">5278 5755,'0'0,"0"0,0 0,0 0,0 0,0 0,0-4,0-2,0-5,0-4,0 0,0-2,0-2,0-7,-4-13,-2 0,0 7</inkml:trace>
  <inkml:trace contextRef="#ctx0" brushRef="#br0" timeOffset="4">5162 5030,'0'0,"0"0,0 0,0 0,0 0,0 0,0 0,0 0,0 0,0 0,0 0,0 0,0-5,-5-1,-5-9,-2-1,2 1</inkml:trace>
  <inkml:trace contextRef="#ctx0" brushRef="#br0" timeOffset="5">4943 4713,'0'0,"0"0,0 0,0 0,0 0,0 0,0 0,0 0,0 0,0-4,0-7,-4-5,-2 0,0 2</inkml:trace>
  <inkml:trace contextRef="#ctx0" brushRef="#br0" timeOffset="6">4937 4275,'0'0,"0"0,0 0,0 0,0 0,0 0,0 0,0 0,0-4,0-2,0 0</inkml:trace>
  <inkml:trace contextRef="#ctx0" brushRef="#br0" timeOffset="7">4620 3987,'0'0,"0"0,0 0,0 0,0 0,0 0,0 0,0 0,0 0,-3 0,-1-3,-2-1,-1-2,-2-4,0-3,0-3,-3 0,-2-2,-1 0,-2-3,-3-2,-5 2,-1 0,-2 0,1 2,-1 1,-5-3,3 3,7 3</inkml:trace>
  <inkml:trace contextRef="#ctx0" brushRef="#br0" timeOffset="8">4232 7061,'0'0,"0"0,0 0,0 0,0 0,0 0,0 0,0 0,0 0,0 0,0 0,0 0,0 0,0 0,0-5,0-5,0-2,0-3,0 2,0-3,0 2,0-1,0 2,0-1,0-3,0 1,0 0,0-3,0 2,0 4</inkml:trace>
  <inkml:trace contextRef="#ctx0" brushRef="#br0" timeOffset="9">4333 6470,'0'0,"0"0,0 0,0 0,0 0,0 0,0 0,0 0,0-4,0-7,-4-5,-2-5,-4-12,-1 0,2 5</inkml:trace>
  <inkml:trace contextRef="#ctx0" brushRef="#br0" timeOffset="10">4250 6033,'0'0,"0"0,0 0,0 0,0 0,0 0,0 0,-3 0,-1-3,-3-4,-3-4,-3-3,-2-5,-2-5,-1-2,0 1,3 1,1 5,-1 3,3 1,1 3,1 1,0-2,2 3,-1-1,1-1,-1-2,-3-1,2-5,-1-4,-1-4,-5-4,0-2,1 2,-1 3,0 3,0 7,0 6,2 3,2 2,-1 3,2 3,1-2,-2-1,2-1,0 0,-2-3,-1-2,-1-2,2-5,0-6,-1-1,2 0,0 1,-1 6,2 2,0 3,1 2,0 3,2-1,-2 1,2 0,-1-3,1-2,-1-5,-3-8,2 0,2 5</inkml:trace>
  <inkml:trace contextRef="#ctx0" brushRef="#br0" timeOffset="11">3368 4716,'0'0,"0"0,0 0,0 0,0 0,0 0,0 0,0 0,0-5,0-1,0 1</inkml:trace>
  <inkml:trace contextRef="#ctx0" brushRef="#br0" timeOffset="12">3333 4322,'0'0,"0"0,0 0,0 0,0 0,0 0,0 0,0 0,0 0,0 0,0 0,0-3,0-4,0-4,0-3,2-2,5-1,1-1,2-1,-1 4,-1 1,-3 2,-2 1,-1 3,-2-2,0 2,3-1,1-1,2-4,1 0,-2-3,3-3,2-5,-1 0,2-3,-2 1,-2 1,-2 3,-2 2,-2-1,0 0,-1 0,-1 2,1 1,-1 0,1 1,0 0,0 1,0-1,0-2,0-1,0-1,-3-1,-1-4,0 0,1 2,1 2,0 1,1 3,1 3,0 3,0 2,1 1,-1 2,0-1,0 1,0-1,0-2,-3-2,-1 2,0 1</inkml:trace>
  <inkml:trace contextRef="#ctx0" brushRef="#br0" timeOffset="13">1092 6315,'0'0,"0"0,0 0,0 0,0 0,0 0,0 0,0 0,0 0,0 0,0 0,0 0,0 0,0 0,0 0,0 0,0 0,0 0,0-3,0-1,0-2,0-2,0 0,0-1,0-1,0-1,0 0,0 0,0-2,0-1,0-2,3-1,4 0,4-1,3 0,2-3,-2-1,1 1,-1 0,-2 1,1 1,-3 1,0 0,-2 0,2 1,1-1,2 4,-1-3,0-1,-2 0,1 0,-2-1,0 1,0 0,0 0,-1 0,-2-3,1 0,0-1,-2 2,-2 0,-1 1,2 1,1 0,-2 0,0 1,-1-4,-1 0,-1-1,1 2,-1 0,-1 1,1 1,0-3,0-1,0-2,0-4,0 1,0-2,0-1,0 0,0 4,0-1,0 2,0 1,0 3,0-1,0-1,0 1,0 2,0 1,0 0,0 1,0 0,0 4,0 0,3 1,1 1,3-2,0 1,-1-1,1 2,0 1,1-1,3 1,-1 0,1-2,-1-1,0 2,2-1,-1 3,0-1,2 0,-2 0,0 0,2-1,1 1,5-1,1 2,1 0,0-1,-1 0,-1-3,0 1,-1-1,0 2,-1 0,4 3,-3-1,0 1,-4 0,-2 1,1-1,-2-2,3 0,-1 0,1 2,0-1,2 1,0-1,1 2,0-1,1-3,0 2,-1-1,1 2,0-2,0 3,0-2,-4 2,0-1,3 0,1 0,-2-2,0 1,-1-2,-2 3,-1-1,1 1,-2-1,0 2,-2-1,1-3,-1 2,0-1,-1 2,2-2,1 3,-1-2,1 2,-2-2,2 2,-3-1,2-2,-2 1,2 1,-2 1,1 0,2 0,3 0,1-1,1 1,1-1,1-2,0 1,-3-2,-1 0,0 1,1-1,1-1,0-1,1 1,-3 1,0-2,-3 0,-1 1,2 0,-1 0,-1-1,0 1,0 0,-2 0,2 2,-2-1,1-1,-1-1,1-1,3-2,-2 0,1 0,-1-1,-3 0,-2 3,-3 1,0 0,-2 0,3-2,0 0,1 2,-2 0,0 1,-1-2,0-1,-1 0,0 2,0 0,0 4,0-1,0-1,0 2,2-1,2-2,0 0,-1 0,-1 1,0 1,-1 1,-1 1,0-1,0 2,0-1,-1-2,1 1,0-1,0 1,0 0,0 1,0 0,0 0,0 0,0 1,0-1,0-3,0 2,0 2,0-1,0 2,0-2,0 2,0 1,0 2,0 1,0 2,0-2,0-1,0 0,0 2,0-3,0 0,0-3,0 1,0 1,0 2,0 1,0 2,0 0</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3T19:13:00.748"/>
    </inkml:context>
    <inkml:brush xml:id="br0">
      <inkml:brushProperty name="width" value="0.23333" units="cm"/>
      <inkml:brushProperty name="height" value="0.23333" units="cm"/>
      <inkml:brushProperty name="color" value="#DA0C07"/>
      <inkml:brushProperty name="ignorePressure" value="1"/>
      <inkml:brushProperty name="inkEffects" value="lava"/>
      <inkml:brushProperty name="anchorX" value="0"/>
      <inkml:brushProperty name="anchorY" value="0"/>
      <inkml:brushProperty name="scaleFactor" value="0.5"/>
    </inkml:brush>
  </inkml:definitions>
  <inkml:trace contextRef="#ctx0" brushRef="#br0">11819 424,'-23'-24,"-1"24,-70 0,-71 0,-141-23,-23 23,47 0,-47 0,93 0,142 23,0 1,24 23,-1-47,24 0,24 0,-1 0,0 47,-93 23,-1-23,-23 24,0 23,23-47,48 47,-1-23,-23 23,47-47,0 23,24-23,-1 24,1 0,-25-1,25 1,-1-1,1 48,-1-1,24-22,0 22,-23-46,23-1,0 48,-24-48,24 1,0 47,0-71,0 0,0 23,24-23,-1 24,-23-24,24-24,-24 1,23 23,48 71,-47-48,-1-23,48 24,-1 46,1 1,-24-24,0-23,47 46,-47-46,24 23,-24-23,70 23,-46-24,23 24,23-23,1 23,0-23,-1-24,1-24,-24 24,0-23,0-1,24-23,-24 24,-24-24,48 23,0-23,-48 0,-23 0,0 24,24-24,-1 0,1 0,47 23,-48-23,48 0,-24 0,118-23,-71 23,-47 0,23 0,-23-24,1 1,-25-24,-23 23,0 1,-23 23,-1-47,1 0,23-48,-24 1,24-70,-23 70,-1-118,48 94,-47-23,-1-23,24 22,-23 48,-24-47,0 71,0-25,0-22,0 23,0-24,0-23,0 47,0-24,0 48,0-1,-47-46,23 46,1 0,-1 48,0-48,1-23,-1 71,1-24,-1-24,24 48,0-1,0 1,-23-1,-1-46,-70-48,47 47,0 24,-23 0,70 24,-24-1,1-23,-1 24,1-1,-1 24,0-23,1-1,-71-23,23 0,24 23,0 1,-47-1,0-46,-47-24,94 70,23 24,24-23,0 23</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3T19:09:56.999"/>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1459 122,'0'0,"0"0,0 0,0 0,0 0,0 0,0 0,0 4,0 1,0 4,-4 4,-2 5,-3 6,-4 4,0 4,-2 6,1 7,0 9,2 3,-1 4,1 3,0 3,1-2,2 5,4 1,2 1,1 5,1 4,2 1,-1 3,1 6,3 5,2 1,3 0,1-4,-2-6,2-2,-1 1,2 1,0-1,1 0,3 1,-1-1,-4 0,2-3,-2 1,2 2,2-1,7 0,4-2,2-3,-4-3,-2-7,-4-3,-1-1,0-4,2 0,2-3,1 1,-2-3,2-2,3-2,1-3,0 2,0 1,0-1,-1-2,0 4,4 3,5 5,1 0,2-3,0 1,-3-3,-2-2,0-2,0 1,-1-4,-3-3,-1-2,-1 1,-1-1,4 1,0 0,0-4,0 4,-6-3,2 0,0 0,1 1,0-3,-1 0,4 0,2 2,2 1,1-3,-1 0,-3 1,-1-3,1 0,1 2,-1-3,-2 1,-1-3,3 1,1-2,-2 1,0-2,2 2,0-2,0-2,-3 1,0 4,-2-2,3-2,1 2,4-2,-1-3,3-1,0 1,-3 1,-2-2,-3-2,-1-5,-6-2,-2-5,-4-1,-4 1,-4-2,0-2,1-5,-2-2,-2-2</inkml:trace>
  <inkml:trace contextRef="#ctx0" brushRef="#br0" timeOffset="1235.02">0 1956,'0'0,"0"0,0 0,4 0,1-4,5-2,3-3,4-4,3-4,7-4,6-5,5-7,5-6,7-3,7-8,1-3,4-4,-2-5,2-3,-2-3,-4-2,-2-1,-7-1,-8 1,-2 3,1-1,-3-3,-2 1,0-1,-1 0,-2 1,-2 0,-6 0,2 4,-4 10,-1 6,-4 4,0 6,-3 6,1 5,-3 3,2 3,-1 1,-3 4,-3 2,-1 4,-3 4,0 3,2 3,2 2,4 1,0 1,2 0,4 3,4 2,5 4,8 3,2 9,-1 3,2 3,-1-1,2 5,3 3,-2 1,6 1,2 4,3-3,4 6,6-2,1 1,-2 0,2-2,-5-5,-4-4,-7-8,-6-4,-6-5,-8-5,-7-5</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3T19:22:43.948"/>
    </inkml:context>
    <inkml:brush xml:id="br0">
      <inkml:brushProperty name="width" value="0.21167" units="cm"/>
      <inkml:brushProperty name="height" value="0.21167" units="cm"/>
      <inkml:brushProperty name="color" value="#F2F2F2"/>
      <inkml:brushProperty name="ignorePressure" value="1"/>
    </inkml:brush>
  </inkml:definitions>
  <inkml:trace contextRef="#ctx0" brushRef="#br0">0 1899,'0'0,"0"0,0 0,0 0,0 0,0 0,0 0,0 0,0 0,5 0,5 0,6 0,4 0,3 0,7 0,6 0,2 0,8 0,4 0,3 0,5 0,6 0,5 0,4 0,3 4,5 2,3-1,-5 0,-2-2,-1-1,3 4,6 0,2-1,4 0,3-3,-1 0,-3-1,-4-1,-8 0,1 4,-1 2,0-1,4 4,1 0,0 3,-1-1,-7-2,-6-3,-2 3,-4-1,-4-2,1-1,-1-3,-1 0,2-2,4 0,4 0,0 0,-4-1,-4 1,-2 0,-4 0,-1 0,-2 0,0 0,-1 0,1 0,0 0,0 0,4 0,-2 0,-2 0,-1 0,0 0,-4 0,-2 0,-3 0,-5 0,-3 0,0 0,0 0,-2 0,-1 0,-7 0,-2 0,0 0,0 0,-3 0,-1 0,-2 0,-1 0,-1 0,-4 0,-3 0,-3 0,-1 0,-2 0,0 0,-1 0,0 0,1 0,-1 0,1-5,-4-5,-11-1,-11-3,-10-4,-12-3,-6-2,-8 2,-5-3,-1-2,2-2,5 5,3 1,7 5,4 1,5-1,6 1,4 1,8 1,4 0,4 2,6-2,5 2,2 3,2 3,2 3,0 1,0 1,0 2,0-1,3 1,11 4,11 1,14 4,14 5,10 8,8 5,0 2,1 0,-3 0,-5-2,0 0,1-6,-1-1,-3-6,-8 1,-8-4,-9-3,0-3,-8-3,-4-2,-6-1,-2-1,-4 5,-4 1,-4 5,-7 4,-3 4,-5 4,-10 3,-5 5,-4 2,0 0,0-1,0-1,1-2,6-5,6-7</inkml:trace>
  <inkml:trace contextRef="#ctx0" brushRef="#br0" timeOffset="2072.12">5414 1565,'0'0,"0"0,0 0,0 0,0 0,0 4,0 11,0 7,0 3,0 7,0 7,-5 1,0 2,-1 3,2 2,0 7,2 2,1 10,1 6,0 4,0 7,0 2,5 0,1-1,0 1,3 1,0 3,2 3,1 4,-3-2,2 1,-1-2,-3-5,3 1,-1 3,-2-2,-2 1,-2-1,3-3,0-3,0-3,-2-2,3-6,1-2,-2-5,3-4,0 0,-2-2,-2-2,3-2,0-3,-2 0,-2-6,-1-2,-1 0,-2-3,1-4,-2-5,1-3,0-2,-1-2,1-1,0 0,0 0,0 4,0-3,0-1,0-5,0-1,0 0,0 6,0-2,0 0,0 0,0 1,0 1,0-5,0 4,0-2,0-1,0 0,0 2,0 0,0 2,0 0,0 0,0-4,0-1,0-4,0 0,0 1,0-2,0 1,0-3,0-3,0-3,-4-4,-2-1,-4-1,-9-6,-6-2,-2-8,-7-6,-5-3,-5-3,-3-1,-4 0,4 1,5 0,5 5,5 1,7 5,5 1,4 2,6 4,4 4,4 2,1 2,2 0,0 2,4 4,11 1,6 5,8 8,9 11,5 8,9 6,4 5,1 3,3-4,-3 0,-4-5,-1-9,-7-7,-10-7,-7-3,-4-4,-2-5,-5-3,-1-3,-4-1,1-2,-3-8,2-8,8-14,3-10,3-11,1-6,0-6,0-1,-1 6,-4 14,-7 14</inkml:trace>
  <inkml:trace contextRef="#ctx0" brushRef="#br0" timeOffset="10312.45">5491 6620,'0'0,"0"0,0 0,0 0,0 0,0 0,0 0,0 0,0 0,0 0,0 0,0 0,0 0,0 0,5 0,0 0,5 0,5 4,4 2,3 4,7 0,7-1,1 1,4 0,3-2,-1-2,1-3,1-1,2-1,-2 3,3 1,3 1,2-2,4-2,2 0,-1-1,3-1,0 0,-7 0,-2 0,-3 0,-5 0,-1-1,1 1,2 0,1 0,2 0,1 0,1 0,1 0,3 0,3 0,-1 0,-1 0,-6 0,-2 0,-5 0,-6 0,-5 0,-3 0,2 0,0 0,0 0,-2 0,3 0,1 0,-2 0,-1 0,-1 0,3 0,0 0,0 0,-2 0,-2 0,-1 0,-4 0,-3 0,-5 0,0 0,-2 0,-5 0,2 0,-1 0,-2 0,-3 0,-1 0,-2 0,0 0,-1 0,-5-4,-6-2,-5-4,-4 0,-8-3,-8-4,-1-3,-4 2,0 0,4 2,-1 0,-3 3,1 3,4 4,2 2,4 3,2 0,6 2,2-1,5 1,5 0,3-1,9 0,3 1,5-1,10 0,10 0,4 4,5 2,5 4,-1 0,-3 3,-4 4,-9-2,-3 2,-7 2,-6 2,-5 6,-3 3,-7 1,-3 0,-4 2,-5 1,1-1,-2-2,2-2,-1-2,3 4,3-3,3-8,3-5</inkml:trace>
  <inkml:trace contextRef="#ctx0" brushRef="#br0" timeOffset="14020.93">20577 4644,'0'0,"0"0,0 0,0 0,0 0,0 0,0 0,0 0,0 0,0 0,0 0,0 0,-5 0,-1 0,-3 0,-2 0,-2 0,1 0,-2 0,1 0,-1 0,2 0,-7 0,-3 0,-3 0,-6 0,-6 0,-1 0,1 0,-2 0,2 0,-2 0,-3 0,-3 5,2 0,-5 5,-3 1,3-3,0-1,1-3,-6 3,-2 0,-9 3,-7 0,-5 2,-6 0,-3 2,0-2,-2 2,4 3,-1-2,0 1,-6-2,-7 1,-3-2,2 1,4-2,6 2,0 2,-3-1,-7 1,-5-2,-2 1,4-3,1 2,5-2,1 2,-1 2,-6-1,-4 1,-1 2,1-1,-5 0,-9 1,-11-1,-10-1,7 3,8-3,12 1,12-3,6 1,2-3,-1 2,2-2,0-3,2-3,4-2,7-3,8 4,9 5,4 1,5-2,-2-2,-5-2,-1-2,-4 2,-2 2,-5-2,3 3,3 1,5-2,3 2,4 1,2 1,-4 0,0 3,-5-2,-4 1,-4 0,-4-4,2 2,-1-1,5 1,-5 0,1 2,0-1,-1 1,-2 4,-1-2,0 1,-6-2,2 1,2-2,5 1,2-2,4 2,5 2,-1-1,1 1,-1-2,1-4,-3 2,1-3,-1 3,0-1,-1 2,2-2,2-2,4 2,6-1,4 1,0 0,0 2,-5-1,-6 2,-8-2,0-3,2 2,3-2,3 3,3 3,6 0,4-4,-5 2,-2-3,-1 3,-1-2,-3 2,-1-1,0-3,2 2,5-2,4-1,0 1,4 4,1 0,3 2,3-2,5-2,2 0,-3-1,1 2,0-1,2 2,1-2,-4-1,4-4,3-2,5-3,2 0,3-1,1 0,2-1,-1 0,2 1,2 0,4 0,1-5,3-5,5-6,2-4,4-8,1-7,2-7,0-5,1-3,-1 2,1 2,3-2,-1 4,0 5,-2 9,-4 6,-3 1,-3 6,-2 5,-1 5,-2 4,1 6,-1 7,-4 11,-1 15,-9 14,-5 21,-5 15,-2 7,-4 0,-3-3,1-3,6-12,8-10,6-12,6-11,5-12,1-6,2-9,5-6,1-4,9-4,14-1,19-6,15-1,19-4,11 0,4-3,-1-3,-6 1,-3 4,-5-1,-8 1,-7 0,-11 1,-7 2,-7 3,-2 3,0-3,7-1,-6 2,-9 1</inkml:trace>
  <inkml:trace contextRef="#ctx0" brushRef="#br0" timeOffset="18490.21">17140 0,'0'0,"0"0,0 0,0 0,0 0,0 0,0 0,0 5,0 1,0 3,0 2,0 2,0 3,0 4,0 7,0 8,0 6,0 5,0 4,0 6,0 7,0 5,0 5,0 3,0 1,0-3,0-2,0-3,0-6,0-4,0 0,0 0,0 2,0 4,0 5,0-2,0 1,0-3,0-3,0 0,0-1,0-3,0 1,0 5,0-1,0 1,0 0,0-4,0 2,0-2,0-2,0-2,0-7,0-8,0-1,0-4,0-9,0-4,0-6,0-2,0-4,0-3,0-4,0-3,0-1,0-1,0-1,0 1,-5-1,-1 0,-3 1,-6-5,-4-1,-3-4,-2-4,-7-9,-5-5,-2-2,1 0,-1 0,1 2,2 0,4 1,6 6,3 1,1 4,5 1,-1 2,4 4,4 4,3 2,2 1,3 2,5 1,3 4,3 6,6 9,3 11,4 4,1 5,6 4,3-1,-5-3,-3-9,-6-5,-1-7,-4-6,0-6,2-5,3-5,2-8,6-6,12-14,13-9,10-12,12-5,6-7,4 0,-1 6,-4 3,-13 4,-8 5,-9 6,-9 2,-12 7,-10 8</inkml:trace>
  <inkml:trace contextRef="#ctx0" brushRef="#br0" timeOffset="20864.34">19295 8904,'0'0,"0"0,0 0,0 0,0-4,0-2,-4-9,-2-5,-4-9,0-12,-3-12,-4-11,1-11,0-11,1-8,0-5,2 0,3 1,-1-2,2 0,2 3,-3-3,-3-3,1-1,-3 0,2 5,2 5,4 6,3 10,2 4,1 6,2 2,-1 4,1 7,-1 0,1 1,-5 1,-2 0,-4 2,0-1,-3 5,-4 2,2-1,2 4,5 4,2 4,-1 4,0 3,2 1,1 0,1 2,-2-1,-2-4,2-2,1 4,1 3,1 5,1 2,1 3,0 5,0 3,1 3,-1 2,-4 1,-2 1,-4-1,0 6,-3 0,-4 4,-3 5,-2 4,-7 8,-7 3,-1 5,-8 6,-1 5,4-2,4 1,0-3,6-4,9-9,8-5,7-6,4-7,8-4,7-5,2-1,3-2,4-4,2-11,6-11,7-10,7-16,4-7,-1-7,-3-6,-1 2,-3 4,-7 9,-6 10,-6 13,-2 8,-4 4,0 7,-2 5,1 5,3 3,4 7,2 7,3 6,5 4,7 4,2 1,3 0,3 1,-2 0,2 0,1-1,-3-4,-3-2,-5 0,-7-3,-9-5</inkml:trace>
  <inkml:trace contextRef="#ctx0" brushRef="#br0" timeOffset="22920.29">13676 9571,'0'0,"0"0,0 0,0 0,0 0,0 0,-4 0,-6 0,-6 0,-4-5,-4-5,-5-1,-3-4,-5-2,-5 0,-3 0,-4-7,-1-3,-6-1,-2-1,0-4,2-5,1-5,-4-8,1-4,1-6,1-5,-3-6,5-2,2-2,6-2,6 0,6-5,4 0,7-1,4 2,4 2,1 1,-2 1,-2 1,1 4,0 2,3 0,-2 3,-1 0,-2 3,-3 0,2 6,1 4,3 3,1 6,2 7,-1 1,2 2,-2 3,3 4,-2 1,1 1,3 2,-2 0,2 0,1 0,-1-5,0-1,-2 0,0 5,2 3,3 5,-2 2,0 3,2-1,2-1,1 1,1-2,2 3,-5-2,0 3,0 2,-4 4,1 2,-4 7,1 2,-3 6,-7 13,-4 11,-3 18,-1 12,1 9,4 4,3-2,0-5,3-6,1-10,3-9,5-14,2-7,4-7,2-8,0-5,2-4,0-1,-1-6,1-6,4-13,1-13,0-11,3-12,4-3,0 0,3 2,-3 3,2 7,-2 8,2 12,-3 7,-2 7,0 3,4 3,8 5,9 3,7 2,12 1,4 6,8 6,10 10,5 10,4 4,0 0,-4-5,-2-8,-15-8,-16-6</inkml:trace>
  <inkml:trace contextRef="#ctx0" brushRef="#br0" timeOffset="30031.08">16370 8544,'0'0,"0"0,0 0,0 0,0 0,0 0,0 0,0 0,0 0,0 0,0 0,8 0,8 0,10 0,17-4,16-2,9 0,3 2,2 1,2 1,-3 1,-1-4,1-1,1 1,-3-4,-1 0,2 2,-3 2,-4 1,-5 2,-3 1,-7 1,-2 0,-6 1,-5-1,-5 0,-2 1,-3-1,4 0,0 0,0 0,0-4,2-2,5 0,1 2,3-4,-2 0,-8 2,-3 1,-8 2,-3 1,-3 1,-1-3,2-2,-1 1,1 1,-2 1,2 1,-3-3,-3-1,-2-4,-4 0,-1-3,-1 1,-2-2,-4-3,-5-3,-11-2,-5-7,-8-2,-6 0,-5 0,0 2,0 1,-2 0,3 2,9 5,6 1,4 4,6 6,6 3,5 4,5 1,1 3,7-1,7 1,5 0,4 4,12 1,13 9,12 6,9-1,2 0,-2-2,-3 0,-9-4,-9 1,-8-3,-6 1,-9 4,-4-3,0 2,-4-2,-4 1,-4 6,-4 9,-10 12,-14 12,-15 10,-6 7,-1-4,3-4,3-10,5-8,2-8,8-10,6-10</inkml:trace>
  <inkml:trace contextRef="#ctx0" brushRef="#br0" timeOffset="33626.97">9443 7903,'0'0,"0"0,0 0,0 0,0 0,-5 0,-5 0,-1 0,1 0,2 0,3 0,2 0,-3 0,0 0,0 0,2 0,2 0,0 0,2 0,-1 0,1 0,1 0,-1 4,0 2,0 4,1 4,-1 10,0 3,0 8,0 1,0 8,0 5,0 2,0 3,0 0,0 3,4 2,2 4,4-1,0 3,-1-2,-3 3,-2 2,-1 3,-2-2,3 1,2 1,3 6,1-1,3-1,-1 0,2 1,-2 0,-2 0,1-3,-1-7,2-4,-1-1,-3-2,3 3,-2-1,-2-2,-2-2,3-3,-1 4,-1-5,3-2,0-1,-2-5,-2-1,2 1,1-4,-2 1,-1-3,2 1,1-2,-2-3,-2-4,-1-2,-1-1,-1-2,-1-1,0 0,-1-4,1-2,0-3,0-1,-1-3,1-3,0-3,0-3,-4-2,-2-1,-4 0,-4-1,-1 1,-1-5,-3-1,-7-5,-3-3,-1-5,0-3,-3-3,-1-5,-3-2,-4 0,0-3,3-1,4 7,7 3,5 7,0 1,6 5,-1 4,4 3,4 4,3 1,3 1,2 1,1-1,0 1,1 0,0-1,-1 0,5 5,10 10,11 10,5 7,11 6,7 5,4-1,1-2,5-4,-3-4,-2-7,-7-4,-11-5,-7-5,-4-5,-6-3,-3-3,-3 0,0-1,-2 0,-3-5,-3 0,3-4,8-5,5-9,5-8,1-4,1-4,0-8,-1-5,0-3,-5 1,-1 0,-5 1,-1 5,2 7,-2 5,0 2,-1 1,-5 7,-2 4,-3 5,-3 2,0 3,-1 4,-1 4</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8:15:30.751"/>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0 1899,'0'0,"0"0,0 0,0 0,0 0,0 0,0 0,0 0,0 0,5 0,5 0,6 0,4 0,3 0,7 0,6 0,2 0,8 0,4 0,3 0,5 0,6 0,5 0,4 0,3 4,5 2,3-1,-5 0,-2-2,-1-1,3 4,6 0,2-1,4 0,3-3,-1 0,-3-1,-4-1,-8 0,1 4,-1 2,0-1,4 4,1 0,0 3,-1-1,-7-2,-6-3,-2 3,-4-1,-4-2,1-1,-1-3,-1 0,2-2,4 0,4 0,0 0,-4-1,-4 1,-2 0,-4 0,-1 0,-2 0,0 0,-1 0,1 0,0 0,0 0,4 0,-2 0,-2 0,-1 0,0 0,-4 0,-2 0,-3 0,-5 0,-3 0,0 0,0 0,-2 0,-1 0,-7 0,-2 0,0 0,0 0,-3 0,-1 0,-2 0,-1 0,-1 0,-4 0,-3 0,-3 0,-1 0,-2 0,0 0,-1 0,0 0,1 0,-1 0,1-5,-4-5,-11-1,-11-3,-10-4,-12-3,-6-2,-8 2,-5-3,-1-2,2-2,5 5,3 1,7 5,4 1,5-1,6 1,4 1,8 1,4 0,4 2,6-2,5 2,2 3,2 3,2 3,0 1,0 1,0 2,0-1,3 1,11 4,11 1,14 4,14 5,10 8,8 5,0 2,1 0,-3 0,-5-2,0 0,1-6,-1-1,-3-6,-8 1,-8-4,-9-3,0-3,-8-3,-4-2,-6-1,-2-1,-4 5,-4 1,-4 5,-7 4,-3 4,-5 4,-10 3,-5 5,-4 2,0 0,0-1,0-1,1-2,6-5,6-7</inkml:trace>
  <inkml:trace contextRef="#ctx0" brushRef="#br0" timeOffset="1">5414 1565,'0'0,"0"0,0 0,0 0,0 0,0 4,0 11,0 7,0 3,0 7,0 7,-5 1,0 2,-1 3,2 2,0 7,2 2,1 10,1 6,0 4,0 7,0 2,5 0,1-1,0 1,3 1,0 3,2 3,1 4,-3-2,2 1,-1-2,-3-5,3 1,-1 3,-2-2,-2 1,-2-1,3-3,0-3,0-3,-2-2,3-6,1-2,-2-5,3-4,0 0,-2-2,-2-2,3-2,0-3,-2 0,-2-6,-1-2,-1 0,-2-3,1-4,-2-5,1-3,0-2,-1-2,1-1,0 0,0 0,0 4,0-3,0-1,0-5,0-1,0 0,0 6,0-2,0 0,0 0,0 1,0 1,0-5,0 4,0-2,0-1,0 0,0 2,0 0,0 2,0 0,0 0,0-4,0-1,0-4,0 0,0 1,0-2,0 1,0-3,0-3,0-3,-4-4,-2-1,-4-1,-9-6,-6-2,-2-8,-7-6,-5-3,-5-3,-3-1,-4 0,4 1,5 0,5 5,5 1,7 5,5 1,4 2,6 4,4 4,4 2,1 2,2 0,0 2,4 4,11 1,6 5,8 8,9 11,5 8,9 6,4 5,1 3,3-4,-3 0,-4-5,-1-9,-7-7,-10-7,-7-3,-4-4,-2-5,-5-3,-1-3,-4-1,1-2,-3-8,2-8,8-14,3-10,3-11,1-6,0-6,0-1,-1 6,-4 14,-7 14</inkml:trace>
  <inkml:trace contextRef="#ctx0" brushRef="#br0" timeOffset="2">5491 6620,'0'0,"0"0,0 0,0 0,0 0,0 0,0 0,0 0,0 0,0 0,0 0,0 0,0 0,0 0,5 0,0 0,5 0,5 4,4 2,3 4,7 0,7-1,1 1,4 0,3-2,-1-2,1-3,1-1,2-1,-2 3,3 1,3 1,2-2,4-2,2 0,-1-1,3-1,0 0,-7 0,-2 0,-3 0,-5 0,-1-1,1 1,2 0,1 0,2 0,1 0,1 0,1 0,3 0,3 0,-1 0,-1 0,-6 0,-2 0,-5 0,-6 0,-5 0,-3 0,2 0,0 0,0 0,-2 0,3 0,1 0,-2 0,-1 0,-1 0,3 0,0 0,0 0,-2 0,-2 0,-1 0,-4 0,-3 0,-5 0,0 0,-2 0,-5 0,2 0,-1 0,-2 0,-3 0,-1 0,-2 0,0 0,-1 0,-5-4,-6-2,-5-4,-4 0,-8-3,-8-4,-1-3,-4 2,0 0,4 2,-1 0,-3 3,1 3,4 4,2 2,4 3,2 0,6 2,2-1,5 1,5 0,3-1,9 0,3 1,5-1,10 0,10 0,4 4,5 2,5 4,-1 0,-3 3,-4 4,-9-2,-3 2,-7 2,-6 2,-5 6,-3 3,-7 1,-3 0,-4 2,-5 1,1-1,-2-2,2-2,-1-2,3 4,3-3,3-8,3-5</inkml:trace>
  <inkml:trace contextRef="#ctx0" brushRef="#br0" timeOffset="3">20577 4644,'0'0,"0"0,0 0,0 0,0 0,0 0,0 0,0 0,0 0,0 0,0 0,0 0,-5 0,-1 0,-3 0,-2 0,-2 0,1 0,-2 0,1 0,-1 0,2 0,-7 0,-3 0,-3 0,-6 0,-6 0,-1 0,1 0,-2 0,2 0,-2 0,-3 0,-3 5,2 0,-5 5,-3 1,3-3,0-1,1-3,-6 3,-2 0,-9 3,-7 0,-5 2,-6 0,-3 2,0-2,-2 2,4 3,-1-2,0 1,-6-2,-7 1,-3-2,2 1,4-2,6 2,0 2,-3-1,-7 1,-5-2,-2 1,4-3,1 2,5-2,1 2,-1 2,-6-1,-4 1,-1 2,1-1,-5 0,-9 1,-11-1,-10-1,7 3,8-3,12 1,12-3,6 1,2-3,-1 2,2-2,0-3,2-3,4-2,7-3,8 4,9 5,4 1,5-2,-2-2,-5-2,-1-2,-4 2,-2 2,-5-2,3 3,3 1,5-2,3 2,4 1,2 1,-4 0,0 3,-5-2,-4 1,-4 0,-4-4,2 2,-1-1,5 1,-5 0,1 2,0-1,-1 1,-2 4,-1-2,0 1,-6-2,2 1,2-2,5 1,2-2,4 2,5 2,-1-1,1 1,-1-2,1-4,-3 2,1-3,-1 3,0-1,-1 2,2-2,2-2,4 2,6-1,4 1,0 0,0 2,-5-1,-6 2,-8-2,0-3,2 2,3-2,3 3,3 3,6 0,4-4,-5 2,-2-3,-1 3,-1-2,-3 2,-1-1,0-3,2 2,5-2,4-1,0 1,4 4,1 0,3 2,3-2,5-2,2 0,-3-1,1 2,0-1,2 2,1-2,-4-1,4-4,3-2,5-3,2 0,3-1,1 0,2-1,-1 0,2 1,2 0,4 0,1-5,3-5,5-6,2-4,4-8,1-7,2-7,0-5,1-3,-1 2,1 2,3-2,-1 4,0 5,-2 9,-4 6,-3 1,-3 6,-2 5,-1 5,-2 4,1 6,-1 7,-4 11,-1 15,-9 14,-5 21,-5 15,-2 7,-4 0,-3-3,1-3,6-12,8-10,6-12,6-11,5-12,1-6,2-9,5-6,1-4,9-4,14-1,19-6,15-1,19-4,11 0,4-3,-1-3,-6 1,-3 4,-5-1,-8 1,-7 0,-11 1,-7 2,-7 3,-2 3,0-3,7-1,-6 2,-9 1</inkml:trace>
  <inkml:trace contextRef="#ctx0" brushRef="#br0" timeOffset="4">17140 0,'0'0,"0"0,0 0,0 0,0 0,0 0,0 0,0 5,0 1,0 3,0 2,0 2,0 3,0 4,0 7,0 8,0 6,0 5,0 4,0 6,0 7,0 5,0 5,0 3,0 1,0-3,0-2,0-3,0-6,0-4,0 0,0 0,0 2,0 4,0 5,0-2,0 1,0-3,0-3,0 0,0-1,0-3,0 1,0 5,0-1,0 1,0 0,0-4,0 2,0-2,0-2,0-2,0-7,0-8,0-1,0-4,0-9,0-4,0-6,0-2,0-4,0-3,0-4,0-3,0-1,0-1,0-1,0 1,-5-1,-1 0,-3 1,-6-5,-4-1,-3-4,-2-4,-7-9,-5-5,-2-2,1 0,-1 0,1 2,2 0,4 1,6 6,3 1,1 4,5 1,-1 2,4 4,4 4,3 2,2 1,3 2,5 1,3 4,3 6,6 9,3 11,4 4,1 5,6 4,3-1,-5-3,-3-9,-6-5,-1-7,-4-6,0-6,2-5,3-5,2-8,6-6,12-14,13-9,10-12,12-5,6-7,4 0,-1 6,-4 3,-13 4,-8 5,-9 6,-9 2,-12 7,-10 8</inkml:trace>
  <inkml:trace contextRef="#ctx0" brushRef="#br0" timeOffset="5">19295 8904,'0'0,"0"0,0 0,0 0,0-4,0-2,-4-9,-2-5,-4-9,0-12,-3-12,-4-11,1-11,0-11,1-8,0-5,2 0,3 1,-1-2,2 0,2 3,-3-3,-3-3,1-1,-3 0,2 5,2 5,4 6,3 10,2 4,1 6,2 2,-1 4,1 7,-1 0,1 1,-5 1,-2 0,-4 2,0-1,-3 5,-4 2,2-1,2 4,5 4,2 4,-1 4,0 3,2 1,1 0,1 2,-2-1,-2-4,2-2,1 4,1 3,1 5,1 2,1 3,0 5,0 3,1 3,-1 2,-4 1,-2 1,-4-1,0 6,-3 0,-4 4,-3 5,-2 4,-7 8,-7 3,-1 5,-8 6,-1 5,4-2,4 1,0-3,6-4,9-9,8-5,7-6,4-7,8-4,7-5,2-1,3-2,4-4,2-11,6-11,7-10,7-16,4-7,-1-7,-3-6,-1 2,-3 4,-7 9,-6 10,-6 13,-2 8,-4 4,0 7,-2 5,1 5,3 3,4 7,2 7,3 6,5 4,7 4,2 1,3 0,3 1,-2 0,2 0,1-1,-3-4,-3-2,-5 0,-7-3,-9-5</inkml:trace>
  <inkml:trace contextRef="#ctx0" brushRef="#br0" timeOffset="6">13676 9571,'0'0,"0"0,0 0,0 0,0 0,0 0,-4 0,-6 0,-6 0,-4-5,-4-5,-5-1,-3-4,-5-2,-5 0,-3 0,-4-7,-1-3,-6-1,-2-1,0-4,2-5,1-5,-4-8,1-4,1-6,1-5,-3-6,5-2,2-2,6-2,6 0,6-5,4 0,7-1,4 2,4 2,1 1,-2 1,-2 1,1 4,0 2,3 0,-2 3,-1 0,-2 3,-3 0,2 6,1 4,3 3,1 6,2 7,-1 1,2 2,-2 3,3 4,-2 1,1 1,3 2,-2 0,2 0,1 0,-1-5,0-1,-2 0,0 5,2 3,3 5,-2 2,0 3,2-1,2-1,1 1,1-2,2 3,-5-2,0 3,0 2,-4 4,1 2,-4 7,1 2,-3 6,-7 13,-4 11,-3 18,-1 12,1 9,4 4,3-2,0-5,3-6,1-10,3-9,5-14,2-7,4-7,2-8,0-5,2-4,0-1,-1-6,1-6,4-13,1-13,0-11,3-12,4-3,0 0,3 2,-3 3,2 7,-2 8,2 12,-3 7,-2 7,0 3,4 3,8 5,9 3,7 2,12 1,4 6,8 6,10 10,5 10,4 4,0 0,-4-5,-2-8,-15-8,-16-6</inkml:trace>
  <inkml:trace contextRef="#ctx0" brushRef="#br0" timeOffset="7">16370 8544,'0'0,"0"0,0 0,0 0,0 0,0 0,0 0,0 0,0 0,0 0,0 0,8 0,8 0,10 0,17-4,16-2,9 0,3 2,2 1,2 1,-3 1,-1-4,1-1,1 1,-3-4,-1 0,2 2,-3 2,-4 1,-5 2,-3 1,-7 1,-2 0,-6 1,-5-1,-5 0,-2 1,-3-1,4 0,0 0,0 0,0-4,2-2,5 0,1 2,3-4,-2 0,-8 2,-3 1,-8 2,-3 1,-3 1,-1-3,2-2,-1 1,1 1,-2 1,2 1,-3-3,-3-1,-2-4,-4 0,-1-3,-1 1,-2-2,-4-3,-5-3,-11-2,-5-7,-8-2,-6 0,-5 0,0 2,0 1,-2 0,3 2,9 5,6 1,4 4,6 6,6 3,5 4,5 1,1 3,7-1,7 1,5 0,4 4,12 1,13 9,12 6,9-1,2 0,-2-2,-3 0,-9-4,-9 1,-8-3,-6 1,-9 4,-4-3,0 2,-4-2,-4 1,-4 6,-4 9,-10 12,-14 12,-15 10,-6 7,-1-4,3-4,3-10,5-8,2-8,8-10,6-10</inkml:trace>
  <inkml:trace contextRef="#ctx0" brushRef="#br0" timeOffset="8">9443 7903,'0'0,"0"0,0 0,0 0,0 0,-5 0,-5 0,-1 0,1 0,2 0,3 0,2 0,-3 0,0 0,0 0,2 0,2 0,0 0,2 0,-1 0,1 0,1 0,-1 4,0 2,0 4,1 4,-1 10,0 3,0 8,0 1,0 8,0 5,0 2,0 3,0 0,0 3,4 2,2 4,4-1,0 3,-1-2,-3 3,-2 2,-1 3,-2-2,3 1,2 1,3 6,1-1,3-1,-1 0,2 1,-2 0,-2 0,1-3,-1-7,2-4,-1-1,-3-2,3 3,-2-1,-2-2,-2-2,3-3,-1 4,-1-5,3-2,0-1,-2-5,-2-1,2 1,1-4,-2 1,-1-3,2 1,1-2,-2-3,-2-4,-1-2,-1-1,-1-2,-1-1,0 0,-1-4,1-2,0-3,0-1,-1-3,1-3,0-3,0-3,-4-2,-2-1,-4 0,-4-1,-1 1,-1-5,-3-1,-7-5,-3-3,-1-5,0-3,-3-3,-1-5,-3-2,-4 0,0-3,3-1,4 7,7 3,5 7,0 1,6 5,-1 4,4 3,4 4,3 1,3 1,2 1,1-1,0 1,1 0,0-1,-1 0,5 5,10 10,11 10,5 7,11 6,7 5,4-1,1-2,5-4,-3-4,-2-7,-7-4,-11-5,-7-5,-4-5,-6-3,-3-3,-3 0,0-1,-2 0,-3-5,-3 0,3-4,8-5,5-9,5-8,1-4,1-4,0-8,-1-5,0-3,-5 1,-1 0,-5 1,-1 5,2 7,-2 5,0 2,-1 1,-5 7,-2 4,-3 5,-3 2,0 3,-1 4,-1 4</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3T19:13:56.175"/>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9256 6480,'0'0,"0"0,0 0</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3T19:13:59.492"/>
    </inkml:context>
    <inkml:brush xml:id="br0">
      <inkml:brushProperty name="width" value="0.13333" units="cm"/>
      <inkml:brushProperty name="height" value="0.13333" units="cm"/>
      <inkml:brushProperty name="color" value="#FFFFFF"/>
      <inkml:brushProperty name="ignorePressure" value="1"/>
    </inkml:brush>
  </inkml:definitions>
  <inkml:trace contextRef="#ctx0" brushRef="#br0">3296 11153,'0'0,"0"0,0 0,0 0,0-4,0-1,0-4,0-1,-4-2,-5-3,-1-3,-3-7,0-6,-1-7,2-9,-1-7,1-4,0-3,-4-4,3 1,-2 0,2-1,-1 2,3 0,-2-1,-2-2,-3-2,-2-1,2-1,1 4,-2 4,3 6,1 3,-2 0,2 0,0-3,2-3,-1-5,3 2,-2-1,3 1,-3 5,2-1,-1 2,-3-2,1 1,0-2,1 1,-1-5,3-4,-2-3,-2-1,-3-1,-2 0,-2 4,-1-2,-4-1,-3-1,1 0,1-4,1-5,2 0,0 1,1-2,1 2,-1-3,-3-2,-2 1,1-2,1 3,-4 3,1-1,4-3,3 1,6-1,1-6,-4-5,1-1,0 3,-1 6,-2 1,1 0,-2-2,4-2,0-1,1-2,2 3,1 2,-2-2,-2 0,-1-2,-2-4,0-3,-2 4,5 6,-4 3,-1 3,-1-4,0-3,0-7,1-2,0-1,4 5,2 3,-1 5,-4 0,-3 1,3-3,2-1,4-2,1 0,3 2,0 1,3 0,-6 2,0 1,-1-1,2 2,0-1,2-1,0 2,-3 3,-1 0,1 2,-1-2,4 1,-2 3,4 2,-2 2,2 2,-2 1,-1 1,-4 0,2 0,0 4,-2 1,2-1,0 0,-1 2,2 1,0 3,-2-1,2 2,0 0,2 1,0 3,1-2,0 2,-3 1,1 3,0 1,1-3,-1 1,3 0,-2 1,2 1,-1 2,-3 4,1 2,-1 0,2 4,4 3,-2 4,2 4,3 2,1 5,3 2,0 5,2 3,0 5,-3 2,-2 6,-8 7,-5 9,-9 10,-6 11,-7 20,-4 15,-6 11,-3 2,-1-1,5 1,8-3,5-4,2-4,6-7,5-3,5-5,2-5,4-5,4-6,3-8,3-10,1-5,1-8,1-5,0-5,-1-8,5-6,1-6,3-13,8-13,10-16,12-14,3-16,-2-7,-2-6,-2 0,-1 0,-3 5,-4 7,-1 6,-7 10,-1 8,-1 7,-3 10,-1 9,-2 6,-3 9,-3 4,1 6,0 5,2 3,12 4,14 4,17 8,17 4,11 8,13 5,18-3,18-2,16-4,11-10,10-11,-22-4,-36-1</inkml:trace>
  <inkml:trace contextRef="#ctx0" brushRef="#br0" timeOffset="2168.7">7742 1722,'0'0,"0"0,-4 0,-6 0,-8 0,-6 0,-10 0,-8 0,-9 0,-7 0,-6 0,-8 0,-12 0,-16 0,-10 0,-7 4,4 1,2 5,-8 3,-13 0,-3 2,2-1,2 0,4-2,0 1,-2-2,3 2,9 2,7-1,3 0,0-1,-7 1,1 1,3-1,5 1,7 2,10-2,6 0,7-2,-2 1,2-3,1 2,1-2,1 1,5 3,5-1,6 1,9-3,-1-2,5-4,1-2,0-2,-1-2,-1 4,-2 1,0 3,0 1,3-2,1 3,0-1,2 2,1 4,3-2,3-2,4-3,2-4,6-1,3-2,4-1,1-1,2 0,3 1,3-1,6-7,12-11,14-14,20-17,21-16,20-14,18-8,11-2,2-1,-3 7,-6 5,-13 9,-11 3,-13 10,-6 11,-11 8,-10 8,-10 4,-11 6,-9 8,-8 5,-5 4,-3 6,-5 11,-7 11,-12 13,-19 13,-17 8,-19 12,-9 0,0 2,-2-1,3 0,4-5,0-1,2-4,3-5,3-3,6-4,3-2,8-1,7-5,7-5,8-9,5-5,9-7,3-2,6 1,4-3,8 1,9-1,10 0,14 3,14 7,15 3,13 2,15 0,11 0,9-1,2-1,-2-5,-8-5,-8-6,-5-4,-5-3,-4-2,0 3,-6 1,1 0,1-1,-14 0,-16-2</inkml:trace>
  <inkml:trace contextRef="#ctx0" brushRef="#br0" timeOffset="3815.87">8964 3462,'0'0,"0"0,0 0,0 0,-4 0,-5 0,-10 0,-4 0,-12 4,-7 2,-8 3,-9 0,-9 3,-17 3,-15 0,-6 0,-9 2,-9 3,-11 1,-3 5,2 2,1 5,-6 4,-6 1,-6 1,6-6,13-5,9 2,6-1,-1-2,0 0,4-2,6-1,2 0,3 0,0-1,-7 4,-4 2,1-1,5 0,5-2,0 3,-2 1,2-1,-2-1,1-2,7-1,4-1,7 0,1 0,5-1,3 0,0 0,-3-3,0-2,3 0,6-2,3-1,3 1,4 3,4-3,1 1,2-4,3 1,2-2,2-3,5-4,6-2,6-1,4-2,6 0,4-1,5 1,4-1,4 1,2-5,3 0,4-4,7-13,8-10,9-15,9-13,9-7,9-9,7-7,9-6,5 1,-3 3,-6 8,-6 13,-10 9,-9 11,-12 8,-7 10,-7 6,-3 6,-3 6,-4 4,-2 2,-2 2,-6 5,-6 6,-9 8,-13 14,-14 13,-10 18,-17 19,-11 11,-11 10,-2 2,4 1,9-7,12-9,13-11,13-11,15-14,8-8,8-8,7-6,8-6,5-2,9-2,10-1,9-1,12-2,9-2,15-3,17-1,10-1,-1-4,-3-3,-6-2,-17-2,-21 0</inkml:trace>
  <inkml:trace contextRef="#ctx0" brushRef="#br0" timeOffset="6097.79">9670 11482,'0'0,"0"0,0 0,0 0,0 0,0-4,0-5,0-5,-4-9,-2-11,-3-13,0-14,-3-13,-3-10,0-6,-4-8,0-7,0-7,-1-3,-1-2,3-2,-3 0,-3 0,0-4,-1 3,0 2,0-3,1 3,0 2,0 5,5 0,-4 0,0-1,-2-2,1 2,-1 5,5 0,1-1,0-3,0-2,-2 2,-1 3,-4 2,-3 1,1-1,0 2,1 2,2-1,0-4,1 1,1 3,3 2,-2-1,-1-4,-2 1,5 1,0 8,5 3,1 1,2 2,-1-2,-1 0,0 4,0 0,2 3,-2 5,3-1,2 6,3 3,3 2,1 6,2 4,0 6,1 3,-1 6,-3 8,-2 9,0 6,1 2,1 5,2 5,0 4,-4 7,-4 8,-9 9,-10 15,-12 13,-10 19,-10 18,-10 20,-2 15,1 12,7 5,7-2,9-7,9-17,6-19,10-17,4-16,6-19,5-11,3-11,3-7,2-6,1-3,0-6,4-6,1-8,4-18,4-17,7-20,5-18,5-12,6-4,1-4,1 1,3 8,-3 9,1 6,-3 9,1 6,1 8,-1 12,-4 6,-3 7,-7 12,-4 5,-5 8,-1 6,1 5,2 7,2 8,6 10,6 9,11 12,5 7,8 3,9 5,3 2,1 1,-2 0,-1 2,-3-6,-5-4,-3-7,-3-6,-3-7,-9-4,-11-6,-11-7</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3T19:15:25.493"/>
    </inkml:context>
    <inkml:brush xml:id="br0">
      <inkml:brushProperty name="width" value="0.23333" units="cm"/>
      <inkml:brushProperty name="height" value="0.23333" units="cm"/>
      <inkml:brushProperty name="color" value="#AE198D"/>
      <inkml:brushProperty name="ignorePressure" value="1"/>
      <inkml:brushProperty name="inkEffects" value="galaxy"/>
      <inkml:brushProperty name="anchorX" value="1105.36975"/>
      <inkml:brushProperty name="anchorY" value="752.59265"/>
      <inkml:brushProperty name="scaleFactor" value="0.5"/>
    </inkml:brush>
  </inkml:definitions>
  <inkml:trace contextRef="#ctx0" brushRef="#br0">6832 2917,'0'0,"0"0,0 0,0 0,0 0,0 0,0 0,0 0,0 0,0 0</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3T19:15:39.423"/>
    </inkml:context>
    <inkml:brush xml:id="br0">
      <inkml:brushProperty name="width" value="0.13333" units="cm"/>
      <inkml:brushProperty name="height" value="0.13333" units="cm"/>
      <inkml:brushProperty name="color" value="#FFFFFF"/>
      <inkml:brushProperty name="ignorePressure" value="1"/>
    </inkml:brush>
  </inkml:definitions>
  <inkml:trace contextRef="#ctx0" brushRef="#br0">1320 939,'0'0,"0"0,0 0,0 0,0 6,0 2,-7 6,-2 12,-6 9,-1 9,2 17,4 9,3 17,4 19,1 15,8 23,4 18,6 18,1 14,4 11,-2 8,3 2,-2 3,2-6,-2-3,-5-6,2-7,4-7,0-6,2-2,-3-3,3-6,-3 3,2 3,4 1,4 0,4-5,3-2,2-7,2-6,-1-6,1-5,0-4,0-1,-1-1,7 6,-5 1,-2 1,-8-8,-4-3,-5-7,0-2,-5-5,3-5,3 1,-2 4,3 0,-4 2,2-8,-3-6,1-5,-2-1,-4-7,1-3,-1 1,3 1,-2 3,4 2,-1 1,-5 2,-4-6,-4-8,4-7,0-6,5-5,0-9,-2-10,-4-14,-3-8,-3-4,-1-7,-2-1,0-5,-1-5,0-4,1-4,-1-3</inkml:trace>
  <inkml:trace contextRef="#ctx0" brushRef="#br0" timeOffset="1150.36">0 2868,'0'0,"0"0,0 0,0 0,0 0,0 0,0 0,0 0,0 0,0 0,0 0,0-6,0-8,0-8,0-12,0-13,0-16,7-9,9-12,2-9,4-7,6-17,4-13,11-8,5-6,7-8,9-2,0 6,2 4,4 8,-3 10,-6 7,-7 13,-6 5,-4 8,-3 7,-1 7,-8 4,-2 10,-7 2,0 13,-4 9,2 10,-3 12,-5 9,-4 5,-4 4,-2 3,4 0,2 0,5 6,8 14,7 14,5 21,3 18,10 14,3 11,7 13,7 4,6 2,13 4,4 0,2-3,-1-10,5-5,-6-8,-11-9,-13-7,-2-12,-5-10,-6-4,-10 1,-7 3,0 10,-8-7,-6-14</inkml:trace>
  <inkml:trace contextRef="#ctx0" brushRef="#br0" timeOffset="2202.15">1399 10369,'0'0,"0"0,0 0,0 0,0 0,0 0,0 0,0 0,0 0,0 0,0 0,7 0,9 6,8 2,15 6,13 6,18 7,19 10,13 11,11 3,6 12,-4 1,-7 1,-9 3,-1-5,-3-1,3 2,-3-5,-3 0,-3-3,-4-6,-3-6,-8-3,-10-9,-16-4,-9-7,-5 0,-7-5,-3-4,-4-5,-6-3,1-2,-2-8,4-15,-1-22,4-22,4-30,6-30,5-29,2-26,-4-12,-2 2,2 9,1 17,2 12,1 14,-5 18,-1 18,-7 7,-6 20,-7 23</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8:17:51.633"/>
    </inkml:context>
    <inkml:brush xml:id="br0">
      <inkml:brushProperty name="width" value="0.13333" units="cm"/>
      <inkml:brushProperty name="height" value="0.13333" units="cm"/>
      <inkml:brushProperty name="color" value="#00B0F0"/>
      <inkml:brushProperty name="ignorePressure" value="1"/>
    </inkml:brush>
  </inkml:definitions>
  <inkml:trace contextRef="#ctx0" brushRef="#br0">3296 11153,'0'0,"0"0,0 0,0 0,0-4,0-1,0-4,0-1,-4-2,-5-3,-1-3,-3-7,0-6,-1-7,2-9,-1-7,1-4,0-3,-4-4,3 1,-2 0,2-1,-1 2,3 0,-2-1,-2-2,-3-2,-2-1,2-1,1 4,-2 4,3 6,1 3,-2 0,2 0,0-3,2-3,-1-5,3 2,-2-1,3 1,-3 5,2-1,-1 2,-3-2,1 1,0-2,1 1,-1-5,3-4,-2-3,-2-1,-3-1,-2 0,-2 4,-1-2,-4-1,-3-1,1 0,1-4,1-5,2 0,0 1,1-2,1 2,-1-3,-3-2,-2 1,1-2,1 3,-4 3,1-1,4-3,3 1,6-1,1-6,-4-5,1-1,0 3,-1 6,-2 1,1 0,-2-2,4-2,0-1,1-2,2 3,1 2,-2-2,-2 0,-1-2,-2-4,0-3,-2 4,5 6,-4 3,-1 3,-1-4,0-3,0-7,1-2,0-1,4 5,2 3,-1 5,-4 0,-3 1,3-3,2-1,4-2,1 0,3 2,0 1,3 0,-6 2,0 1,-1-1,2 2,0-1,2-1,0 2,-3 3,-1 0,1 2,-1-2,4 1,-2 3,4 2,-2 2,2 2,-2 1,-1 1,-4 0,2 0,0 4,-2 1,2-1,0 0,-1 2,2 1,0 3,-2-1,2 2,0 0,2 1,0 3,1-2,0 2,-3 1,1 3,0 1,1-3,-1 1,3 0,-2 1,2 1,-1 2,-3 4,1 2,-1 0,2 4,4 3,-2 4,2 4,3 2,1 5,3 2,0 5,2 3,0 5,-3 2,-2 6,-8 7,-5 9,-9 10,-6 11,-7 20,-4 15,-6 11,-3 2,-1-1,5 1,8-3,5-4,2-4,6-7,5-3,5-5,2-5,4-5,4-6,3-8,3-10,1-5,1-8,1-5,0-5,-1-8,5-6,1-6,3-13,8-13,10-16,12-14,3-16,-2-7,-2-6,-2 0,-1 0,-3 5,-4 7,-1 6,-7 10,-1 8,-1 7,-3 10,-1 9,-2 6,-3 9,-3 4,1 6,0 5,2 3,12 4,14 4,17 8,17 4,11 8,13 5,18-3,18-2,16-4,11-10,10-11,-22-4,-36-1</inkml:trace>
  <inkml:trace contextRef="#ctx0" brushRef="#br0" timeOffset="1">7742 1722,'0'0,"0"0,-4 0,-6 0,-8 0,-6 0,-10 0,-8 0,-9 0,-7 0,-6 0,-8 0,-12 0,-16 0,-10 0,-7 4,4 1,2 5,-8 3,-13 0,-3 2,2-1,2 0,4-2,0 1,-2-2,3 2,9 2,7-1,3 0,0-1,-7 1,1 1,3-1,5 1,7 2,10-2,6 0,7-2,-2 1,2-3,1 2,1-2,1 1,5 3,5-1,6 1,9-3,-1-2,5-4,1-2,0-2,-1-2,-1 4,-2 1,0 3,0 1,3-2,1 3,0-1,2 2,1 4,3-2,3-2,4-3,2-4,6-1,3-2,4-1,1-1,2 0,3 1,3-1,6-7,12-11,14-14,20-17,21-16,20-14,18-8,11-2,2-1,-3 7,-6 5,-13 9,-11 3,-13 10,-6 11,-11 8,-10 8,-10 4,-11 6,-9 8,-8 5,-5 4,-3 6,-5 11,-7 11,-12 13,-19 13,-17 8,-19 12,-9 0,0 2,-2-1,3 0,4-5,0-1,2-4,3-5,3-3,6-4,3-2,8-1,7-5,7-5,8-9,5-5,9-7,3-2,6 1,4-3,8 1,9-1,10 0,14 3,14 7,15 3,13 2,15 0,11 0,9-1,2-1,-2-5,-8-5,-8-6,-5-4,-5-3,-4-2,0 3,-6 1,1 0,1-1,-14 0,-16-2</inkml:trace>
  <inkml:trace contextRef="#ctx0" brushRef="#br0" timeOffset="2">8964 3462,'0'0,"0"0,0 0,0 0,-4 0,-5 0,-10 0,-4 0,-12 4,-7 2,-8 3,-9 0,-9 3,-17 3,-15 0,-6 0,-9 2,-9 3,-11 1,-3 5,2 2,1 5,-6 4,-6 1,-6 1,6-6,13-5,9 2,6-1,-1-2,0 0,4-2,6-1,2 0,3 0,0-1,-7 4,-4 2,1-1,5 0,5-2,0 3,-2 1,2-1,-2-1,1-2,7-1,4-1,7 0,1 0,5-1,3 0,0 0,-3-3,0-2,3 0,6-2,3-1,3 1,4 3,4-3,1 1,2-4,3 1,2-2,2-3,5-4,6-2,6-1,4-2,6 0,4-1,5 1,4-1,4 1,2-5,3 0,4-4,7-13,8-10,9-15,9-13,9-7,9-9,7-7,9-6,5 1,-3 3,-6 8,-6 13,-10 9,-9 11,-12 8,-7 10,-7 6,-3 6,-3 6,-4 4,-2 2,-2 2,-6 5,-6 6,-9 8,-13 14,-14 13,-10 18,-17 19,-11 11,-11 10,-2 2,4 1,9-7,12-9,13-11,13-11,15-14,8-8,8-8,7-6,8-6,5-2,9-2,10-1,9-1,12-2,9-2,15-3,17-1,10-1,-1-4,-3-3,-6-2,-17-2,-21 0</inkml:trace>
  <inkml:trace contextRef="#ctx0" brushRef="#br0" timeOffset="3">9670 11482,'0'0,"0"0,0 0,0 0,0 0,0-4,0-5,0-5,-4-9,-2-11,-3-13,0-14,-3-13,-3-10,0-6,-4-8,0-7,0-7,-1-3,-1-2,3-2,-3 0,-3 0,0-4,-1 3,0 2,0-3,1 3,0 2,0 5,5 0,-4 0,0-1,-2-2,1 2,-1 5,5 0,1-1,0-3,0-2,-2 2,-1 3,-4 2,-3 1,1-1,0 2,1 2,2-1,0-4,1 1,1 3,3 2,-2-1,-1-4,-2 1,5 1,0 8,5 3,1 1,2 2,-1-2,-1 0,0 4,0 0,2 3,-2 5,3-1,2 6,3 3,3 2,1 6,2 4,0 6,1 3,-1 6,-3 8,-2 9,0 6,1 2,1 5,2 5,0 4,-4 7,-4 8,-9 9,-10 15,-12 13,-10 19,-10 18,-10 20,-2 15,1 12,7 5,7-2,9-7,9-17,6-19,10-17,4-16,6-19,5-11,3-11,3-7,2-6,1-3,0-6,4-6,1-8,4-18,4-17,7-20,5-18,5-12,6-4,1-4,1 1,3 8,-3 9,1 6,-3 9,1 6,1 8,-1 12,-4 6,-3 7,-7 12,-4 5,-5 8,-1 6,1 5,2 7,2 8,6 10,6 9,11 12,5 7,8 3,9 5,3 2,1 1,-2 0,-1 2,-3-6,-5-4,-3-7,-3-6,-3-7,-9-4,-11-6,-11-7</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8:17:51.637"/>
    </inkml:context>
    <inkml:brush xml:id="br0">
      <inkml:brushProperty name="width" value="0.13333" units="cm"/>
      <inkml:brushProperty name="height" value="0.13333" units="cm"/>
      <inkml:brushProperty name="color" value="#00B0F0"/>
      <inkml:brushProperty name="ignorePressure" value="1"/>
    </inkml:brush>
  </inkml:definitions>
  <inkml:trace contextRef="#ctx0" brushRef="#br0">1320 939,'0'0,"0"0,0 0,0 0,0 6,0 2,-7 6,-2 12,-6 9,-1 9,2 17,4 9,3 17,4 19,1 15,8 23,4 18,6 18,1 14,4 11,-2 8,3 2,-2 3,2-6,-2-3,-5-6,2-7,4-7,0-6,2-2,-3-3,3-6,-3 3,2 3,4 1,4 0,4-5,3-2,2-7,2-6,-1-6,1-5,0-4,0-1,-1-1,7 6,-5 1,-2 1,-8-8,-4-3,-5-7,0-2,-5-5,3-5,3 1,-2 4,3 0,-4 2,2-8,-3-6,1-5,-2-1,-4-7,1-3,-1 1,3 1,-2 3,4 2,-1 1,-5 2,-4-6,-4-8,4-7,0-6,5-5,0-9,-2-10,-4-14,-3-8,-3-4,-1-7,-2-1,0-5,-1-5,0-4,1-4,-1-3</inkml:trace>
  <inkml:trace contextRef="#ctx0" brushRef="#br0" timeOffset="1">0 2868,'0'0,"0"0,0 0,0 0,0 0,0 0,0 0,0 0,0 0,0 0,0 0,0-6,0-8,0-8,0-12,0-13,0-16,7-9,9-12,2-9,4-7,6-17,4-13,11-8,5-6,7-8,9-2,0 6,2 4,4 8,-3 10,-6 7,-7 13,-6 5,-4 8,-3 7,-1 7,-8 4,-2 10,-7 2,0 13,-4 9,2 10,-3 12,-5 9,-4 5,-4 4,-2 3,4 0,2 0,5 6,8 14,7 14,5 21,3 18,10 14,3 11,7 13,7 4,6 2,13 4,4 0,2-3,-1-10,5-5,-6-8,-11-9,-13-7,-2-12,-5-10,-6-4,-10 1,-7 3,0 10,-8-7,-6-14</inkml:trace>
  <inkml:trace contextRef="#ctx0" brushRef="#br0" timeOffset="2">1399 10369,'0'0,"0"0,0 0,0 0,0 0,0 0,0 0,0 0,0 0,0 0,0 0,7 0,9 6,8 2,15 6,13 6,18 7,19 10,13 11,11 3,6 12,-4 1,-7 1,-9 3,-1-5,-3-1,3 2,-3-5,-3 0,-3-3,-4-6,-3-6,-8-3,-10-9,-16-4,-9-7,-5 0,-7-5,-3-4,-4-5,-6-3,1-2,-2-8,4-15,-1-22,4-22,4-30,6-30,5-29,2-26,-4-12,-2 2,2 9,1 17,2 12,1 14,-5 18,-1 18,-7 7,-6 20,-7 23</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7:22:53.344"/>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10103 9408,'0'0,"0"0,0 0,0 0,0 0,0-2,0 0,0-3,0 1,0-2,0-2,2 1,3-1,0 2,1-1,1 1,0-1,-1 2,0-4,0-1,0-1,2-3,1-3,1-3,1-1,2-2,2-1,-1-2,0-3,-2-2,-2 0,0-3,-2-1,0-1,-2-1,0 1,0-2,-2-1,-2-1,0-2,-1-2,-1 0,0 1,-1-2,1 2,0 0,0-1,0-1,-1-1,1 0,0-1,0 2,0 1,-2-3,0-1,-1 0,1 0,1 0,-2 0,0 0,-2 1,0 0,1-2,0 1,-1 1,0 1,-1-1,0 1,1-1,-1 1,-4-3,0 1,0-1,0 0,-1 2,0 1,-1 1,2-1,1 0,2 0,0-3,-1 0,1-1,-2 1,-2 3,-1 0,0 1,0 0,-3-1,0 2,-1 1,-5 0,-2 3,-2 0,0 0,0 2,1 0,1 2,2 0,-1 1,3-1,-1 1,0 0,-1 2,-2 1,-5-1,0 2,-2 2,0 2,2-1,-1 1,0 1,2 0,1 2,1 0,1 2,-2 1,0 1,-2 0,-2 1,-2-1,1 1,1 2,2 2,-1-1,2-2,0 1,1 1,0-1,-3-2,-2 1,0 2,0-2,1 2,1 0,2 2,1 1,2 0,0 1,1 3,0 0,-1 0,-1-1,-1 0,0 2,-1-1,-1 2,-1 0,3 1,1 0,1 0,2 0,0 1,1-1,0-2,-2 2,-4-2,-2 2,-3-1,0 1,-1 0,2 0,2 0,2-1,1 0,2-1,0 2,1-1,-3 1,-1 0,-4 0,1 0,-2 1,0-1,0 0,3 0,1 0,4 0,2 1,3-2,2 2,0-1,2 0,-2 0,-1-2,0 1,-3 0,1-1,-1-2,-1-2,0-2,1 0,0 0,0 1,2 0,1 0,1 1,0 2,2 1,1 0,3 0,-1-2,0 1,2-2,1 1,-1-1,-2-2,-1-2,2-1,0-2,3 1,0 0,1 0,1-1,0 0,0 0,-1 0,-1-1,-2 0,-1 1,2-1,-3 0,0 1,2-1,0 0,0 1,-2-1,0 1,1-1,0 0,2 1,1-1,-3 0,-1 1,1 0,1-2,2 2,0 0,2 1,-1-1,2 2,-1-1,-2-2,0 2,-2-1,1 1,0-1,2 1,-2 0,-2-1,-1 0,0 2,0 2,0-1,-2-2,-1 1,-2-1,1-2,-2 1,1 0,-2-2,2 2,1-1,1 0,-1 1,1 1,0 1,2 0,-2 2,0-1,-2 0,-1-1,-3 1,0-2,-2-1,-1 0,1 2,-1 1,0 2,0 1,0 1,3 0,0 1,0 1,1 2,3-1,-1-1,0 2,-2 0,-1-1,-1-1,-1 0,-1-1,3 0,0 1,-1 1,3 2,-1-1,2 2,0 0,-2 1,0 1,-2-1,-3-1,-2 0,-4 1,-2 2,-1 1,-2 1,2 0,1 1,4 1,2-1,3 0,1 0,2 0,-1 0,-1 1,-2-1,-2 0,-1 0,-2 0,-1 0,4 0,2 0,1 1,1 4,3 0,0 2,-1-1,0 1,0-1,-2 1,-2-1,-3 0,0 2,-1-2,0 2,1-2,2 1,2-1,2 0,-1 0,1 0,-1-1,-1 4,0-1,1 0,-2 0,-1 0,1 0,-1-1,2 1,-1-2,1 3,-1 2,1-2,0 0,-1-1,-2 0,-3 0,-3 1,-1-1,0 0,0-1,1 0,2-1,2 0,2 0,1-2,2 1,1-1,-3 1,-1 0,-2-1,0-1,-1-2,2 0,1 0,1-1,2-1,2 1,1 0,0-2,2-3,-2 0,-2-2,-2 1,-2-1,1 1,-2-1,2 1,-1 0,1-1,2-2,2 1,0-1,2 0,0 2,0-3,1-2,0 0,-1 0,-3 0,1-1,-1 1,2 0,-1-2,1 0,0-3,-1 1,2 0,2-1,1-1,0 0,2 1,1 0,1-2,0 1,2 1,-1 0,0-2,1 1,-3 0,0-2,0 1,0 1,1 1,0-2,1 1,0-1,0-1,-1 1,-2 0,1-1,0 0,-1 3,0-1,0 0,1-1,1 1,-1 0,-1 2,0 1,2 1,0 0,0-1,3 1,1 0,0-1,1 0,0 1,0 0,-1 1,1-2,0 1,-1-1,-1 3,-2 2,-2 2,-2 1,0-1,0 1,-1 0,1 1,0-1,0 2,0-1,1 0,2 0,3-1,0 0,0-1,2 2,0-1,1 1,0 0,2 0,-1 0,0 1,0-1,-1-2,0-1,0-1,1-1,-1 0,1-1,0 0,-2-2,1-1,0-1,-2-1,2-1,-1-1,2 0,-1 2,1-1,0-1,0 1,0-1,-1-1,0 1,-1 0,2-2,-1 2,0 0,-3-2,0 0,1 1,1 0,-2-1,3 2,-1-1,1 2,0-1,0 2,0 1,-1-1,0 1,-1-1,-3 1,0 0,1 2,1 0,2 2,-1 0,-1-2,2 0,0 0,-1 0,0-1,0 0,1-2,-1 1,-1-2,0 0,-1 2,0 2,-1-2,-2 1,0 0,-1 1,1 1,-1-1,-1-1,0 1,-3 0,1-1,0 0,1 0,0 1,1 1,2 1,-1-2,0-1,0 1,1-2,1-2,-1 1,-3 0,0 0,-1-2,-2 1,-1-1,-1-1,-1 1,-1-1,1 2,1-1,1 2,0 0,1 3,2-2,3 1,1-1,-1-3,1 1,0-1,-2-1,1 1,-2-1,-2 0,-1 1,-2-1,-1 0,0 1,1-1,1 2,0 1,1 2,2 2,1 0,0 0,2-2,-1 1,0 1,2 0,-2-2,-2 1,0-1,0 2,-2-1,1 2,-1 0,0 0,0 2,3 1,-1 0,2 1,0 1,2-1,1 0,1 1,-2 1,-1-1,1 1,1 0,-2 1,0-2,0 0,-1 0,-2 2,0-1,2 1,0 2,0 0,1 2,0-2,1 0,1 1,1 0,0 1,2 0,1 1,0 0,-1 0,0 0,1 0,1 0,1 0,0 0,1 0,0-2,0 0,0-1,-1 1,0 1,0 0,0-2,1 0,0 1,-1 0,2 0,1 2,-1-1,1 1,-2 0,1 0,1 0,0 1,-1-1,2 0,1 0,0 0,2 0,-1 0,1 0,0 0,1 0,-1 0,0 0,0 0,0 0,0 0,0 0,0 0</inkml:trace>
  <inkml:trace contextRef="#ctx0" brushRef="#br0" timeOffset="1">5608 7218,'0'0,"-3"0,-1 0,1 0,-1 0,2 0,1 0,0 0,1 0,-3 0,-1-3,0-4,2-1,-4-2,1 1,-2-2,-1 2,-1-1,-2 2,1-2,-2-1,2 0,0 0,1-1,-1-3,2 0,-1-2,1 3,1 3</inkml:trace>
  <inkml:trace contextRef="#ctx0" brushRef="#br0" timeOffset="2">5357 6419,'0'0,"0"0,0 0,0 0,0 0,0 0,0 0,0 0,0 0,0 0,0 0,0-3,0-1,0-3,0 0,0-2,0-2,0 0,0 0,0 1,0-1,-3 2,-1 0,0-3,-2-1,0-2,1 2,-2-1,0 0,2 3,2 2</inkml:trace>
  <inkml:trace contextRef="#ctx0" brushRef="#br0" timeOffset="3">5305 5881,'0'0,"0"0,0 0,0 0,2 0,2-2,1-3,2 0,-1-2,-1 1,1-1,-2-1,0-3,0-2,0-1,0 0,-2 1,-1 0,0 1,-1 0,0 0,0 0,0 0,0-2,0 0,-1 0,1 0,0-1,0 0,0 0,0 1,-2 1,0 0,-1 3,1 3</inkml:trace>
  <inkml:trace contextRef="#ctx0" brushRef="#br0" timeOffset="4">5291 5029,'0'0,"0"0,0 0,0 0,0 0,0 0,0 0,0 0,0 0,0 0,0-3,0-4,0-1,0-2,-3 1,-1-1,0 1,-2-1,0 1,-2-1,0 2,-1-4,0-1,3 3</inkml:trace>
  <inkml:trace contextRef="#ctx0" brushRef="#br0" timeOffset="5">5046 4752,'0'0,"0"0,0 0,0 0,0 0,0 0,0 0,0 0,0 0,0 0,0-3,0-4,0-1,0 1,0-1,0 1,0-2,0 1,0 1,0 3,0 1</inkml:trace>
  <inkml:trace contextRef="#ctx0" brushRef="#br0" timeOffset="6">5023 4491,'0'0,"0"0,0 0,0 0,0 0,0 0,0 0,0 0,0 0,0 0,0 0,0 0,0-3,0-1,0-3,0 0,0 1</inkml:trace>
  <inkml:trace contextRef="#ctx0" brushRef="#br0" timeOffset="7">4983 4256,'0'0,"0"0,0 0,0 0,0 0,0 0,0 0,0 0,0 0,0-3,-3-1,-1-3,-2-3,-4-3,-3 1,0 2,4 3</inkml:trace>
  <inkml:trace contextRef="#ctx0" brushRef="#br0" timeOffset="8">4774 4169,'0'0,"0"0,0 0,0 0,0 0,0 0,0 0,0 0,-3-3,-1-1,-3-6,0-4,-2-3,1-1,-2 2,-2 1,2 3,-2 0,3 0,-2-1,2-2,0-1,0-1,-3-1,0 1,-1-1,-1 0,-2 0,0-3,-7-4,0 3,5 4</inkml:trace>
  <inkml:trace contextRef="#ctx0" brushRef="#br0" timeOffset="9">4247 3611,'0'0,"0"0,0 0,-2 0,-1 0,-2 0,1 0,-2 0,0 0,-2 0,-3-2,0-1,-2-1,1-1,-1-1,1-1,0-1,0 1,0 0,0 0,0 1,2 0,1 0,0 0,-1 0,-2 0,-1-2,-1 0,-2-2,-2 1,0 0,-3 1,-1 1,2 1,5 2</inkml:trace>
  <inkml:trace contextRef="#ctx0" brushRef="#br0" timeOffset="10">4270 7356,'0'0,"0"0,0 0,0 0,0 0,0 0,0 0,0-3,0-1,0-3,0-3,0 0,0-1,0 1,0-1,0 2,0-1,0-1,0-3,0-1,0-1,0-1,0-1,0-3,0-1,0 0,0 2,0-1,0-1,0-3,0 2,0 6</inkml:trace>
  <inkml:trace contextRef="#ctx0" brushRef="#br0" timeOffset="11">4333 6563,'0'0,"0"0,0 0,0 0,0 0,0 0,0-3,0-1,0-2,0-2,-3-3,-1-5,0 2,1 2</inkml:trace>
  <inkml:trace contextRef="#ctx0" brushRef="#br0" timeOffset="12">4338 6088,'0'0,"0"0,0 0,0 0,0 0,0 0,0 0,0 0,0 0,0-3,-3-1,-1-3,-3-3,0-3,-2-3,1-3,-2-3,2 3,1 5</inkml:trace>
  <inkml:trace contextRef="#ctx0" brushRef="#br0" timeOffset="13">4070 5622,'0'0,"0"0,0 0,0 0,0 0,-2 0,0-2,-3-3,0 0,-1-2,-1-1,-2-2,-2-2,0-2,-1-1,-2 1,-1-1,3-1,0 1,4 1,-1 3,1 1,-1-2,-1 0,0 1,-2 1,1 0,-3 0,0 1,-1-2,3 0,1-1,-1 0,-1-3,0 0,2 3,3 2</inkml:trace>
  <inkml:trace contextRef="#ctx0" brushRef="#br0" timeOffset="14">3576 5097,'0'0,"0"0,0 0,0 0,0 0,0 0,0 0,0-3,0-1,0 0</inkml:trace>
  <inkml:trace contextRef="#ctx0" brushRef="#br0" timeOffset="15">3435 4870,'0'0,"0"0,0 0,0 0,0 0,0 0,0 0,0 0,0 0,0-2,0-1,0-1,-2-3,-1 0,1 0,0-2,0 0,1-4,1-1,0 0,0 0,0 0,0 1,0 1,0 0,0 0,0 0,0-1,0-4,0-4,0-2,0 0,0 0,0 0,0 0,0 2,0 5,0 4</inkml:trace>
  <inkml:trace contextRef="#ctx0" brushRef="#br0" timeOffset="16">3470 4176,'0'0,"0"0,0 0,0 0,0 0,0 0,0 0,0 0,0 0,0-2,0 0,0-3,0 0,0-1,0-1,0-2,0 0,0 1,0-1,2-3,1-2,1 1,1-1,-1 1,1 0,0-2,0 1,0-3,-1-1,-1-1,1 0,0-1,-2 0,0 1,0 2,-2 5</inkml:trace>
  <inkml:trace contextRef="#ctx0" brushRef="#br0" timeOffset="17">3506 3529,'0'0,"0"0,0 0,0 0,0 0,0-2,0-1,0-1,0-3,0 0,0 0,0-2,0-1,0 0,0-4,0 0,0 0,0 0,0-2,0 1,-2 0,0 1,-1 0,1 2,-1 0,-1 0,-1 0,-2-2,0 0,2-2,1 2,1 3</inkml:trace>
  <inkml:trace contextRef="#ctx0" brushRef="#br0" timeOffset="18">1130 6281,'0'0,"0"0,0 0,0 0,0 0,0 0,0 0,0 0,0 0,0 0,0 0,0-2,0-1,0-2,0 1,0-2,0-2,0-1,0-1,0-2,0-1,0-2,0 0,0 1,0 1,0 0,0-1,0-1,0 1,0-2,0-2,0 0,2 0,1-2,1 0,1 1,1-2,0 2,0-1,0 0,0 1,2-1,-1 2,1 0,0 0,1 2,0 0,-1 0,1 1,-1 1,0 3,-2 1,1 2,-1 1,0 0,0 0,0 0,-1 1,1 0,2 0,-2 0,2 0,-2 0,1-1,-1 0,0 0,0 0,-2 0,-1 2,1-2,-1 2,0-4,-1-1,1-1,0 1,0 0,-1 0,-1-2,0-1,-1 1,0 1,0 1,0-3,0-1,0 1,0-1,0 1,0 1,0 0,0 0,0 0,0 0,0-2,0 0,0 0,0 0,0-1,0-2,0-1,0 2,0-2,0 2,0-2,0 1,0-1,0 1,0 1,0-1,0-1,2 0,0 2,1-1,-1 0,-1 0,0 0,0-1,1-1,1 0,1 0,1-1,1 1,1-1,2 0,2 0,0 1,2-1,4-2,2 0,3 2,-2-1,1 2,1 0,0 1,-2 2,1 2,-1-1,0-1,-1 2,0 0,-3 4,-1 0,0 2,2 1,1 0,0 0,1 0,0 1,-1 0,-1 0,2 0,-1 0,1 0,1-1,-1-2,1-1,-2-1,-2-1,1 0,2 0,-2 0,2-2,1-2,-1-3,0 0,1-3,2-2,0-2,1-1,0 0,1 0,-3 2,0-2,0 0,-1 1,-2 0,-3 1,-1-1,1 0,-1 1,-2 3,-1-1,-1 3,0 0,1 0,0 1,0 0,0 1,3 0,1 0,-1 0,0 1,-1 1,0 2,-1-2,0-1,0 0,1 1,2-1,-1-2,0 1,-1 1,1 0,1 0,0 2,-1 1,-1-1,-1-1,0 2,-2 0,-1-1,-2 0,0 1,-1 0,0 1,1 0,0 1,0 0,-1 1,1-1,-1-2,0 0,0 0,-2-2,-1-2,-2 0,0 0,-1-2,0 0,0 3,0-1,-1 1,1 1,0 2,0 1,0 1,-2-2,-1-1,-1 1,-1 1,-1-2,1-2,-2-1,-1 2,1-1,0 0,0-1,0 1,1 2,0 0,0 2,0 0,-1-1,0 0,-1-1,2 2,-1 0,2-2,-2 1,0-1,0 3,1 4</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3T21:19:22.909"/>
    </inkml:context>
    <inkml:brush xml:id="br0">
      <inkml:brushProperty name="width" value="0.21167" units="cm"/>
      <inkml:brushProperty name="height" value="0.21167" units="cm"/>
      <inkml:brushProperty name="color" value="#FFFFFF"/>
      <inkml:brushProperty name="ignorePressure" value="1"/>
    </inkml:brush>
  </inkml:definitions>
  <inkml:trace contextRef="#ctx0" brushRef="#br0">11857 1,'0'0,"0"0,0 0,0 0,-2 0,-3 0,0 2,-1 0,-1 3,1-1,-2 2,-2 0,0 1,-1-2,-1 4,0 1,0 2,0 0,-2 0,0 5,-3 2,-1 5,-5 2,1 3,-1 0,0 1,2 0,0 3,0 1,0 1,-2 3,-1 1,-2-1,-2 0,-2 1,-2 0,0 0,2-2,2-2,-1 1,1-1,0 1,0 2,0-2,2 0,1-1,-1 1,-1 4,-1 0,0 1,1-1,1-3,2-3,3-1,1-3,1 0,0 1,1 1,1 1,0 1,0 1,0 0,-1-1,-5-2,1 1,0 1,-1-2,2-2,0-3,2 1,1-1,-2 0,1 0,2 0,0 0,1-1,-2 0,0 3,-1 2,0 0,-1 1,1 0,0 1,-2 2,0-1,1 0,0-4,1-1,2-3,2-1,-1-2,-1 3,0-1,1-1,1 0,1 1,2-2,-1-1,4-1,0-1,0 0,-1-2,2-2,0-1,1-4,1-1,0-3,0-2,0-2,-2-4,-2-1,-3-3,-4-2,-2-4,-1-4,0-2,-2-2,2 1,0 1,1 1,3 2,3-1,2 2,3 1,1 3,1 1,2 2,2-1,1 2,1 1,0 2,0 0,0 2,1 2,-1 2,0 6,0 6,2 7,3 5,2 4,2 3,4 3,1 1,1-2,-1-3,2-4,0-4,-3-5,-2-5,-2 0,-1-3,-2-2,0-2,-1-2,-1-1,-1-2,-2-1,0-2,-1-1,2 0,2-2,5-3,7-3,10-5,11-7,10-7,6-3,0-2,-1-1,-5 4,-6 1,-7 5,-7 4,-6 2,-4 6,-6 1,-2 3,-3 1,-2 1,-2 1,-2 2,0 1,0 1,-1 0</inkml:trace>
  <inkml:trace contextRef="#ctx0" brushRef="#br0" timeOffset="29416.96">8012 1705,'0'0,"0"0,0 0,0 0,0 0,0 0,0 2,0 1,0 2,0-1,2 2,1 2,-1 1,0 1,0 1,-1 1,-1 2,0 3,0 0,0 2,0 3,0 2,2 3,0 3,3 2,0 0,1-2,-1 1,2 0,0 1,1 2,-1 0,2 1,0 0,2-2,-2-2,0 0,-2-3,0 2,-1 0,1 2,0-1,0 1,0-2,-1 1,-1-2,-2-1,1 1,-1-2,0 0,1-1,0 1,-1-1,1 1,2 0,0 1,1-2,-1 0,1-1,-1 0,-1-2,-2-1,-2-1,2 0,0-2,2-2,-1 0,2 2,-1-1,-1 0,1 2,0-1,-2 0,0 1,-2 0,2-1,0 1,-1 0,0-1,1-1,1 1,1-2,1-1,1 1,-2-1,-1-1,-1-1,-2-1,0-1,-1 0,-1 0,1 0,0-1,0 3,-1 0,1 0,0 0,0-3,0-1,0 0,0-2,0 0,0-2,0 0,0 0,0 0,0-1,0-1,0-1,-2-2,-2 0,-2-1,0-2,-4-3,-5-2,-2-5,-8-3,-5-6,-5-3,-3-2,-1 1,0-1,1 1,2 0,4 3,4 2,1 6,5 2,3 2,3 2,2 1,4 1,1 2,3 2,2 1,1 0,2 1,1 0,2 1,3 3,5 6,6 4,7 7,7 3,5 4,2 1,-1-1,-1 0,-2-2,-3-1,-2-2,-2-2,-2-2,-2-3,-4-1,-2-2,-4-1,-2-2,-1-1,-2-3,0 1,-1-2,0-1,-1-1,1-2,1 0,2-3,1-1,3-2,1-2,2-2,3-3,0-2,0 0,0 0,0-2,1-2,-1 0,-2 2,-3-2,-3 2,0 0,-1 2,-2 0,0 2,0 0,1 0,1 1,1 1,0 1,-1 2,-1-2,-1 1,-3 1</inkml:trace>
  <inkml:trace contextRef="#ctx0" brushRef="#br0" timeOffset="34528.23">11399 3517,'0'0,"0"0,0 0,0 0,0 0,0 0,0 0,0 0,0 0,0 0,0 0,-2 0,0 0,-3 0,1 0,-2 2,-2 0,-1 3,-1-1,-4 2,-2 2,-1-1,-2 1,-1-1,-2 0,-2 0,-4 3,-5 2,-5 1,-3 1,-2 2,-1 2,-1 0,1 1,-2 2,-3 0,-3 3,-3 0,0-1,3-1,3-2,1-1,2-3,-1-1,1-2,2 0,2-2,2-1,3-1,1-3,0 1,3-1,-1 0,-1 1,-2 0,-2 0,3-1,1 1,3-2,-2 2,2 0,-1 2,0 1,-2 1,-2-1,0-1,0-2,0 1,1-2,2 0,1 1,2 0,-1 0,-2 1,-1 2,-2-2,-2 0,1-1,1 1,0 0,0-1,1 0,-1-1,-3 1,-3-1,1 0,-1-1,1 4,-1-1,0 0,-2 0,-1 0,-2-2,1 1,0-2,2 2,1 0,0 0,-3 0,-3-1,-3 1,-1-1,3 0,3 0,0 0,-1 0,0 0,1 1,-1 0,3-1,3-1,1 0,-3 1,-3-1,-4 1,-1 1,1 0,1 2,1 3,-1 0,-1 0,-3 1,-1-1,2 0,3 1,2-2,1 3,-1 1,0-1,0 0,0-3,1-1,5 0,1 0,2 0,-3 1,-1-2,-4 0,-1-2,2 0,2 1,1-1,0 0,-2 1,-2 1,-2 0,-1-1,0 1,3 1,0 0,-3-1,0 0,-1-2,0 0,1-1,0 0,-2 2,-4-1,-3 0,1-1,-1 1,-1-1,-2 0,-4-1,-3 2,1 0,2 0,0 0,0 2,-1 0,1 0,2-1,-4 1,-4 1,-2 0,2 1,2 1,-2-3,-2 1,0-1,2-1,2 0,1 0,-2-1,-2 1,3-2,4 1,3-1,-2 2,1 0,-1 1,4-2,3 1,2-2,-3 1,-4 0,0 2,2-1,4 0,1-1,3 0,-1 1,0-1,0 1,1-2,2 1,3 1,1-2,-2 2,0-2,0 1,2-1,2 0,3 0,0 2,-2 0,-4 1,-1-2,0 1,2 0,1 0,3-1,1 2,0 0,-1 1,-1 1,-1 1,1-3,3 1,2-1,2 1,0-2,0 1,-2 0,-2-2,1 1,1 0,3 0,2-1,3-1,1 1,-1-1,0 0,1 0,-2 0,-2-1,2 1,-1 2,3-1,0 0,3-1,3 1,1-1,1 1,2-2,1 1,0 2,1-1,0 0,-1-1,1-1,2-2,1-1,3 1,0 0,3-1,1 0,2-1,0 0,2-1,1 0,1 0,2 0,0 0,1-2,1-1,1-2,1-1,2-5,1-4,5-3,2-3,1-4,0-3,1-4,1-1,1-2,2-1,0 0,0 0,-1 0,1 2,1 1,-1 0,0 2,-1 2,-1 4,-4 2,-3 5,1 4,-4 4,-1 3,-3 4,-1 2,-1 1,-1 0,-1 3,1 5,-1 4,-1 9,-3 7,0 6,-2 3,-1 2,0 1,0-2,-1 0,0-4,-2-2,0-4,2-2,-3 1,0-1,0 0,-1-1,1-1,2 0,0-1,1-1,1-3,0-3,2-4,1-2,3-3,0 0,1-2,1-1,0-2,1-1,-1 0,2-1,3-1,5 3,4 1,5 1,7 0,4 2,5 2,7-1,6 1,8-2,6 1,2-1,-1 1,2-2,2 2,-1 0,-2 0,-3 0,-8 0,-6-1,-6 0,-6-1,-5-3,-2 0,-6-1,-6-1</inkml:trace>
  <inkml:trace contextRef="#ctx0" brushRef="#br0" timeOffset="45532.93">7941 7057,'0'0,"0"0,0 0,0 0,0 0,0 0,0 0,0 0,0 0,0 0,0 0,0 0,0 0,0 0,0 0,0 0,2 0,1 0,2 0,1-2,3-1,3-1,2-1,0-1,0 0,0 0,1 0,2 0,3 0,1 0,1-2,5-1,4-1,3 1,-1 0,-1 2,-3-1,0 0,-1 1,1 0,3 1,2-1,4 1,3 0,-1 1,-2 0,-1 3,-1-2,0 1,-1-2,2-2,0 1,1 1,-1 1,0 0,-3 0,-1-1,0 0,0-1,1 1,0-2,1 0,-2 0,-1 1,-3 3,-3-2,0 1,-2 1,-1 1,-1 1,-2 1,-2-1,-3 2,1-1,-1 0,2 0,-1 0,1 0,0-2,1 0,-1-1,-1-1,-1 0,-2 1,0 0,-1 1,0-1,-3 0,0 1,-2 0,0 1,-1 0,-2 0,-2 1,0 0,-2 1,0-3,-2-3,-3-2,-2-2,-5-2,-1 0,-4-1,-3-1,-4 1,-5-2,-4-1,-2 0,-3 2,1-1,0 4,3 0,1 3,3 0,1-1,3 1,3 2,4 2,0 1,5 1,2 1,3 0,1 0,2 0,2 1,1-1,2 0,1 0,2 0,7 0,8 0,9 0,10 2,7 3,0 0,1 2,-1 1,-4 1,-3 2,-1 2,-2 0,-4-1,-2-3,-2 0,-1-2,-2 0,-4-2,-2 1,-2 2,-4-2,-1 1,-2 0,-3-1,-1 0,-4 0,-1 4,-5 4,-3 1,-2 4,-2 4,-4 3,0 1,-1 4,0 1,0 1,1-1,4-2,1-2,4-4,2-4,-1-5,1-4,2-3,2-3,1-3,1-1</inkml:trace>
  <inkml:trace contextRef="#ctx0" brushRef="#br0" timeOffset="48303.17">10387 7680,'0'0,"0"0,0 0,0 0,0 0,0 0,0 0,0 0,0 0,0-2,0-1,0-1,0-5,0-4,0-5,-2-4,-2-7,-3-7,-1-4,0-5,-1-1,1-2,0-1,1 3,0 1,1-1,0 1,1 1,0 0,1 0,-1 0,0-2,0 0,1 1,0 1,-1-1,2 2,1 2,-2 0,1-3,0 0,1-3,1-1,0 0,-1 2,-1-2,-1 0,-3-2,1-3,-2 0,2 1,1 2,-1 0,1 0,2-1,1-1,-2 1,1 0,-2 3,1 2,-2 1,-1 1,0 1,1 0,0-1,1 1,-1 1,1 3,-1 1,1 4,1 1,-1 2,0 3,2 2,-1 1,0 1,1 1,0 0,2 2,0 0,1 1,0 0,0 3,0 2,0 1,0 1,1 1,-3 1,-1-3,-1 0,-1 0,1 1,-1-2,0 0,0 0,-3 1,2 1,0-2,3 0,0 1,2 2,0 2,1 2,1 0,-1 0,0 2,1 1,-1 1,0 2,0 2,-2-1,-1 1,-1 3,-3 2,-2 2,-1 3,-3 5,-3 4,-6 6,-4 6,-6 5,-3 5,-5 1,2 2,0-2,4-2,2-6,4-1,2-3,-1-2,3-3,1-2,3-4,2-1,3-4,1-2,4-3,3-1,3-2,2-2,2-2,0 0,0-4,3-1,2-2,3-4,3-5,5-7,5-7,3-6,3-4,4-1,0 0,-1 3,-4 3,-2 3,-4 4,0 3,-2 2,-2 0,-2 2,-1 0,-3 2,-1 1,-3 2,1 2,1 3,-2 1,1 1,-1 2,1 1,-2 2,2 1,-2 0,3 1,2 0,2 3,2 0,3 1,2 3,5 2,4 1,2 3,2 4,0 2,-1 2,0 0,1 0,1 3,3 1,1 0,1 0,-1 2,0 0,-3-3,-2 0,-4-2,-4-1,-2-2,-1 0,-2-3,-2-2,-2 0,-2-4,-2-1,-2-2,-2-2,-3-3,-1 0</inkml:trace>
  <inkml:trace contextRef="#ctx0" brushRef="#br0" timeOffset="57361.73">533 6245,'0'0,"0"0,0 0,0 0,0 2,0 2,0 3,0 7,-2 4,-1 5,1 3,-2 5,-2 5,-1 3,0 4,1 3,1 4,2 1,1 0,1 0,0-2,2 2,1-1,1 0,0 1,1 2,2 2,0 2,1 1,0 0,0 1,1 0,-1 3,0-1,0 1,0-1,1-1,1 0,-1-1,0 0,-1 0,0-2,-1-1,0-4,2-3,-2-1,2-4,-2 0,1-4,-2-4,2 0,-2-4,2-2,0-1,0-1,-2-4,-1-1,-2-3,-1-3,0-2,-1-4,-1-2,1 0,0-2,0 1,-1-3,1 0,0-3,0 0,0-2,-2 0,-2 0,-4 0,-3 0,-4-3,-4-2,-2-4,-4-5,-6-6,-7-5,-7-5,-5-5,-1-3,2-1,2 1,2-2,1 0,4 3,2 4,7 3,6 5,3 5,5 4,5 4,3 2,3 4,3 1,2 3,1 1,1 1,2 3,2 2,5 3,4 5,6 6,8 4,9 5,6 6,3 1,3 0,-1 1,-4-3,-4-2,-3 0,-3-2,0-2,-2-1,-3-4,-2-2,-2-4,-2-2,-3-2,-1-2,-3-1,-3-3,-3 1,-2-2,-2-1,0-2,0-1,-2 0,2-1,1 0,2-2,1-1,0-2,6-6,3-5,7-8,7-8,3-8,4-4,2-2,-2-1,-2-1,-4 0,-4 2,-3 3,-5 4,-3 6,-3 6,-4 3,-3 6,0 5,-2 3,-2 2,-2 3,-2 1,0 3,-1 0,-1 1,1 0</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8:21:57.768"/>
    </inkml:context>
    <inkml:brush xml:id="br0">
      <inkml:brushProperty name="width" value="0.13333" units="cm"/>
      <inkml:brushProperty name="height" value="0.13333" units="cm"/>
      <inkml:brushProperty name="color" value="#00B0F0"/>
      <inkml:brushProperty name="ignorePressure" value="1"/>
    </inkml:brush>
  </inkml:definitions>
  <inkml:trace contextRef="#ctx0" brushRef="#br0">11857 1,'0'0,"0"0,0 0,0 0,-2 0,-3 0,0 2,-1 0,-1 3,1-1,-2 2,-2 0,0 1,-1-2,-1 4,0 1,0 2,0 0,-2 0,0 5,-3 2,-1 5,-5 2,1 3,-1 0,0 1,2 0,0 3,0 1,0 1,-2 3,-1 1,-2-1,-2 0,-2 1,-2 0,0 0,2-2,2-2,-1 1,1-1,0 1,0 2,0-2,2 0,1-1,-1 1,-1 4,-1 0,0 1,1-1,1-3,2-3,3-1,1-3,1 0,0 1,1 1,1 1,0 1,0 1,0 0,-1-1,-5-2,1 1,0 1,-1-2,2-2,0-3,2 1,1-1,-2 0,1 0,2 0,0 0,1-1,-2 0,0 3,-1 2,0 0,-1 1,1 0,0 1,-2 2,0-1,1 0,0-4,1-1,2-3,2-1,-1-2,-1 3,0-1,1-1,1 0,1 1,2-2,-1-1,4-1,0-1,0 0,-1-2,2-2,0-1,1-4,1-1,0-3,0-2,0-2,-2-4,-2-1,-3-3,-4-2,-2-4,-1-4,0-2,-2-2,2 1,0 1,1 1,3 2,3-1,2 2,3 1,1 3,1 1,2 2,2-1,1 2,1 1,0 2,0 0,0 2,1 2,-1 2,0 6,0 6,2 7,3 5,2 4,2 3,4 3,1 1,1-2,-1-3,2-4,0-4,-3-5,-2-5,-2 0,-1-3,-2-2,0-2,-1-2,-1-1,-1-2,-2-1,0-2,-1-1,2 0,2-2,5-3,7-3,10-5,11-7,10-7,6-3,0-2,-1-1,-5 4,-6 1,-7 5,-7 4,-6 2,-4 6,-6 1,-2 3,-3 1,-2 1,-2 1,-2 2,0 1,0 1,-1 0</inkml:trace>
  <inkml:trace contextRef="#ctx0" brushRef="#br0" timeOffset="1">8012 1705,'0'0,"0"0,0 0,0 0,0 0,0 0,0 2,0 1,0 2,0-1,2 2,1 2,-1 1,0 1,0 1,-1 1,-1 2,0 3,0 0,0 2,0 3,0 2,2 3,0 3,3 2,0 0,1-2,-1 1,2 0,0 1,1 2,-1 0,2 1,0 0,2-2,-2-2,0 0,-2-3,0 2,-1 0,1 2,0-1,0 1,0-2,-1 1,-1-2,-2-1,1 1,-1-2,0 0,1-1,0 1,-1-1,1 1,2 0,0 1,1-2,-1 0,1-1,-1 0,-1-2,-2-1,-2-1,2 0,0-2,2-2,-1 0,2 2,-1-1,-1 0,1 2,0-1,-2 0,0 1,-2 0,2-1,0 1,-1 0,0-1,1-1,1 1,1-2,1-1,1 1,-2-1,-1-1,-1-1,-2-1,0-1,-1 0,-1 0,1 0,0-1,0 3,-1 0,1 0,0 0,0-3,0-1,0 0,0-2,0 0,0-2,0 0,0 0,0 0,0-1,0-1,0-1,-2-2,-2 0,-2-1,0-2,-4-3,-5-2,-2-5,-8-3,-5-6,-5-3,-3-2,-1 1,0-1,1 1,2 0,4 3,4 2,1 6,5 2,3 2,3 2,2 1,4 1,1 2,3 2,2 1,1 0,2 1,1 0,2 1,3 3,5 6,6 4,7 7,7 3,5 4,2 1,-1-1,-1 0,-2-2,-3-1,-2-2,-2-2,-2-2,-2-3,-4-1,-2-2,-4-1,-2-2,-1-1,-2-3,0 1,-1-2,0-1,-1-1,1-2,1 0,2-3,1-1,3-2,1-2,2-2,3-3,0-2,0 0,0 0,0-2,1-2,-1 0,-2 2,-3-2,-3 2,0 0,-1 2,-2 0,0 2,0 0,1 0,1 1,1 1,0 1,-1 2,-1-2,-1 1,-3 1</inkml:trace>
  <inkml:trace contextRef="#ctx0" brushRef="#br0" timeOffset="2">11399 3517,'0'0,"0"0,0 0,0 0,0 0,0 0,0 0,0 0,0 0,0 0,0 0,-2 0,0 0,-3 0,1 0,-2 2,-2 0,-1 3,-1-1,-4 2,-2 2,-1-1,-2 1,-1-1,-2 0,-2 0,-4 3,-5 2,-5 1,-3 1,-2 2,-1 2,-1 0,1 1,-2 2,-3 0,-3 3,-3 0,0-1,3-1,3-2,1-1,2-3,-1-1,1-2,2 0,2-2,2-1,3-1,1-3,0 1,3-1,-1 0,-1 1,-2 0,-2 0,3-1,1 1,3-2,-2 2,2 0,-1 2,0 1,-2 1,-2-1,0-1,0-2,0 1,1-2,2 0,1 1,2 0,-1 0,-2 1,-1 2,-2-2,-2 0,1-1,1 1,0 0,0-1,1 0,-1-1,-3 1,-3-1,1 0,-1-1,1 4,-1-1,0 0,-2 0,-1 0,-2-2,1 1,0-2,2 2,1 0,0 0,-3 0,-3-1,-3 1,-1-1,3 0,3 0,0 0,-1 0,0 0,1 1,-1 0,3-1,3-1,1 0,-3 1,-3-1,-4 1,-1 1,1 0,1 2,1 3,-1 0,-1 0,-3 1,-1-1,2 0,3 1,2-2,1 3,-1 1,0-1,0 0,0-3,1-1,5 0,1 0,2 0,-3 1,-1-2,-4 0,-1-2,2 0,2 1,1-1,0 0,-2 1,-2 1,-2 0,-1-1,0 1,3 1,0 0,-3-1,0 0,-1-2,0 0,1-1,0 0,-2 2,-4-1,-3 0,1-1,-1 1,-1-1,-2 0,-4-1,-3 2,1 0,2 0,0 0,0 2,-1 0,1 0,2-1,-4 1,-4 1,-2 0,2 1,2 1,-2-3,-2 1,0-1,2-1,2 0,1 0,-2-1,-2 1,3-2,4 1,3-1,-2 2,1 0,-1 1,4-2,3 1,2-2,-3 1,-4 0,0 2,2-1,4 0,1-1,3 0,-1 1,0-1,0 1,1-2,2 1,3 1,1-2,-2 2,0-2,0 1,2-1,2 0,3 0,0 2,-2 0,-4 1,-1-2,0 1,2 0,1 0,3-1,1 2,0 0,-1 1,-1 1,-1 1,1-3,3 1,2-1,2 1,0-2,0 1,-2 0,-2-2,1 1,1 0,3 0,2-1,3-1,1 1,-1-1,0 0,1 0,-2 0,-2-1,2 1,-1 2,3-1,0 0,3-1,3 1,1-1,1 1,2-2,1 1,0 2,1-1,0 0,-1-1,1-1,2-2,1-1,3 1,0 0,3-1,1 0,2-1,0 0,2-1,1 0,1 0,2 0,0 0,1-2,1-1,1-2,1-1,2-5,1-4,5-3,2-3,1-4,0-3,1-4,1-1,1-2,2-1,0 0,0 0,-1 0,1 2,1 1,-1 0,0 2,-1 2,-1 4,-4 2,-3 5,1 4,-4 4,-1 3,-3 4,-1 2,-1 1,-1 0,-1 3,1 5,-1 4,-1 9,-3 7,0 6,-2 3,-1 2,0 1,0-2,-1 0,0-4,-2-2,0-4,2-2,-3 1,0-1,0 0,-1-1,1-1,2 0,0-1,1-1,1-3,0-3,2-4,1-2,3-3,0 0,1-2,1-1,0-2,1-1,-1 0,2-1,3-1,5 3,4 1,5 1,7 0,4 2,5 2,7-1,6 1,8-2,6 1,2-1,-1 1,2-2,2 2,-1 0,-2 0,-3 0,-8 0,-6-1,-6 0,-6-1,-5-3,-2 0,-6-1,-6-1</inkml:trace>
  <inkml:trace contextRef="#ctx0" brushRef="#br0" timeOffset="3">7941 7057,'0'0,"0"0,0 0,0 0,0 0,0 0,0 0,0 0,0 0,0 0,0 0,0 0,0 0,0 0,0 0,0 0,2 0,1 0,2 0,1-2,3-1,3-1,2-1,0-1,0 0,0 0,1 0,2 0,3 0,1 0,1-2,5-1,4-1,3 1,-1 0,-1 2,-3-1,0 0,-1 1,1 0,3 1,2-1,4 1,3 0,-1 1,-2 0,-1 3,-1-2,0 1,-1-2,2-2,0 1,1 1,-1 1,0 0,-3 0,-1-1,0 0,0-1,1 1,0-2,1 0,-2 0,-1 1,-3 3,-3-2,0 1,-2 1,-1 1,-1 1,-2 1,-2-1,-3 2,1-1,-1 0,2 0,-1 0,1 0,0-2,1 0,-1-1,-1-1,-1 0,-2 1,0 0,-1 1,0-1,-3 0,0 1,-2 0,0 1,-1 0,-2 0,-2 1,0 0,-2 1,0-3,-2-3,-3-2,-2-2,-5-2,-1 0,-4-1,-3-1,-4 1,-5-2,-4-1,-2 0,-3 2,1-1,0 4,3 0,1 3,3 0,1-1,3 1,3 2,4 2,0 1,5 1,2 1,3 0,1 0,2 0,2 1,1-1,2 0,1 0,2 0,7 0,8 0,9 0,10 2,7 3,0 0,1 2,-1 1,-4 1,-3 2,-1 2,-2 0,-4-1,-2-3,-2 0,-1-2,-2 0,-4-2,-2 1,-2 2,-4-2,-1 1,-2 0,-3-1,-1 0,-4 0,-1 4,-5 4,-3 1,-2 4,-2 4,-4 3,0 1,-1 4,0 1,0 1,1-1,4-2,1-2,4-4,2-4,-1-5,1-4,2-3,2-3,1-3,1-1</inkml:trace>
  <inkml:trace contextRef="#ctx0" brushRef="#br0" timeOffset="4">10387 7680,'0'0,"0"0,0 0,0 0,0 0,0 0,0 0,0 0,0 0,0-2,0-1,0-1,0-5,0-4,0-5,-2-4,-2-7,-3-7,-1-4,0-5,-1-1,1-2,0-1,1 3,0 1,1-1,0 1,1 1,0 0,1 0,-1 0,0-2,0 0,1 1,0 1,-1-1,2 2,1 2,-2 0,1-3,0 0,1-3,1-1,0 0,-1 2,-1-2,-1 0,-3-2,1-3,-2 0,2 1,1 2,-1 0,1 0,2-1,1-1,-2 1,1 0,-2 3,1 2,-2 1,-1 1,0 1,1 0,0-1,1 1,-1 1,1 3,-1 1,1 4,1 1,-1 2,0 3,2 2,-1 1,0 1,1 1,0 0,2 2,0 0,1 1,0 0,0 3,0 2,0 1,0 1,1 1,-3 1,-1-3,-1 0,-1 0,1 1,-1-2,0 0,0 0,-3 1,2 1,0-2,3 0,0 1,2 2,0 2,1 2,1 0,-1 0,0 2,1 1,-1 1,0 2,0 2,-2-1,-1 1,-1 3,-3 2,-2 2,-1 3,-3 5,-3 4,-6 6,-4 6,-6 5,-3 5,-5 1,2 2,0-2,4-2,2-6,4-1,2-3,-1-2,3-3,1-2,3-4,2-1,3-4,1-2,4-3,3-1,3-2,2-2,2-2,0 0,0-4,3-1,2-2,3-4,3-5,5-7,5-7,3-6,3-4,4-1,0 0,-1 3,-4 3,-2 3,-4 4,0 3,-2 2,-2 0,-2 2,-1 0,-3 2,-1 1,-3 2,1 2,1 3,-2 1,1 1,-1 2,1 1,-2 2,2 1,-2 0,3 1,2 0,2 3,2 0,3 1,2 3,5 2,4 1,2 3,2 4,0 2,-1 2,0 0,1 0,1 3,3 1,1 0,1 0,-1 2,0 0,-3-3,-2 0,-4-2,-4-1,-2-2,-1 0,-2-3,-2-2,-2 0,-2-4,-2-1,-2-2,-2-2,-3-3,-1 0</inkml:trace>
  <inkml:trace contextRef="#ctx0" brushRef="#br0" timeOffset="5">533 6245,'0'0,"0"0,0 0,0 0,0 2,0 2,0 3,0 7,-2 4,-1 5,1 3,-2 5,-2 5,-1 3,0 4,1 3,1 4,2 1,1 0,1 0,0-2,2 2,1-1,1 0,0 1,1 2,2 2,0 2,1 1,0 0,0 1,1 0,-1 3,0-1,0 1,0-1,1-1,1 0,-1-1,0 0,-1 0,0-2,-1-1,0-4,2-3,-2-1,2-4,-2 0,1-4,-2-4,2 0,-2-4,2-2,0-1,0-1,-2-4,-1-1,-2-3,-1-3,0-2,-1-4,-1-2,1 0,0-2,0 1,-1-3,1 0,0-3,0 0,0-2,-2 0,-2 0,-4 0,-3 0,-4-3,-4-2,-2-4,-4-5,-6-6,-7-5,-7-5,-5-5,-1-3,2-1,2 1,2-2,1 0,4 3,2 4,7 3,6 5,3 5,5 4,5 4,3 2,3 4,3 1,2 3,1 1,1 1,2 3,2 2,5 3,4 5,6 6,8 4,9 5,6 6,3 1,3 0,-1 1,-4-3,-4-2,-3 0,-3-2,0-2,-2-1,-3-4,-2-2,-2-4,-2-2,-3-2,-1-2,-3-1,-3-3,-3 1,-2-2,-2-1,0-2,0-1,-2 0,2-1,1 0,2-2,1-1,0-2,6-6,3-5,7-8,7-8,3-8,4-4,2-2,-2-1,-2-1,-4 0,-4 2,-3 3,-5 4,-3 6,-3 6,-4 3,-3 6,0 5,-2 3,-2 2,-2 3,-2 1,0 3,-1 0,-1 1,1 0</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5T17:59:46.955"/>
    </inkml:context>
    <inkml:brush xml:id="br0">
      <inkml:brushProperty name="width" value="0.21167" units="cm"/>
      <inkml:brushProperty name="height" value="0.21167" units="cm"/>
      <inkml:brushProperty name="color" value="#FFFFFF"/>
      <inkml:brushProperty name="ignorePressure" value="1"/>
    </inkml:brush>
  </inkml:definitions>
  <inkml:trace contextRef="#ctx0" brushRef="#br0">17573 106,'0'0,"0"0,0 0,0 0,0 0,0 0,0 0,0 0,0 0,0 0,0 0,0 0,0 0,0 0,0 0,0 0,0 0,0 0,0 0,0 0,0 0,0 0,0 0,0 0,0 0,0 0,0 0,0 0,0 0,0 0,0 0,0 0,0 0,0 0,0 0,0 0,0 2,0 0,0 1,-1 4,-1 1,-1 2,-2 0,-2 1,-1 2,0 2,-1 1,-1 3,-1 2,-2 4,-1 3,0 2,-2 2,-3 1,-2 1,-2-1,0 1,-1-1,0 1,2 1,1 0,1 0,1 0,0-1,-1-1,1 2,-1 1,-1 0,0 2,-1 0,0 1,0 0,0-2,0-1,1-1,3-2,1-2,0-1,1 0,-1-1,-1-1,-1-1,0 0,0 0,0-3,1 1,0-2,1-2,3-1,1-2,0 1,1-3,2-1,-1 0,0 1,-1 1,-1-1,2 0,0-2,1-2,2-1,1-1,0-1,0-1,1 1,0-2,1-1,0 0,0-1,1 1,-2-1,1 0,0 0,0 0,0-1,1 1,-1-1,1 0,-1 0,1 1,-1-1,0 1,-1-1,1 1,0-1,0-1,1-1,-1-1,1 0,-1-1,-1 0,1 0,1 0,2 0,0-1,1 1,1 0,0 0,-2 0,1 0,-3 0,1 0,-1-1,-2-4,-1-4,0-3,-3-3,-3-4,1-2,-2-1,0-1,0 0,0 2,2 3,1 0,0 3,2 1,1 4,2 2,0 1,3 1,1 2,1 2,0 1,1 0,2 3,0 2,2 1,1 3,4 3,0 5,3 5,0 4,0 2,0 0,-2-1,2 0,-1-1,0-2,-1-2,0-4,-1-2,0-2,0-4,0-2,1-2,2-2,4-2,2-3,0-1,3-2,0-4,3-2,1-3,3-4,1-1,-1-1,-2 2,-3 2,-4 2,-2 3,-4 1,-3 2,-3 3,-3 2,-2 2,-1 0</inkml:trace>
  <inkml:trace contextRef="#ctx0" brushRef="#br0" timeOffset="25492.36">14883 345,'0'0,"0"0,0 0,0 0,0 0,0 0,0 0,0 0,2 0,0 0,1 0,1 0,0 0,2 0,2 0,3 0,3 0,3 0,4 0,2 0,4 0,1 0,1 0,-2 0,-3 0,-1 0,0 0,0 0,0-2,1 0,2-1,2-2,-2 0,0-1,0 1,-1 0,1 0,0 2,2 1,-1 0,-1 2,0-2,0 0,-1 0,-2 1,-3-1,0-1,0 1,0 0,0 1,1 1,1-1,1 1,1 0,0 1,0-1,-1 0,-2 0,1-2,1 0,0 1,2-3,2 1,1 1,2 0,0 1,0 0,-1 1,0 0,1 0,-1 0,-1 0,1 0,0 0,-1 0,0 0,-2 0,-2 0,-3 0,-1 0,-1 0,1 0,-1 0,2 0,0 0,1 0,-1 0,0 0,-2 0,-2 0,-1 0,-2 0,-1 0,-1 0,0 0,-2 0,-2-1,0-1,-2 0,-1 0,2 1,-2 1,0-1,0 1,0 0,-1 0,-1 0,-1 0,-1 0,2 0,-1 0,-1 0,1 0,-1 0,-1 0,0-1,0-1,-1 0,-3-1,-1-2,-5-1,-4-1,-5-1,-4-1,-1-1,-1-1,-1 0,0 0,1 1,0 0,1 2,0 2,2 0,0 1,1 1,0-1,4 1,2 1,2 1,2 1,2 1,1 0,2 0,0 0,0 0,3 0,0 0,2 0,2 1,2-1,4 0,4 1,3 1,1 1,6 2,2 0,4 1,4 0,1 2,1 0,-2-1,-4-1,-2 0,-4-1,-2 1,-3 0,-2-1,-3 0,-3 0,-1-1,-2-1,0 1,-2-1,0 0,-1 0,-1 1,-1 1,0 0,0 1,-2 2,-2 4,-3 1,-3 3,-4 1,-1 2,-3 1,2 0,0 1,-1 1,2-3,2 0,1-2,1 0,2 0,0-2,0-1,-1 2,1-2,1-1,1-2,1-2,1-2,1-1,2-2,1-2,1-1,0-1</inkml:trace>
  <inkml:trace contextRef="#ctx0" brushRef="#br0" timeOffset="28539.52">14646 2152,'0'0,"0"0,0 0,0 0,0 0,0 0,0 2,0 0,0 1,0 2,0 2,0 2,0 3,0 3,0 6,0 5,0 5,1 0,3 2,-1 0,2-1,0 2,0 0,0 0,-2 1,0 0,0 0,-1 1,0 1,1 2,2 1,-1 3,0-1,0 0,-1 2,2 0,-1 2,0-1,0 0,-1-2,0 0,-2-2,1 0,0-2,0 0,-1-2,0-1,0-2,-1-2,0-2,0-2,0-3,0-2,0-2,0-2,0-1,0-2,1-1,3 0,0 0,-1-3,0 1,-2-1,0 0,0-2,-1 0,0-1,0 0,0 0,0-1,-1 0,1-2,0 0,0-1,0 1,0-1,0-1,0-2,0 0,0-2,0 1,0-1,0-1,0 1,0 0,-1 0,-3 0,-1 0,-2-2,-3-2,-3-1,-7-2,-2-2,-2-2,0-2,0 1,0-2,2-1,2 1,1 1,2-1,1 1,2 2,1 2,2 1,3 2,1 0,0 2,2 1,-1 1,2 2,1-1,1 1,1 1,0-1,1 0,2 2,0 3,3 4,2 5,3 4,3 4,4 4,3 3,1 0,-1-2,-1 0,-1-4,-2-3,-2-3,-2-3,-2-2,-2-2,-1-3,-2-1,0 1,-1-2,-2-1,2-2,0-1,0-2,3-2,4-4,8-5,9-7,8-6,4-6,1-5,1-3,1-1,-1 3,-2 2,-4 4,-7 7,-7 5,-6 6,-4 3,-3 3,-3 2,-2 0,-2 2,-1 0,0 2,-1 0</inkml:trace>
  <inkml:trace contextRef="#ctx0" brushRef="#br0" timeOffset="31196.03">16286 2355,'0'0,"0"0,0 0,0 0,0 0,0 0,0 0,0 0,0 0,0 2,0 0,0 1,0 2,0 3,0 2,2 2,0 2,0 1,-1 3,0 2,0 1,-1 2,0 0,2 1,0 0,0 2,-1-1,2 1,-1 2,0 2,0 1,1-1,1-1,0 1,0 0,-2-3,1 1,0-2,-1-1,0 0,-1 1,1-1,0 1,0 0,0 1,-1-1,1 0,0-1,0-1,-1-2,0 1,0 0,-1-2,0-1,0-3,0 0,0-3,0-1,0-2,0-2,0 2,0-2,0-1,0-1,0-1,0-1,0-2,0-1,0-1,0 0,0-1,0-1,0 1,-2 0,-1-2,-3-2,-4-3,-5-2,-6-2,-3-4,-4-1,0-1,1 0,3 1,3 0,2 0,4 1,2 1,2 0,1 2,3 1,1 2,1 2,1 1,3 3,0 1,0 1,1 0,1 3,1 3,0 3,1 3,4 4,3 2,2 3,1 1,2 0,1 0,1-2,0-1,-3-2,0 0,-1-1,-1-2,-1-2,-2-1,-1 0,-1-3,0 0,-2-2,1 0,-2-1,1 0,-1 0,1-1,-1-1,0-1,2 0,0-1,2-2,2 0,3-2,5-2,3-4,3-3,2-3,-1-2,-1-2,-2 0,0 0,-1 1,0 0,0 2,0 1,-2 2,0 1,-1 2,0 1,-2 1,0 2,-2 0,-2 2,-2 0,-2 1,-2 0,-1 0,-1 1,-1 1,-2 1,0 0,-1 1</inkml:trace>
  <inkml:trace contextRef="#ctx0" brushRef="#br0" timeOffset="50476.85">16481 4110,'0'0,"0"0,0 0,0 0,0 0,0 0,-3 2,-3 0,-4 1,-6 2,-4 2,-4 0,-7 3,-6 1,-7 1,-5 3,-3 0,-9 2,-4 0,-3 1,-2 1,-2 1,0 0,0 0,-2-1,0-1,-1 0,3-2,0 0,0 0,1-2,-1 1,0 0,-1-1,-2 0,-6 1,-3 0,1-2,5 0,2 1,2-1,5 0,3 0,1 0,0 1,0-2,1 1,-3 1,-1 0,0 0,-3 1,-5 1,-2 2,2-1,-1 2,1-1,1-1,2 0,-1 0,1-1,2-2,0-1,-2 1,1 0,-1-2,-1 1,-3-1,1 0,0 0,-1 1,1 0,3 0,0-1,-1 1,0-2,1 0,-2-1,-2-1,-2 2,0 0,-2-1,0 2,0 1,0 0,1 0,1 0,0 1,0 0,2-2,0 0,-2 0,-1 0,2-1,0-1,1 0,0-1,1 0,-1 0,0 1,-2-1,-2 0,-1-1,3-1,1-1,2-1,3 0,1 0,-1 1,-1 0,1 0,0 1,-2 1,-2-2,0 2,-2 1,0 1,0-1,2 0,1 0,1 1,3-1,1 0,-1-1,-2 0,4-1,3-1,2 0,2 0,2-1,5 0,2-1,1 0,-1 0,2 2,4 0,3 1,3-1,-1-1,-2 2,-1 0,2-1,1 2,5 0,0 1,2-1,-2 0,1-1,-1 1,3-2,1 0,3 0,1-1,1 0,1 2,0 2,-3 0,2-1,0-1,2-1,0 1,3 0,0 1,2-1,1-1,0-1,0 1,1-2,1 1,1-1,1 0,3 0,2 1,3-1,1-1,1-1,2-1,0 0,0-1,2 0,1 0,1-2,1-1,1-3,6-5,4-6,5-8,7-8,9-10,8-8,4-3,3-1,0 1,1 1,-3 4,-5 6,-3 6,-8 7,-7 8,-3 6,-7 5,-2 5,-4 4,-2 2,-3 0,-2 1,-4 3,-4 6,-7 8,-10 10,-9 11,-8 8,-3 5,-3 1,2-3,3-3,3-4,3-5,5-6,4-5,2-4,6-5,2-4,3-1,3-1,2-2,1 0,2-1,-1-1,1 1,1 0,2-2,2-1,3 1,3 0,5 2,6 2,9 2,6 3,11 1,6 2,6 0,4 1,2 0,3 1,3 2,-1 1,4 1,2-1,-1-1,-6-3,-5-4,-8-2,-8-3,-7-3,-8-3,-5-1,-8 0,-5-2</inkml:trace>
  <inkml:trace contextRef="#ctx0" brushRef="#br0" timeOffset="53227.11">16542 7162,'0'0,"0"0,0 0,0 0,0 0,0 0,0-1,0-1,0-2,0-2,0-4,-1-5,-1-5,-2-6,-2-7,-1-7,-1-4,2-6,0-5,0-3,2-2,2 0,1-2,-1 0,0-1,-2-1,0-1,-3 1,-1 0,-3 1,-1 1,0-2,0 0,2 2,1 3,3-2,0 0,0 2,1 2,0 3,0-2,2-2,1 2,1 2,0 3,1 3,0 1,0 2,1 1,-1 2,0 3,0 1,-1 3,-1 1,-2 4,1 2,0 3,1 3,0 3,1 4,-1 3,-1 3,-1 2,-1 2,1 2,-1 1,-3 2,-2 0,-5 3,-5 4,-6 5,-4 2,-1 4,0 1,0 4,2 3,-1 0,0 0,1 0,3-2,2-2,4-1,4-4,3 0,4-3,3-3,3-4,2-3,1-2,2-1,2-3,2-3,4-5,7-6,5-6,6-5,6-3,3-2,0-1,-2 1,-4 3,-5 2,-2 4,-4 4,-3 5,-3 0,-2 4,-3 2,2 1,-2 3,-1 2,0 1,1 1,3 2,1 2,3 3,0 2,3 3,3 2,-1 2,1 2,-1 3,-2 1,0 1,-2 0,-1-2,-1 0,1-2,1 0,-2-3,0 0,-1-4,-1-1,-2-4,-2-2,-4-2,-1-2</inkml:trace>
  <inkml:trace contextRef="#ctx0" brushRef="#br0" timeOffset="56368.29">15114 7295,'0'0,"0"0,0 0,0 0,0 0,0 0,0 0,0 0,0 0,0 0,0 0,0 0,1 0,3 0,-1 0,2-1,2-1,0-2,2-1,3-1,5-2,5-2,2 0,4-1,0 0,-1 1,0 0,0 1,0-2,1 0,2 0,0 1,0 0,1 1,-3 1,0 1,-2 2,1 0,-1-1,0-1,1 0,1 1,1-1,-3 2,-1-1,-1 2,-2-1,-2 1,-1-1,-1 1,0 1,-3 1,1 1,-2 0,-2 1,-1 0,0 1,1-1,-2 0,0 0,-1 0,-2 0,-2 0,1 0,-2 0,-1 0,-1 0,-1 0,-1 0,0-1,0-3,0 0,-1-1,0 1,-1-1,-2 0,-1 0,-1-2,-2-2,0-1,-3 1,0-1,-1-1,-2-1,-2 1,-1 2,-1 1,-2 2,0 1,1-1,-1 1,3-1,1 2,2 0,1 2,2 1,1 0,2 1,2 0,1 1,0-1,-1 0,1 0,1 0,2 0,1 0,0 0,1 0,1 0,4 2,5 0,4 3,4 2,4 0,2 0,-1-1,-2 0,0 0,-2 1,-2 1,-1 0,-2 1,-1 0,-2-2,-3 0,-1 0,-2 0,-1 1,-2 2,-3 2,-2 2,-3 3,-1 2,-3 2,-2 2,-5 2,-1 1,-1-1,1-2,2-2,3-2,1-4,4-2,2-4,3-3</inkml:trace>
  <inkml:trace contextRef="#ctx0" brushRef="#br0" timeOffset="144734.67">1209 1720,'0'0,"0"0,0 0,0 0,0 0,0 0,0 0,0 0,0 0,0 0,0 0,0 0,0 0,2 0,0 0,1 0,1 0,0 0,2 0,-1 0,1 0,-1 0,1 0,-2 0,1 0,1 0,1 0,0 0,3 0,2 0,2 0,3 0,0 0,1 0,-2 0,1 0,-1 0,-1 0,0 0,0 0,1 0,1 0,0 0,2 2,1 2,3-1,2 1,1-1,1-2,-1 0,0 0,-2-1,-1 0,1 0,1 0,0 0,3-1,0 1,1 0,-2 0,-3 0,0-1,-4-1,-1 0,0 0,0 1,0-1,1 0,1 0,0 0,1 1,-1-1,-1 0,0 0,-1 0,0 1,-2 0,-1 1,-1 0,0 0,1 0,2-1,3-1,2 0,0 1,-1-1,0 0,-2 0,-1 0,-1 0,-1 0,-2-1,0 1,-3 0,-1 0,-1-1,-1 1,0 0,0 1,-2 1,-1-1,0 1,-1 0,-1 1,-1-1,1 0,-1 0,-1 0,0 0,-1 0,-1 0,0 0,0 0,0 0,0-2,0 0,-2-1,-1-2,-3-2,-4-2,-3-1,-5-3,-3 1,-2-2,1-1,1 0,-1 0,2 1,1 2,1 0,2 2,3 0,1 3,1 0,2 2,0-1,2 2,1 0,1 0,0 1,0 1,2 1,1 0,1 1,1 0,0 0,0 1,0-1,0 1,4 2,3 0,5 5,6 4,4 3,2 2,3 3,-2 1,0-1,-3 2,-1 0,-4-3,-2-1,-2-1,-4-1,-2-3,0 0,-2 0,-1-3,-2-2,-1-2,0 0,-2-2,1 1,0 0,0 0,-1 0,1 0,-1 0,-3 1,-3 0,-4 2,-4 2,-2 1,-4-1,-2 3,-1-1,2 0,-1-2,0 2,4 0,1-2,2-2,3-1,1-2,2 0,1-2,2-1,1-1,1-1,0 0,1 0,1 0</inkml:trace>
  <inkml:trace contextRef="#ctx0" brushRef="#br0" timeOffset="167708.87">5371 0,'0'0,"0"0,0 0,0 0,0 0,0 0,0 1,0 1,0 1,0 0,0-1,0 2,0-1,0 3,-1 2,-2 2,-2 3,0 2,-1 2,0 1,-1 1,-1 0,0-1,1 0,-1-1,1 0,-2 2,-1 3,-3 1,-1 0,-2 1,0 0,0 1,0-1,0 0,1 0,-3 0,-2-1,-2 0,-1 0,-1-2,-2-1,-3 2,-1-2,-2 0,-1 0,-2-2,0 0,-2-2,0 1,-4-3,-2 0,1-2,2-1,0 0,-1-2,2 0,3-2,-1 0,-1-1,1 0,0-2,0-1,0 0,-1 0,1-1,-2 0,-3-1,-1-1,0 1,-2 0,1 1,0 0,3 0,-1 0,1 0,1 0,1 0,-2 0,0 0,1-1,3-1,0 0,1-1,-1-1,1 1,2 1,2-1,2 1,1 0,2 0,2 0,1 0,2-1,3 0,0 0,2-1,0 0,0 1,0-1,0 2,1-1,1 1,2 0,1 0,2-1,0 0,2 0,1 0,0 1,1-1,-1 1,2 0,-1 0,0 0,1 0,0 0,0 0,0 0,1 0,0 0,1 0,-1 0,2 0,-1 0,0 0,1 0,1 0,0 0,1 0,0 0,0 0,0 0,0 0,0 0,1 0,-1 0,0 0,0 0,0 0,0 0,0 0,0 0,0 0,0 0,0 0,0 0,0 0,0 0,0 0,0 0,0 0,0 0,0 0,-1 0,0 0,-1 0,-2 0,2 0,-2 0,1 0,1 0,-1 0,1 0,1 0,0 0,0 0,1 0,0 0,0 0,0 0,0 0,0 0,0 0,0 0,0 0,0 0,0 0,0 0,0 0,0 0,0 0,0 0,0 0,0 0,0 0,0 0,0 0,0 0,0 0,0 0,0 0,-1 0,0 0,0 0,0 0,0 0,1 0,0 0,0-1,0 0,0-1,1 0,0-1,1-1,2-1,2-1,1 0,1-1,1-1,0 0,0 0,0 0,1-1,1 0,1-2,2-1,1-1,0-2,0-2,-1 1,-1-1,-1 1,-2 2,-1 1,-3 4,-1 1,-1 2,-2 2,-1 1,-1 1,0 1,0 1,0 3,-2 2,-5 4,-3 4,-4 4,-3 2,-2 3,-1 1,-1 0,-1-1,1-1,2-3,0-1,3-2,1-3,2-1,1-2,3 0,0-2,3-1,0 0,1-2,1 0,0 0,0-1,1 0,1 0,0 0,1-1,2 1,2 1,3 2,4 2,3 2,3 2,2 1,2-1,2 2,1-2,0-1,-3-3,-1 0,-4-2,-2-2,-3 0,-2-1,-1 0,-2-1,0 0,-1-1,-2-1,-1 1</inkml:trace>
  <inkml:trace contextRef="#ctx0" brushRef="#br0" timeOffset="170698.16">1 1018,'0'0,"0"0,0 0,0 0,0 0,0 0,3 0,2 0,1-1,2 0,2-1,3-1,4 0,6 0,2 2,3-1,3 2,3-1,1 1,0-2,-1 1,-1-1,0-1,-1 0,-1 0,-1-1,1 0,3 1,2 0,1 1,0 1,2 2,0 0,-1 0,-2-1,0 0,1-1,-1 0,-1-1,0 0,3-1,0 1,0 1,-2 0,2 2,-1 0,-1 0,-2 0,0-1,0 2,-1-1,1 1,-4 1,0-1,1 1,1 0,0-1,1 1,1 0,0-1,0 1,-1 0,-3-1,-3 0,-4-1,-2 0,-2-1,2 1,-1-1,0-1,-1 1,-1 0,-1 0,0 0,0 0,0 0,1 0,0 0,-1 0,0 0,-1 0,-2 0,-1 0,-3 0,-1 0,-1 0,-1 0,-2 0,-1 0,0 0,-2 0,0 0,-1 0,0 0,-1 0,0 0,-1 0,0 0,-3 0,-2-1,-5-1,-1-1,-2-2,0-2,0-1,-1-1,0-1,-1-2,0-1,0-2,-1 0,0-1,1-2,0 1,1-1,0 0,0 1,0 1,2 1,0 2,2 2,1 2,1 3,2 1,2 1,1 0,2 2,1 1,1 0,0 2,3 1,0 3,4 2,2 3,3 4,3 2,2 3,3 1,-1-1,1-1,0-1,0-1,0 0,1-1,1 0,-2 0,0 0,-2-1,-2-1,-3-2,-2 0,-3-2,-2-1,-2 0,-2 0,-1 1,-3 3,-2 1,-2 1,-1 0,-1 0,0-2,0-2,1-1,-1-1,1-1,1-1,1-1,2-2</inkml:trace>
  <inkml:trace contextRef="#ctx0" brushRef="#br0" timeOffset="179327.93">2707 1107,'0'0,"0"0,0 0,0 0,0 0,0 2,0 3,0 4,0 5,0 5,2 6,0 6,2 3,1 4,0 6,1 2,0 2,-1 1,0 0,1 1,0 1,1 0,1 0,1-2,0-2,2 0,2-1,1 0,1 1,1-3,-1 1,0 0,-1 0,0 1,-2 0,0 3,-2 1,0 3,0 3,-1 2,-2 0,1 1,-3 1,1-1,0 2,1 0,-1-1,0 0,1 0,1-1,2 0,1-2,0 0,2-2,1 0,1-3,-2-1,0 0,-2 0,0-2,-1 0,-1-2,-1 1,-1-3,2 0,0-2,0 1,-1-2,-2-2,1-1,-2-3,0 0,1-1,-1-1,1-1,-1-1,0-1,0-1,-2-1,1-3,-1 0,2-2,-1-1,-1 2,0 1,1-2,-1 0,-1-2,-1-1,-1-1,0-3,0-2,0-2,0 0,0-3,0-1,0-2,0 0,0-2,0-2,0-1,0-1,0-1,-2 0,-2 0,-3-2,-3-2,-3-3,-4-5,-5-4,-3-4,-3-6,-1-4,0-2,-3-4,-1-2,-1 0,-2-3,0 3,1 1,2 5,5 5,5 4,4 5,5 3,1 3,3 4,3 1,2 2,2 2,2 1,0 2,3 1,2 3,4 4,6 5,4 7,6 8,4 7,2 4,2 4,0 2,2 1,-1 2,-1-2,0-3,-3-4,-1-2,-2-4,-1-1,-2-3,-2-2,-3-3,-2-4,-2-5,-1-4,-1-3,-1-4,1-4,1-4,5-8,5-7,5-12,6-10,4-9,2-10,3-5,-2-1,-3 2,-4 6,-4 7,-3 6,-3 6,-3 2,-5 7,-5 10</inkml:trace>
  <inkml:trace contextRef="#ctx0" brushRef="#br0" timeOffset="206834.61">3146 5350,'0'0,"0"0,0 0,0 0,0 0,0 0,0 0,0 0,0 0,1 0,3 0,0 0,1 0,4 0,2 0,5 0,4 0,2 2,4 0,1 0,0-1,-1 1,0-2,0 1,2 1,3 0,1 1,1 1,1 1,0 1,-1-1,1 2,0-2,2 0,1 0,0-1,0-2,-1 0,0-2,0 0,2 0,3 0,2 0,-2 0,0-1,-4 1,0 0,-2 0,5 0,0 0,3 0,-2 0,-3 0,-2 2,-1 0,-1 2,0-1,1 2,0 1,-1 0,0-1,-4-2,-1 0,-1 1,-1 0,-1-1,1 2,0 1,2-1,-1 1,-1 1,-2-1,-2 0,-2 0,1-1,-1 2,-2-2,1 3,-1-1,1 0,-1 0,2-1,1-1,0 0,1 0,-1 0,-1 1,-2-1,-1 1,-3-1,-1-1,-2-1,0-2,1 0,1 0,0 1,2 2,0-1,2 2,1 1,-2 0,0 0,0-1,-1 1,-1-2,0 2,-2-2,-1 0,-1-2,-1-1,-2 0,-1-1,0 0,-1 0,0-1,-1 1,0 0,-1 0,0 0,-2 0,-1 0,1 0,0 0,0 0,0 0,-1 0,-1 0,1 0,-1 0,0 0,-1 0,1 0,0 0,0 0,0 0,0 0,0-2,0 0,-1-2,-2-1,0-3,-3-3,-2-1,-4-5,-3-2,-2-2,-1-3,-1-1,0 1,1 0,2 1,1 0,1 2,1 1,2-1,-1 1,2 2,0-1,3 4,1 3,0 3,3 1,1 3,1 2,0 1,1 3,2 1,2 2,4 5,3 6,6 5,2 5,2 4,4 2,0 0,-1-2,-1-3,-2-4,-2-2,-2-2,-1-2,-1-2,-2-2,0-2,-2 0,0-1,-1 2,-3-2,0 0,-1 0,-2-2,-2 0,-1 0,-2 2,-1 1,-4 1,-3 1,-7 4,-6 2,-5 2,-3 0,0-2,1 0,0 0,2-2,2-4,5-1,3-4,1 0,2-1,4-1,1-1,3-2,0 0,2-2,-2 0,-3 2,-1 0,3-1</inkml:trace>
  <inkml:trace contextRef="#ctx0" brushRef="#br0" timeOffset="-212025.42">6224 6257,'0'0,"0"0,0 0,0 0,1 1,1 1,1 3,2 4,1 3,1 6,0 3,1 3,1 4,0 4,-1 0,0 3,-1 0,0 2,-2 2,1 2,0 0,0 0,1 1,0 1,1-1,1 1,-1 0,1 0,0 0,0-1,0 0,0 0,-1-1,0 0,0-1,-1 0,1-1,-2-1,1-1,-2 0,0-2,0-1,-1-2,1-1,-1-3,-1 0,1-2,-2-1,2-2,-1-2,0-2,0 0,0-2,-1-2,0 0,0-1,1-1,0-1,-1 0,1 0,-1-2,0 0,-1-1,0 0,-1 0,0 0,0-1,0 0,0-1,0-1,0-1,-1-1,-1-1,0 0,-2 0,-1-1,-1-1,-1 0,-3-1,-2-1,-5-3,-2-1,-3-3,-1-1,-2-3,-1 0,-1-2,-1-1,1-1,2 1,2 0,1 2,2 0,1 1,3 1,1 1,3 1,2 2,2 1,2 2,2 1,1 2,2 0,0 0,1 1,1 1,0-1,2 1,1 0,3 1,3 1,2 2,3 2,3 1,1 2,1-1,-1 1,1 0,-1 0,0 0,0 1,-1 0,0 0,0 0,0 0,-1 0,-2-1,0 0,-1 0,0 0,0-1,0 0,0-1,-1 0,-2-1,-1-1,-2-1,0 0,-1-1,0 0,-1-1,-1-1,0 1,-1-1,-1 0,0 0,0 0,0-1,-1-1,0 0,0 1,-1 0,0 0,1 0,0 0,-1 0,2 0,-1 0,1 0,0-1,-1 0,1-1,2-1,2-3,2-2,2-6,2-4,1-5,2-5,1-4,1-3,1-2,-1 0,1 0,-2 2,-2 3,-2 3,-1 4,-2 5,-2 4,-2 2,-2 4,0 2,-2 2,0 1,-2 1,1 1,-1 0,-1 1,1 1,0 0,0 0,0 0,0 0</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8:22:38.978"/>
    </inkml:context>
    <inkml:brush xml:id="br0">
      <inkml:brushProperty name="width" value="0.15875" units="cm"/>
      <inkml:brushProperty name="height" value="0.15875" units="cm"/>
      <inkml:brushProperty name="color" value="#00B0F0"/>
      <inkml:brushProperty name="ignorePressure" value="1"/>
    </inkml:brush>
  </inkml:definitions>
  <inkml:trace contextRef="#ctx0" brushRef="#br0">17573 106,'0'0,"0"0,0 0,0 0,0 0,0 0,0 0,0 0,0 0,0 0,0 0,0 0,0 0,0 0,0 0,0 0,0 0,0 0,0 0,0 0,0 0,0 0,0 0,0 0,0 0,0 0,0 0,0 0,0 0,0 0,0 0,0 0,0 0,0 0,0 0,0 0,0 2,0 0,0 1,-1 4,-1 1,-1 2,-2 0,-2 1,-1 2,0 2,-1 1,-1 3,-1 2,-2 4,-1 3,0 2,-2 2,-3 1,-2 1,-2-1,0 1,-1-1,0 1,2 1,1 0,1 0,1 0,0-1,-1-1,1 2,-1 1,-1 0,0 2,-1 0,0 1,0 0,0-2,0-1,1-1,3-2,1-2,0-1,1 0,-1-1,-1-1,-1-1,0 0,0 0,0-3,1 1,0-2,1-2,3-1,1-2,0 1,1-3,2-1,-1 0,0 1,-1 1,-1-1,2 0,0-2,1-2,2-1,1-1,0-1,0-1,1 1,0-2,1-1,0 0,0-1,1 1,-2-1,1 0,0 0,0 0,0-1,1 1,-1-1,1 0,-1 0,1 1,-1-1,0 1,-1-1,1 1,0-1,0-1,1-1,-1-1,1 0,-1-1,-1 0,1 0,1 0,2 0,0-1,1 1,1 0,0 0,-2 0,1 0,-3 0,1 0,-1-1,-2-4,-1-4,0-3,-3-3,-3-4,1-2,-2-1,0-1,0 0,0 2,2 3,1 0,0 3,2 1,1 4,2 2,0 1,3 1,1 2,1 2,0 1,1 0,2 3,0 2,2 1,1 3,4 3,0 5,3 5,0 4,0 2,0 0,-2-1,2 0,-1-1,0-2,-1-2,0-4,-1-2,0-2,0-4,0-2,1-2,2-2,4-2,2-3,0-1,3-2,0-4,3-2,1-3,3-4,1-1,-1-1,-2 2,-3 2,-4 2,-2 3,-4 1,-3 2,-3 3,-3 2,-2 2,-1 0</inkml:trace>
  <inkml:trace contextRef="#ctx0" brushRef="#br0" timeOffset="1">14883 345,'0'0,"0"0,0 0,0 0,0 0,0 0,0 0,0 0,2 0,0 0,1 0,1 0,0 0,2 0,2 0,3 0,3 0,3 0,4 0,2 0,4 0,1 0,1 0,-2 0,-3 0,-1 0,0 0,0 0,0-2,1 0,2-1,2-2,-2 0,0-1,0 1,-1 0,1 0,0 2,2 1,-1 0,-1 2,0-2,0 0,-1 0,-2 1,-3-1,0-1,0 1,0 0,0 1,1 1,1-1,1 1,1 0,0 1,0-1,-1 0,-2 0,1-2,1 0,0 1,2-3,2 1,1 1,2 0,0 1,0 0,-1 1,0 0,1 0,-1 0,-1 0,1 0,0 0,-1 0,0 0,-2 0,-2 0,-3 0,-1 0,-1 0,1 0,-1 0,2 0,0 0,1 0,-1 0,0 0,-2 0,-2 0,-1 0,-2 0,-1 0,-1 0,0 0,-2 0,-2-1,0-1,-2 0,-1 0,2 1,-2 1,0-1,0 1,0 0,-1 0,-1 0,-1 0,-1 0,2 0,-1 0,-1 0,1 0,-1 0,-1 0,0-1,0-1,-1 0,-3-1,-1-2,-5-1,-4-1,-5-1,-4-1,-1-1,-1-1,-1 0,0 0,1 1,0 0,1 2,0 2,2 0,0 1,1 1,0-1,4 1,2 1,2 1,2 1,2 1,1 0,2 0,0 0,0 0,3 0,0 0,2 0,2 1,2-1,4 0,4 1,3 1,1 1,6 2,2 0,4 1,4 0,1 2,1 0,-2-1,-4-1,-2 0,-4-1,-2 1,-3 0,-2-1,-3 0,-3 0,-1-1,-2-1,0 1,-2-1,0 0,-1 0,-1 1,-1 1,0 0,0 1,-2 2,-2 4,-3 1,-3 3,-4 1,-1 2,-3 1,2 0,0 1,-1 1,2-3,2 0,1-2,1 0,2 0,0-2,0-1,-1 2,1-2,1-1,1-2,1-2,1-2,1-1,2-2,1-2,1-1,0-1</inkml:trace>
  <inkml:trace contextRef="#ctx0" brushRef="#br0" timeOffset="2">14646 2152,'0'0,"0"0,0 0,0 0,0 0,0 0,0 2,0 0,0 1,0 2,0 2,0 2,0 3,0 3,0 6,0 5,0 5,1 0,3 2,-1 0,2-1,0 2,0 0,0 0,-2 1,0 0,0 0,-1 1,0 1,1 2,2 1,-1 3,0-1,0 0,-1 2,2 0,-1 2,0-1,0 0,-1-2,0 0,-2-2,1 0,0-2,0 0,-1-2,0-1,0-2,-1-2,0-2,0-2,0-3,0-2,0-2,0-2,0-1,0-2,1-1,3 0,0 0,-1-3,0 1,-2-1,0 0,0-2,-1 0,0-1,0 0,0 0,0-1,-1 0,1-2,0 0,0-1,0 1,0-1,0-1,0-2,0 0,0-2,0 1,0-1,0-1,0 1,0 0,-1 0,-3 0,-1 0,-2-2,-3-2,-3-1,-7-2,-2-2,-2-2,0-2,0 1,0-2,2-1,2 1,1 1,2-1,1 1,2 2,1 2,2 1,3 2,1 0,0 2,2 1,-1 1,2 2,1-1,1 1,1 1,0-1,1 0,2 2,0 3,3 4,2 5,3 4,3 4,4 4,3 3,1 0,-1-2,-1 0,-1-4,-2-3,-2-3,-2-3,-2-2,-2-2,-1-3,-2-1,0 1,-1-2,-2-1,2-2,0-1,0-2,3-2,4-4,8-5,9-7,8-6,4-6,1-5,1-3,1-1,-1 3,-2 2,-4 4,-7 7,-7 5,-6 6,-4 3,-3 3,-3 2,-2 0,-2 2,-1 0,0 2,-1 0</inkml:trace>
  <inkml:trace contextRef="#ctx0" brushRef="#br0" timeOffset="3">16286 2355,'0'0,"0"0,0 0,0 0,0 0,0 0,0 0,0 0,0 0,0 2,0 0,0 1,0 2,0 3,0 2,2 2,0 2,0 1,-1 3,0 2,0 1,-1 2,0 0,2 1,0 0,0 2,-1-1,2 1,-1 2,0 2,0 1,1-1,1-1,0 1,0 0,-2-3,1 1,0-2,-1-1,0 0,-1 1,1-1,0 1,0 0,0 1,-1-1,1 0,0-1,0-1,-1-2,0 1,0 0,-1-2,0-1,0-3,0 0,0-3,0-1,0-2,0-2,0 2,0-2,0-1,0-1,0-1,0-1,0-2,0-1,0-1,0 0,0-1,0-1,0 1,-2 0,-1-2,-3-2,-4-3,-5-2,-6-2,-3-4,-4-1,0-1,1 0,3 1,3 0,2 0,4 1,2 1,2 0,1 2,3 1,1 2,1 2,1 1,3 3,0 1,0 1,1 0,1 3,1 3,0 3,1 3,4 4,3 2,2 3,1 1,2 0,1 0,1-2,0-1,-3-2,0 0,-1-1,-1-2,-1-2,-2-1,-1 0,-1-3,0 0,-2-2,1 0,-2-1,1 0,-1 0,1-1,-1-1,0-1,2 0,0-1,2-2,2 0,3-2,5-2,3-4,3-3,2-3,-1-2,-1-2,-2 0,0 0,-1 1,0 0,0 2,0 1,-2 2,0 1,-1 2,0 1,-2 1,0 2,-2 0,-2 2,-2 0,-2 1,-2 0,-1 0,-1 1,-1 1,-2 1,0 0,-1 1</inkml:trace>
  <inkml:trace contextRef="#ctx0" brushRef="#br0" timeOffset="4">16481 4110,'0'0,"0"0,0 0,0 0,0 0,0 0,-3 2,-3 0,-4 1,-6 2,-4 2,-4 0,-7 3,-6 1,-7 1,-5 3,-3 0,-9 2,-4 0,-3 1,-2 1,-2 1,0 0,0 0,-2-1,0-1,-1 0,3-2,0 0,0 0,1-2,-1 1,0 0,-1-1,-2 0,-6 1,-3 0,1-2,5 0,2 1,2-1,5 0,3 0,1 0,0 1,0-2,1 1,-3 1,-1 0,0 0,-3 1,-5 1,-2 2,2-1,-1 2,1-1,1-1,2 0,-1 0,1-1,2-2,0-1,-2 1,1 0,-1-2,-1 1,-3-1,1 0,0 0,-1 1,1 0,3 0,0-1,-1 1,0-2,1 0,-2-1,-2-1,-2 2,0 0,-2-1,0 2,0 1,0 0,1 0,1 0,0 1,0 0,2-2,0 0,-2 0,-1 0,2-1,0-1,1 0,0-1,1 0,-1 0,0 1,-2-1,-2 0,-1-1,3-1,1-1,2-1,3 0,1 0,-1 1,-1 0,1 0,0 1,-2 1,-2-2,0 2,-2 1,0 1,0-1,2 0,1 0,1 1,3-1,1 0,-1-1,-2 0,4-1,3-1,2 0,2 0,2-1,5 0,2-1,1 0,-1 0,2 2,4 0,3 1,3-1,-1-1,-2 2,-1 0,2-1,1 2,5 0,0 1,2-1,-2 0,1-1,-1 1,3-2,1 0,3 0,1-1,1 0,1 2,0 2,-3 0,2-1,0-1,2-1,0 1,3 0,0 1,2-1,1-1,0-1,0 1,1-2,1 1,1-1,1 0,3 0,2 1,3-1,1-1,1-1,2-1,0 0,0-1,2 0,1 0,1-2,1-1,1-3,6-5,4-6,5-8,7-8,9-10,8-8,4-3,3-1,0 1,1 1,-3 4,-5 6,-3 6,-8 7,-7 8,-3 6,-7 5,-2 5,-4 4,-2 2,-3 0,-2 1,-4 3,-4 6,-7 8,-10 10,-9 11,-8 8,-3 5,-3 1,2-3,3-3,3-4,3-5,5-6,4-5,2-4,6-5,2-4,3-1,3-1,2-2,1 0,2-1,-1-1,1 1,1 0,2-2,2-1,3 1,3 0,5 2,6 2,9 2,6 3,11 1,6 2,6 0,4 1,2 0,3 1,3 2,-1 1,4 1,2-1,-1-1,-6-3,-5-4,-8-2,-8-3,-7-3,-8-3,-5-1,-8 0,-5-2</inkml:trace>
  <inkml:trace contextRef="#ctx0" brushRef="#br0" timeOffset="5">16542 7162,'0'0,"0"0,0 0,0 0,0 0,0 0,0-1,0-1,0-2,0-2,0-4,-1-5,-1-5,-2-6,-2-7,-1-7,-1-4,2-6,0-5,0-3,2-2,2 0,1-2,-1 0,0-1,-2-1,0-1,-3 1,-1 0,-3 1,-1 1,0-2,0 0,2 2,1 3,3-2,0 0,0 2,1 2,0 3,0-2,2-2,1 2,1 2,0 3,1 3,0 1,0 2,1 1,-1 2,0 3,0 1,-1 3,-1 1,-2 4,1 2,0 3,1 3,0 3,1 4,-1 3,-1 3,-1 2,-1 2,1 2,-1 1,-3 2,-2 0,-5 3,-5 4,-6 5,-4 2,-1 4,0 1,0 4,2 3,-1 0,0 0,1 0,3-2,2-2,4-1,4-4,3 0,4-3,3-3,3-4,2-3,1-2,2-1,2-3,2-3,4-5,7-6,5-6,6-5,6-3,3-2,0-1,-2 1,-4 3,-5 2,-2 4,-4 4,-3 5,-3 0,-2 4,-3 2,2 1,-2 3,-1 2,0 1,1 1,3 2,1 2,3 3,0 2,3 3,3 2,-1 2,1 2,-1 3,-2 1,0 1,-2 0,-1-2,-1 0,1-2,1 0,-2-3,0 0,-1-4,-1-1,-2-4,-2-2,-4-2,-1-2</inkml:trace>
  <inkml:trace contextRef="#ctx0" brushRef="#br0" timeOffset="6">15114 7295,'0'0,"0"0,0 0,0 0,0 0,0 0,0 0,0 0,0 0,0 0,0 0,0 0,1 0,3 0,-1 0,2-1,2-1,0-2,2-1,3-1,5-2,5-2,2 0,4-1,0 0,-1 1,0 0,0 1,0-2,1 0,2 0,0 1,0 0,1 1,-3 1,0 1,-2 2,1 0,-1-1,0-1,1 0,1 1,1-1,-3 2,-1-1,-1 2,-2-1,-2 1,-1-1,-1 1,0 1,-3 1,1 1,-2 0,-2 1,-1 0,0 1,1-1,-2 0,0 0,-1 0,-2 0,-2 0,1 0,-2 0,-1 0,-1 0,-1 0,-1 0,0-1,0-3,0 0,-1-1,0 1,-1-1,-2 0,-1 0,-1-2,-2-2,0-1,-3 1,0-1,-1-1,-2-1,-2 1,-1 2,-1 1,-2 2,0 1,1-1,-1 1,3-1,1 2,2 0,1 2,2 1,1 0,2 1,2 0,1 1,0-1,-1 0,1 0,1 0,2 0,1 0,0 0,1 0,1 0,4 2,5 0,4 3,4 2,4 0,2 0,-1-1,-2 0,0 0,-2 1,-2 1,-1 0,-2 1,-1 0,-2-2,-3 0,-1 0,-2 0,-1 1,-2 2,-3 2,-2 2,-3 3,-1 2,-3 2,-2 2,-5 2,-1 1,-1-1,1-2,2-2,3-2,1-4,4-2,2-4,3-3</inkml:trace>
  <inkml:trace contextRef="#ctx0" brushRef="#br0" timeOffset="7">1209 1720,'0'0,"0"0,0 0,0 0,0 0,0 0,0 0,0 0,0 0,0 0,0 0,0 0,0 0,2 0,0 0,1 0,1 0,0 0,2 0,-1 0,1 0,-1 0,1 0,-2 0,1 0,1 0,1 0,0 0,3 0,2 0,2 0,3 0,0 0,1 0,-2 0,1 0,-1 0,-1 0,0 0,0 0,1 0,1 0,0 0,2 2,1 2,3-1,2 1,1-1,1-2,-1 0,0 0,-2-1,-1 0,1 0,1 0,0 0,3-1,0 1,1 0,-2 0,-3 0,0-1,-4-1,-1 0,0 0,0 1,0-1,1 0,1 0,0 0,1 1,-1-1,-1 0,0 0,-1 0,0 1,-2 0,-1 1,-1 0,0 0,1 0,2-1,3-1,2 0,0 1,-1-1,0 0,-2 0,-1 0,-1 0,-1 0,-2-1,0 1,-3 0,-1 0,-1-1,-1 1,0 0,0 1,-2 1,-1-1,0 1,-1 0,-1 1,-1-1,1 0,-1 0,-1 0,0 0,-1 0,-1 0,0 0,0 0,0 0,0-2,0 0,-2-1,-1-2,-3-2,-4-2,-3-1,-5-3,-3 1,-2-2,1-1,1 0,-1 0,2 1,1 2,1 0,2 2,3 0,1 3,1 0,2 2,0-1,2 2,1 0,1 0,0 1,0 1,2 1,1 0,1 1,1 0,0 0,0 1,0-1,0 1,4 2,3 0,5 5,6 4,4 3,2 2,3 3,-2 1,0-1,-3 2,-1 0,-4-3,-2-1,-2-1,-4-1,-2-3,0 0,-2 0,-1-3,-2-2,-1-2,0 0,-2-2,1 1,0 0,0 0,-1 0,1 0,-1 0,-3 1,-3 0,-4 2,-4 2,-2 1,-4-1,-2 3,-1-1,2 0,-1-2,0 2,4 0,1-2,2-2,3-1,1-2,2 0,1-2,2-1,1-1,1-1,0 0,1 0,1 0</inkml:trace>
  <inkml:trace contextRef="#ctx0" brushRef="#br0" timeOffset="8">5371 0,'0'0,"0"0,0 0,0 0,0 0,0 0,0 1,0 1,0 1,0 0,0-1,0 2,0-1,0 3,-1 2,-2 2,-2 3,0 2,-1 2,0 1,-1 1,-1 0,0-1,1 0,-1-1,1 0,-2 2,-1 3,-3 1,-1 0,-2 1,0 0,0 1,0-1,0 0,1 0,-3 0,-2-1,-2 0,-1 0,-1-2,-2-1,-3 2,-1-2,-2 0,-1 0,-2-2,0 0,-2-2,0 1,-4-3,-2 0,1-2,2-1,0 0,-1-2,2 0,3-2,-1 0,-1-1,1 0,0-2,0-1,0 0,-1 0,1-1,-2 0,-3-1,-1-1,0 1,-2 0,1 1,0 0,3 0,-1 0,1 0,1 0,1 0,-2 0,0 0,1-1,3-1,0 0,1-1,-1-1,1 1,2 1,2-1,2 1,1 0,2 0,2 0,1 0,2-1,3 0,0 0,2-1,0 0,0 1,0-1,0 2,1-1,1 1,2 0,1 0,2-1,0 0,2 0,1 0,0 1,1-1,-1 1,2 0,-1 0,0 0,1 0,0 0,0 0,0 0,1 0,0 0,1 0,-1 0,2 0,-1 0,0 0,1 0,1 0,0 0,1 0,0 0,0 0,0 0,0 0,0 0,1 0,-1 0,0 0,0 0,0 0,0 0,0 0,0 0,0 0,0 0,0 0,0 0,0 0,0 0,0 0,0 0,0 0,0 0,0 0,-1 0,0 0,-1 0,-2 0,2 0,-2 0,1 0,1 0,-1 0,1 0,1 0,0 0,0 0,1 0,0 0,0 0,0 0,0 0,0 0,0 0,0 0,0 0,0 0,0 0,0 0,0 0,0 0,0 0,0 0,0 0,0 0,0 0,0 0,0 0,0 0,0 0,0 0,0 0,-1 0,0 0,0 0,0 0,0 0,1 0,0 0,0-1,0 0,0-1,1 0,0-1,1-1,2-1,2-1,1 0,1-1,1-1,0 0,0 0,0 0,1-1,1 0,1-2,2-1,1-1,0-2,0-2,-1 1,-1-1,-1 1,-2 2,-1 1,-3 4,-1 1,-1 2,-2 2,-1 1,-1 1,0 1,0 1,0 3,-2 2,-5 4,-3 4,-4 4,-3 2,-2 3,-1 1,-1 0,-1-1,1-1,2-3,0-1,3-2,1-3,2-1,1-2,3 0,0-2,3-1,0 0,1-2,1 0,0 0,0-1,1 0,1 0,0 0,1-1,2 1,2 1,3 2,4 2,3 2,3 2,2 1,2-1,2 2,1-2,0-1,-3-3,-1 0,-4-2,-2-2,-3 0,-2-1,-1 0,-2-1,0 0,-1-1,-2-1,-1 1</inkml:trace>
  <inkml:trace contextRef="#ctx0" brushRef="#br0" timeOffset="9">1 1018,'0'0,"0"0,0 0,0 0,0 0,0 0,3 0,2 0,1-1,2 0,2-1,3-1,4 0,6 0,2 2,3-1,3 2,3-1,1 1,0-2,-1 1,-1-1,0-1,-1 0,-1 0,-1-1,1 0,3 1,2 0,1 1,0 1,2 2,0 0,-1 0,-2-1,0 0,1-1,-1 0,-1-1,0 0,3-1,0 1,0 1,-2 0,2 2,-1 0,-1 0,-2 0,0-1,0 2,-1-1,1 1,-4 1,0-1,1 1,1 0,0-1,1 1,1 0,0-1,0 1,-1 0,-3-1,-3 0,-4-1,-2 0,-2-1,2 1,-1-1,0-1,-1 1,-1 0,-1 0,0 0,0 0,0 0,1 0,0 0,-1 0,0 0,-1 0,-2 0,-1 0,-3 0,-1 0,-1 0,-1 0,-2 0,-1 0,0 0,-2 0,0 0,-1 0,0 0,-1 0,0 0,-1 0,0 0,-3 0,-2-1,-5-1,-1-1,-2-2,0-2,0-1,-1-1,0-1,-1-2,0-1,0-2,-1 0,0-1,1-2,0 1,1-1,0 0,0 1,0 1,2 1,0 2,2 2,1 2,1 3,2 1,2 1,1 0,2 2,1 1,1 0,0 2,3 1,0 3,4 2,2 3,3 4,3 2,2 3,3 1,-1-1,1-1,0-1,0-1,0 0,1-1,1 0,-2 0,0 0,-2-1,-2-1,-3-2,-2 0,-3-2,-2-1,-2 0,-2 0,-1 1,-3 3,-2 1,-2 1,-1 0,-1 0,0-2,0-2,1-1,-1-1,1-1,1-1,1-1,2-2</inkml:trace>
  <inkml:trace contextRef="#ctx0" brushRef="#br0" timeOffset="10">2707 1107,'0'0,"0"0,0 0,0 0,0 0,0 2,0 3,0 4,0 5,0 5,2 6,0 6,2 3,1 4,0 6,1 2,0 2,-1 1,0 0,1 1,0 1,1 0,1 0,1-2,0-2,2 0,2-1,1 0,1 1,1-3,-1 1,0 0,-1 0,0 1,-2 0,0 3,-2 1,0 3,0 3,-1 2,-2 0,1 1,-3 1,1-1,0 2,1 0,-1-1,0 0,1 0,1-1,2 0,1-2,0 0,2-2,1 0,1-3,-2-1,0 0,-2 0,0-2,-1 0,-1-2,-1 1,-1-3,2 0,0-2,0 1,-1-2,-2-2,1-1,-2-3,0 0,1-1,-1-1,1-1,-1-1,0-1,0-1,-2-1,1-3,-1 0,2-2,-1-1,-1 2,0 1,1-2,-1 0,-1-2,-1-1,-1-1,0-3,0-2,0-2,0 0,0-3,0-1,0-2,0 0,0-2,0-2,0-1,0-1,0-1,-2 0,-2 0,-3-2,-3-2,-3-3,-4-5,-5-4,-3-4,-3-6,-1-4,0-2,-3-4,-1-2,-1 0,-2-3,0 3,1 1,2 5,5 5,5 4,4 5,5 3,1 3,3 4,3 1,2 2,2 2,2 1,0 2,3 1,2 3,4 4,6 5,4 7,6 8,4 7,2 4,2 4,0 2,2 1,-1 2,-1-2,0-3,-3-4,-1-2,-2-4,-1-1,-2-3,-2-2,-3-3,-2-4,-2-5,-1-4,-1-3,-1-4,1-4,1-4,5-8,5-7,5-12,6-10,4-9,2-10,3-5,-2-1,-3 2,-4 6,-4 7,-3 6,-3 6,-3 2,-5 7,-5 10</inkml:trace>
  <inkml:trace contextRef="#ctx0" brushRef="#br0" timeOffset="11">3146 5350,'0'0,"0"0,0 0,0 0,0 0,0 0,0 0,0 0,0 0,1 0,3 0,0 0,1 0,4 0,2 0,5 0,4 0,2 2,4 0,1 0,0-1,-1 1,0-2,0 1,2 1,3 0,1 1,1 1,1 1,0 1,-1-1,1 2,0-2,2 0,1 0,0-1,0-2,-1 0,0-2,0 0,2 0,3 0,2 0,-2 0,0-1,-4 1,0 0,-2 0,5 0,0 0,3 0,-2 0,-3 0,-2 2,-1 0,-1 2,0-1,1 2,0 1,-1 0,0-1,-4-2,-1 0,-1 1,-1 0,-1-1,1 2,0 1,2-1,-1 1,-1 1,-2-1,-2 0,-2 0,1-1,-1 2,-2-2,1 3,-1-1,1 0,-1 0,2-1,1-1,0 0,1 0,-1 0,-1 1,-2-1,-1 1,-3-1,-1-1,-2-1,0-2,1 0,1 0,0 1,2 2,0-1,2 2,1 1,-2 0,0 0,0-1,-1 1,-1-2,0 2,-2-2,-1 0,-1-2,-1-1,-2 0,-1-1,0 0,-1 0,0-1,-1 1,0 0,-1 0,0 0,-2 0,-1 0,1 0,0 0,0 0,0 0,-1 0,-1 0,1 0,-1 0,0 0,-1 0,1 0,0 0,0 0,0 0,0 0,0-2,0 0,-1-2,-2-1,0-3,-3-3,-2-1,-4-5,-3-2,-2-2,-1-3,-1-1,0 1,1 0,2 1,1 0,1 2,1 1,2-1,-1 1,2 2,0-1,3 4,1 3,0 3,3 1,1 3,1 2,0 1,1 3,2 1,2 2,4 5,3 6,6 5,2 5,2 4,4 2,0 0,-1-2,-1-3,-2-4,-2-2,-2-2,-1-2,-1-2,-2-2,0-2,-2 0,0-1,-1 2,-3-2,0 0,-1 0,-2-2,-2 0,-1 0,-2 2,-1 1,-4 1,-3 1,-7 4,-6 2,-5 2,-3 0,0-2,1 0,0 0,2-2,2-4,5-1,3-4,1 0,2-1,4-1,1-1,3-2,0 0,2-2,-2 0,-3 2,-1 0,3-1</inkml:trace>
  <inkml:trace contextRef="#ctx0" brushRef="#br0" timeOffset="12">6224 6257,'0'0,"0"0,0 0,0 0,1 1,1 1,1 3,2 4,1 3,1 6,0 3,1 3,1 4,0 4,-1 0,0 3,-1 0,0 2,-2 2,1 2,0 0,0 0,1 1,0 1,1-1,1 1,-1 0,1 0,0 0,0-1,0 0,0 0,-1-1,0 0,0-1,-1 0,1-1,-2-1,1-1,-2 0,0-2,0-1,-1-2,1-1,-1-3,-1 0,1-2,-2-1,2-2,-1-2,0-2,0 0,0-2,-1-2,0 0,0-1,1-1,0-1,-1 0,1 0,-1-2,0 0,-1-1,0 0,-1 0,0 0,0-1,0 0,0-1,0-1,0-1,-1-1,-1-1,0 0,-2 0,-1-1,-1-1,-1 0,-3-1,-2-1,-5-3,-2-1,-3-3,-1-1,-2-3,-1 0,-1-2,-1-1,1-1,2 1,2 0,1 2,2 0,1 1,3 1,1 1,3 1,2 2,2 1,2 2,2 1,1 2,2 0,0 0,1 1,1 1,0-1,2 1,1 0,3 1,3 1,2 2,3 2,3 1,1 2,1-1,-1 1,1 0,-1 0,0 0,0 1,-1 0,0 0,0 0,0 0,-1 0,-2-1,0 0,-1 0,0 0,0-1,0 0,0-1,-1 0,-2-1,-1-1,-2-1,0 0,-1-1,0 0,-1-1,-1-1,0 1,-1-1,-1 0,0 0,0 0,0-1,-1-1,0 0,0 1,-1 0,0 0,1 0,0 0,-1 0,2 0,-1 0,1 0,0-1,-1 0,1-1,2-1,2-3,2-2,2-6,2-4,1-5,2-5,1-4,1-3,1-2,-1 0,1 0,-2 2,-2 3,-2 3,-1 4,-2 5,-2 4,-2 2,-2 4,0 2,-2 2,0 1,-2 1,1 1,-1 0,-1 1,1 1,0 0,0 0,0 0,0 0</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21:31.137"/>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0 730,'0'0,"0"0,0 0,4 0,2 0,3 4,4 5,4 1,4 3,1 4,2 2,0 2,0 6,5 2,4 4,1 8,7 6,5 2,1 2,6 3,2 1,-1-1,-2 2,3 4,0-1,2 3,0 1,6-1,0 1,2-3,5-3,4 1,4 6,5 0,1 2,2-3,-2-4,-3-4,5-3,3-3,7 2,8 1,1 0,7-2,8 3,5 1,0 3,-1-1,-5-5,-8-3,-2-3,1 0,9 0,4 1,-2-5,-7 0,-1 1,3 1,6 1,-2 1,-1 1,-9 1,-7 0,-5 4,1 2,3 3,1 1,2-2,-4-2,1-2,-2-2,3 3,8 1,4-1,0-2,-1 4,5 4,6 4,10 0,6 1,-6-2,0 0,-5-1,1-4,-3-3,-2-3,-12-5,-8 1,-3 1,2 0,2 1,0 0,-3-1,-7 0,-4-3,-6-3,-2 1,1 1,6 2,-1-4,-4-1,-4-2,-5 0,-8 1,-3 2,-5 3,-2 1,-2 1,-4-3,-2-1,-7 0,2 2,0 0,4 1,2 2,-4-1,-3 2,-1-1,-4 4,-1-2,-3-2,-5-1,-3-4,-2-2,-2-3,-2 4,0 4,0 1,-4 1,-2-4,1 4,1 1,-2 1,-1 3,2 2,1-1,1 3,2 0,1-2,1 2,-1-1,1-1,4 2,1 0,4-3,4-1,0-2,-3-2,2-4,-2-6,-3-6,-2-4,5-2,6-3,3 0,7-5,7-5,5-4,5-5,6-6,0-3,-2-5,0-1,4-6,0 0,5-2,-1-1,4-1,-6-1,-6-1,-5-1,-5 4,-4 2,-5 3,1 1,0 2,-2 0,-1 1,-1-1,3 1,1 3,-1 3,-1 2,-5 1,-3 2,0 0,-4 0,0 1,1-1,1 1,3-1,1 0,1 0,5 0,1 0,1 0,-2 0,-4 0,-4 0,-4 0,-4 0,-6 0,-2 0,1 0,-3 0,-3 0,-4 0,-2 0,-3 0,-4 0,-4 0,-2 0,-2-4,-1-1,-1-4,0-5,-4-3,-4-7,-10-8,-13-6,-13-9,-12-4,-7-1,-1-1,-5 6,-3 2,-2 5,5 5,6 5,10 3,10 7,9 2,6 4,8 5,7 4,7 3,4 1,10 5,9 6,9 6,13 7,15 12,11 9,15 7,5 5,1 0,-2-6,-7-3,-13-5,-9-3,-9-3,-9-4,-10-3,-6-3,-6-2,-6 0,-7 3,-9 1,-7 7,-12 11,-14 9,-16 11,-11 3,-1 5,-1-2,-1-1,0-5,8-5,11-10,14-12,13-14</inkml:trace>
  <inkml:trace contextRef="#ctx0" brushRef="#br0" timeOffset="15735.99">4069 0,'0'0,"0"0,0 0,4 0,2 0,3 0,0 0,-1 0,2 0,-1 0,3 0,2 0,3 0,3 4,2 2,2 3,-1 4,6 5,4 6,5 3,5 6,6 5,-1-1,0 3,-1 1,-4 2,-2 3,-3 0,-1 1,2 0,-2 0,5 5,3 5,2 4,1 1,5 5,0 0,0 0,-1 0,-1-2,-6-1,-3-3,1 0,-4 1,-1-1,2 1,6 1,3 3,1 1,4 2,5-3,5-1,-1-3,-4 0,-2-3,-1 0,0-1,1 1,4 3,-2-1,3 0,5 3,5-2,-3-4,-1-3,-4-3,-5-3,0-1,-3-1,2 3,2 2,4-1,2 0,-1-2,-1 0,-2-5,-4-2,-4 0,-8-3,-2-1,-2-2,1 1,0 1,5 3,-1-1,-1-1,0-1,-4-5,-2 1,2-1,-4-3,1-2,1-2,-2-1,-3-2,-5 1,-2-1,-2 0,-2-4,-5-1,-1 0,-5-2,1-1,1-3,-2 2,1 1,-1 2,0 3,-2 2,2-3,-2-1,1-3,-1-1,1-2,-1 1,-2-2,-4 1,-1 2,-3 0,0 0,-1-1,-1 0,1-1,-1 1,1 6,0 4,0 2,-1 5,1 5,0 1,0 2,0-1,0 1,0-2,1-4,-1-2,0-3,0-6,0-2,0-5,0 0,0-3,0 1,0-2,0 1,0 0,0-3,0-3,0-2,0-1,0-1,0-2,0 1,0-1,0 1,0 0,0-1,-4 1,-6 0,-4 0,-5-4,-2-1,-6-4,-7-5,-1-3,-2-7,0-4,-1 0,-2-5,2-3,3-1,3 3,8 3,4 2,0 7,5 2,4 6,5 4,2 4,3 4,1 1,1 1,0 5,0 2,3 7,6 5,9 8,5 11,6 7,3 8,-1-1,-2-2,-1-5,-3-6,-5-5,-2-6,-4-6,-2-4,-1-5,-1-4,0-4,0-2,4-7,2-6,7-5,11-8,12-9,9-6,4-5,0 1,-3 3,-11 9,-9 9,-11 9,-10 5</inkml:trace>
  <inkml:trace contextRef="#ctx0" brushRef="#br0" timeOffset="17781.3">189 3387,'0'0,"0"0,0 0,0 0,0 0,0 0,0 0,4 0,1 0,4 0,4 0,5 0,2 0,2 0,6 0,5 0,6 0,8 0,8 0,6 4,10 1,8 1,2-2,5-2,6 0,8 3,12 1,5-1,-4-1,-9-1,-7-2,-4 0,-1-1,-5 0,3-4,2-2,-2-3,-5 0,-8 0,-6 3,1 3,-4 0,-1 2,-8 1,-6 0,-8 1,-8-1,-6 1,-4-1,-7 0,-3 0,0 0,-3 0,0 0,2 0,-2 0,-4 0,-3 0,-3 0,-1 0,-3-4,0-5,-1-6,-7-3,-8-3,-4-3,-2 0,-3 0,0-1,-4 1,-5-4,-5 2,0 3,3 0,4 5,-2 1,6 3,4 1,5-2,3 1,3 4,4 3,4 3,3 2,5 1,7 2,5 3,8 6,16 5,14 4,6 3,0 1,-5 1,0 1,-10-1,-7 1,-11-5,-5 2,-7 2,-5 1,-9 0,-4-1,-5 1,-9-1,-6 0,-3-1,0 1,-4 3,-1 2,2 0,1-6,6-2,2-5,6 0,1-1,2 3,4-2,3-5</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2:21.702"/>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2193 4680,'0'0,"0"0,0 0,0 0,0 0,0 0,0 0,0 0,0 0,2 0,1 0,3 0,2 0,3 0,4 0,2 0,3 0,6 0,3 0,4 0,2 0,-1 0,-1 0,-1-2,-1-4,-1 0,0-3,-1 2,0-2,-1 2,-1 1,-4 2,-3 2,-3 1,-1 0,-1 1,-3 1,-2-1,-1 0,-1 1,-1-1,0-2,2-2,1-1,2-1,-1 1,-2 1</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2:22.440"/>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2816 4565,'0'0,"0"0,0 0,0 0,0 0,0 0,0 0,0 0,0 0,0 0,3 0,0 0,3 0,2 0,3 0,1 0,2 0,0 0,4 0,3 0,0 0,2 0,2 0,-1 0,0 0,2 0,-2 0,0 0,1 0,-1 0,-3 0,1 3,-1 0,-2 0,-2 0,2-2,-1 0,0 0,-4-1,-1 0,-3 0,-1 0,-2 0,0-3,2 0,2 0,-2 0,-1 1</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2:23.060"/>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3375 4574,'0'0,"0"0,0 0,0 0,3 0,0 0,3 0,2 0,3 0,4 0,2 0,1 0,-1 0,2 0,1 0,-2 0,0 0,1 0,2 0,1 0,1 0,1 0,0 0,0 0,1 0,-1 0,0 0,1 0,-1 0,-2 0,-1 0,2 0,0 0,-3 0,-1 0,-2 0,-1 0,-1 0,2 0,0-3,0 0,0-3,-1 0,0 1,-4 2,-3 0,-3 2,-3 0</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2:23.710"/>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4021 4536,'0'0,"0"0,0 0,0 0,3 0,0 0,3 0,2 0,3 0,1 0,2 0,3 3,4 0,0 0,2 2,0 0,0 2,-1 0,-2-2,1-1,-1-2,2-1,-2 0,2-1,2-1,-1 1,3 0,-1 0,1-1,1 1,1 0,0 0,1 0,-3 0,-3 0,-2 0,-4 0,-1 0,-1 0,-3 0,-2 0,-1 0,-1 0,1 0,-1 0,1 0,-2-2,-1-2,-2 1</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2:24.327"/>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4805 4536,'0'0,"0"0,0 0,0 0,0 0,0 0,3 0,6 0,1 0,2 0,3 0,6 0,4 0,1 0,-1 0,0 0,-1 0,-1 0,0 0,-1 0,-4 0,-1 0,-4 0,-4 0,-3 0,-3 0,1 0,1 0,-1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7:23:10.502"/>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10103 9408,'0'0,"0"0,0 0,0 0,0 0,0-2,0 0,0-3,0 1,0-2,0-2,2 1,3-1,0 2,1-1,1 1,0-1,-1 2,0-4,0-1,0-1,2-3,1-3,1-3,1-1,2-2,2-1,-1-2,0-3,-2-2,-2 0,0-3,-2-1,0-1,-2-1,0 1,0-2,-2-1,-2-1,0-2,-1-2,-1 0,0 1,-1-2,1 2,0 0,0-1,0-1,-1-1,1 0,0-1,0 2,0 1,-2-3,0-1,-1 0,1 0,1 0,-2 0,0 0,-2 1,0 0,1-2,0 1,-1 1,0 1,-1-1,0 1,1-1,-1 1,-4-3,0 1,0-1,0 0,-1 2,0 1,-1 1,2-1,1 0,2 0,0-3,-1 0,1-1,-2 1,-2 3,-1 0,0 1,0 0,-3-1,0 2,-1 1,-5 0,-2 3,-2 0,0 0,0 2,1 0,1 2,2 0,-1 1,3-1,-1 1,0 0,-1 2,-2 1,-5-1,0 2,-2 2,0 2,2-1,-1 1,0 1,2 0,1 2,1 0,1 2,-2 1,0 1,-2 0,-2 1,-2-1,1 1,1 2,2 2,-1-1,2-2,0 1,1 1,0-1,-3-2,-2 1,0 2,0-2,1 2,1 0,2 2,1 1,2 0,0 1,1 3,0 0,-1 0,-1-1,-1 0,0 2,-1-1,-1 2,-1 0,3 1,1 0,1 0,2 0,0 1,1-1,0-2,-2 2,-4-2,-2 2,-3-1,0 1,-1 0,2 0,2 0,2-1,1 0,2-1,0 2,1-1,-3 1,-1 0,-4 0,1 0,-2 1,0-1,0 0,3 0,1 0,4 0,2 1,3-2,2 2,0-1,2 0,-2 0,-1-2,0 1,-3 0,1-1,-1-2,-1-2,0-2,1 0,0 0,0 1,2 0,1 0,1 1,0 2,2 1,1 0,3 0,-1-2,0 1,2-2,1 1,-1-1,-2-2,-1-2,2-1,0-2,3 1,0 0,1 0,1-1,0 0,0 0,-1 0,-1-1,-2 0,-1 1,2-1,-3 0,0 1,2-1,0 0,0 1,-2-1,0 1,1-1,0 0,2 1,1-1,-3 0,-1 1,1 0,1-2,2 2,0 0,2 1,-1-1,2 2,-1-1,-2-2,0 2,-2-1,1 1,0-1,2 1,-2 0,-2-1,-1 0,0 2,0 2,0-1,-2-2,-1 1,-2-1,1-2,-2 1,1 0,-2-2,2 2,1-1,1 0,-1 1,1 1,0 1,2 0,-2 2,0-1,-2 0,-1-1,-3 1,0-2,-2-1,-1 0,1 2,-1 1,0 2,0 1,0 1,3 0,0 1,0 1,1 2,3-1,-1-1,0 2,-2 0,-1-1,-1-1,-1 0,-1-1,3 0,0 1,-1 1,3 2,-1-1,2 2,0 0,-2 1,0 1,-2-1,-3-1,-2 0,-4 1,-2 2,-1 1,-2 1,2 0,1 1,4 1,2-1,3 0,1 0,2 0,-1 0,-1 1,-2-1,-2 0,-1 0,-2 0,-1 0,4 0,2 0,1 1,1 4,3 0,0 2,-1-1,0 1,0-1,-2 1,-2-1,-3 0,0 2,-1-2,0 2,1-2,2 1,2-1,2 0,-1 0,1 0,-1-1,-1 4,0-1,1 0,-2 0,-1 0,1 0,-1-1,2 1,-1-2,1 3,-1 2,1-2,0 0,-1-1,-2 0,-3 0,-3 1,-1-1,0 0,0-1,1 0,2-1,2 0,2 0,1-2,2 1,1-1,-3 1,-1 0,-2-1,0-1,-1-2,2 0,1 0,1-1,2-1,2 1,1 0,0-2,2-3,-2 0,-2-2,-2 1,-2-1,1 1,-2-1,2 1,-1 0,1-1,2-2,2 1,0-1,2 0,0 2,0-3,1-2,0 0,-1 0,-3 0,1-1,-1 1,2 0,-1-2,1 0,0-3,-1 1,2 0,2-1,1-1,0 0,2 1,1 0,1-2,0 1,2 1,-1 0,0-2,1 1,-3 0,0-2,0 1,0 1,1 1,0-2,1 1,0-1,0-1,-1 1,-2 0,1-1,0 0,-1 3,0-1,0 0,1-1,1 1,-1 0,-1 2,0 1,2 1,0 0,0-1,3 1,1 0,0-1,1 0,0 1,0 0,-1 1,1-2,0 1,-1-1,-1 3,-2 2,-2 2,-2 1,0-1,0 1,-1 0,1 1,0-1,0 2,0-1,1 0,2 0,3-1,0 0,0-1,2 2,0-1,1 1,0 0,2 0,-1 0,0 1,0-1,-1-2,0-1,0-1,1-1,-1 0,1-1,0 0,-2-2,1-1,0-1,-2-1,2-1,-1-1,2 0,-1 2,1-1,0-1,0 1,0-1,-1-1,0 1,-1 0,2-2,-1 2,0 0,-3-2,0 0,1 1,1 0,-2-1,3 2,-1-1,1 2,0-1,0 2,0 1,-1-1,0 1,-1-1,-3 1,0 0,1 2,1 0,2 2,-1 0,-1-2,2 0,0 0,-1 0,0-1,0 0,1-2,-1 1,-1-2,0 0,-1 2,0 2,-1-2,-2 1,0 0,-1 1,1 1,-1-1,-1-1,0 1,-3 0,1-1,0 0,1 0,0 1,1 1,2 1,-1-2,0-1,0 1,1-2,1-2,-1 1,-3 0,0 0,-1-2,-2 1,-1-1,-1-1,-1 1,-1-1,1 2,1-1,1 2,0 0,1 3,2-2,3 1,1-1,-1-3,1 1,0-1,-2-1,1 1,-2-1,-2 0,-1 1,-2-1,-1 0,0 1,1-1,1 2,0 1,1 2,2 2,1 0,0 0,2-2,-1 1,0 1,2 0,-2-2,-2 1,0-1,0 2,-2-1,1 2,-1 0,0 0,0 2,3 1,-1 0,2 1,0 1,2-1,1 0,1 1,-2 1,-1-1,1 1,1 0,-2 1,0-2,0 0,-1 0,-2 2,0-1,2 1,0 2,0 0,1 2,0-2,1 0,1 1,1 0,0 1,2 0,1 1,0 0,-1 0,0 0,1 0,1 0,1 0,0 0,1 0,0-2,0 0,0-1,-1 1,0 1,0 0,0-2,1 0,0 1,-1 0,2 0,1 2,-1-1,1 1,-2 0,1 0,1 0,0 1,-1-1,2 0,1 0,0 0,2 0,-1 0,1 0,0 0,1 0,-1 0,0 0,0 0,0 0,0 0,0 0,0 0</inkml:trace>
  <inkml:trace contextRef="#ctx0" brushRef="#br0" timeOffset="1">5608 7218,'0'0,"-3"0,-1 0,1 0,-1 0,2 0,1 0,0 0,1 0,-3 0,-1-3,0-4,2-1,-4-2,1 1,-2-2,-1 2,-1-1,-2 2,1-2,-2-1,2 0,0 0,1-1,-1-3,2 0,-1-2,1 3,1 3</inkml:trace>
  <inkml:trace contextRef="#ctx0" brushRef="#br0" timeOffset="2">5357 6419,'0'0,"0"0,0 0,0 0,0 0,0 0,0 0,0 0,0 0,0 0,0 0,0-3,0-1,0-3,0 0,0-2,0-2,0 0,0 0,0 1,0-1,-3 2,-1 0,0-3,-2-1,0-2,1 2,-2-1,0 0,2 3,2 2</inkml:trace>
  <inkml:trace contextRef="#ctx0" brushRef="#br0" timeOffset="3">5305 5881,'0'0,"0"0,0 0,0 0,2 0,2-2,1-3,2 0,-1-2,-1 1,1-1,-2-1,0-3,0-2,0-1,0 0,-2 1,-1 0,0 1,-1 0,0 0,0 0,0 0,0-2,0 0,-1 0,1 0,0-1,0 0,0 0,0 1,-2 1,0 0,-1 3,1 3</inkml:trace>
  <inkml:trace contextRef="#ctx0" brushRef="#br0" timeOffset="4">5291 5029,'0'0,"0"0,0 0,0 0,0 0,0 0,0 0,0 0,0 0,0 0,0-3,0-4,0-1,0-2,-3 1,-1-1,0 1,-2-1,0 1,-2-1,0 2,-1-4,0-1,3 3</inkml:trace>
  <inkml:trace contextRef="#ctx0" brushRef="#br0" timeOffset="5">5046 4752,'0'0,"0"0,0 0,0 0,0 0,0 0,0 0,0 0,0 0,0 0,0-3,0-4,0-1,0 1,0-1,0 1,0-2,0 1,0 1,0 3,0 1</inkml:trace>
  <inkml:trace contextRef="#ctx0" brushRef="#br0" timeOffset="6">5023 4491,'0'0,"0"0,0 0,0 0,0 0,0 0,0 0,0 0,0 0,0 0,0 0,0 0,0-3,0-1,0-3,0 0,0 1</inkml:trace>
  <inkml:trace contextRef="#ctx0" brushRef="#br0" timeOffset="7">4983 4256,'0'0,"0"0,0 0,0 0,0 0,0 0,0 0,0 0,0 0,0-3,-3-1,-1-3,-2-3,-4-3,-3 1,0 2,4 3</inkml:trace>
  <inkml:trace contextRef="#ctx0" brushRef="#br0" timeOffset="8">4774 4169,'0'0,"0"0,0 0,0 0,0 0,0 0,0 0,0 0,-3-3,-1-1,-3-6,0-4,-2-3,1-1,-2 2,-2 1,2 3,-2 0,3 0,-2-1,2-2,0-1,0-1,-3-1,0 1,-1-1,-1 0,-2 0,0-3,-7-4,0 3,5 4</inkml:trace>
  <inkml:trace contextRef="#ctx0" brushRef="#br0" timeOffset="9">4247 3611,'0'0,"0"0,0 0,-2 0,-1 0,-2 0,1 0,-2 0,0 0,-2 0,-3-2,0-1,-2-1,1-1,-1-1,1-1,0-1,0 1,0 0,0 0,0 1,2 0,1 0,0 0,-1 0,-2 0,-1-2,-1 0,-2-2,-2 1,0 0,-3 1,-1 1,2 1,5 2</inkml:trace>
  <inkml:trace contextRef="#ctx0" brushRef="#br0" timeOffset="10">4270 7356,'0'0,"0"0,0 0,0 0,0 0,0 0,0 0,0-3,0-1,0-3,0-3,0 0,0-1,0 1,0-1,0 2,0-1,0-1,0-3,0-1,0-1,0-1,0-1,0-3,0-1,0 0,0 2,0-1,0-1,0-3,0 2,0 6</inkml:trace>
  <inkml:trace contextRef="#ctx0" brushRef="#br0" timeOffset="11">4333 6563,'0'0,"0"0,0 0,0 0,0 0,0 0,0-3,0-1,0-2,0-2,-3-3,-1-5,0 2,1 2</inkml:trace>
  <inkml:trace contextRef="#ctx0" brushRef="#br0" timeOffset="12">4338 6088,'0'0,"0"0,0 0,0 0,0 0,0 0,0 0,0 0,0 0,0-3,-3-1,-1-3,-3-3,0-3,-2-3,1-3,-2-3,2 3,1 5</inkml:trace>
  <inkml:trace contextRef="#ctx0" brushRef="#br0" timeOffset="13">4070 5622,'0'0,"0"0,0 0,0 0,0 0,-2 0,0-2,-3-3,0 0,-1-2,-1-1,-2-2,-2-2,0-2,-1-1,-2 1,-1-1,3-1,0 1,4 1,-1 3,1 1,-1-2,-1 0,0 1,-2 1,1 0,-3 0,0 1,-1-2,3 0,1-1,-1 0,-1-3,0 0,2 3,3 2</inkml:trace>
  <inkml:trace contextRef="#ctx0" brushRef="#br0" timeOffset="14">3576 5097,'0'0,"0"0,0 0,0 0,0 0,0 0,0 0,0-3,0-1,0 0</inkml:trace>
  <inkml:trace contextRef="#ctx0" brushRef="#br0" timeOffset="15">3435 4870,'0'0,"0"0,0 0,0 0,0 0,0 0,0 0,0 0,0 0,0-2,0-1,0-1,-2-3,-1 0,1 0,0-2,0 0,1-4,1-1,0 0,0 0,0 0,0 1,0 1,0 0,0 0,0 0,0-1,0-4,0-4,0-2,0 0,0 0,0 0,0 0,0 2,0 5,0 4</inkml:trace>
  <inkml:trace contextRef="#ctx0" brushRef="#br0" timeOffset="16">3470 4176,'0'0,"0"0,0 0,0 0,0 0,0 0,0 0,0 0,0 0,0-2,0 0,0-3,0 0,0-1,0-1,0-2,0 0,0 1,0-1,2-3,1-2,1 1,1-1,-1 1,1 0,0-2,0 1,0-3,-1-1,-1-1,1 0,0-1,-2 0,0 1,0 2,-2 5</inkml:trace>
  <inkml:trace contextRef="#ctx0" brushRef="#br0" timeOffset="17">3506 3529,'0'0,"0"0,0 0,0 0,0 0,0-2,0-1,0-1,0-3,0 0,0 0,0-2,0-1,0 0,0-4,0 0,0 0,0 0,0-2,0 1,-2 0,0 1,-1 0,1 2,-1 0,-1 0,-1 0,-2-2,0 0,2-2,1 2,1 3</inkml:trace>
  <inkml:trace contextRef="#ctx0" brushRef="#br0" timeOffset="18">1130 6281,'0'0,"0"0,0 0,0 0,0 0,0 0,0 0,0 0,0 0,0 0,0 0,0-2,0-1,0-2,0 1,0-2,0-2,0-1,0-1,0-2,0-1,0-2,0 0,0 1,0 1,0 0,0-1,0-1,0 1,0-2,0-2,0 0,2 0,1-2,1 0,1 1,1-2,0 2,0-1,0 0,0 1,2-1,-1 2,1 0,0 0,1 2,0 0,-1 0,1 1,-1 1,0 3,-2 1,1 2,-1 1,0 0,0 0,0 0,-1 1,1 0,2 0,-2 0,2 0,-2 0,1-1,-1 0,0 0,0 0,-2 0,-1 2,1-2,-1 2,0-4,-1-1,1-1,0 1,0 0,-1 0,-1-2,0-1,-1 1,0 1,0 1,0-3,0-1,0 1,0-1,0 1,0 1,0 0,0 0,0 0,0 0,0-2,0 0,0 0,0 0,0-1,0-2,0-1,0 2,0-2,0 2,0-2,0 1,0-1,0 1,0 1,0-1,0-1,2 0,0 2,1-1,-1 0,-1 0,0 0,0-1,1-1,1 0,1 0,1-1,1 1,1-1,2 0,2 0,0 1,2-1,4-2,2 0,3 2,-2-1,1 2,1 0,0 1,-2 2,1 2,-1-1,0-1,-1 2,0 0,-3 4,-1 0,0 2,2 1,1 0,0 0,1 0,0 1,-1 0,-1 0,2 0,-1 0,1 0,1-1,-1-2,1-1,-2-1,-2-1,1 0,2 0,-2 0,2-2,1-2,-1-3,0 0,1-3,2-2,0-2,1-1,0 0,1 0,-3 2,0-2,0 0,-1 1,-2 0,-3 1,-1-1,1 0,-1 1,-2 3,-1-1,-1 3,0 0,1 0,0 1,0 0,0 1,3 0,1 0,-1 0,0 1,-1 1,0 2,-1-2,0-1,0 0,1 1,2-1,-1-2,0 1,-1 1,1 0,1 0,0 2,-1 1,-1-1,-1-1,0 2,-2 0,-1-1,-2 0,0 1,-1 0,0 1,1 0,0 1,0 0,-1 1,1-1,-1-2,0 0,0 0,-2-2,-1-2,-2 0,0 0,-1-2,0 0,0 3,0-1,-1 1,1 1,0 2,0 1,0 1,-2-2,-1-1,-1 1,-1 1,-1-2,1-2,-2-1,-1 2,1-1,0 0,0-1,0 1,1 2,0 0,0 2,0 0,-1-1,0 0,-1-1,2 2,-1 0,2-2,-2 1,0-1,0 3,1 4</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2:25.547"/>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0 364,'0'0,"0"0,0 0,0 0,0 0,0 0,0 0,0 0,3 0,0 0,2 0,1 0,2 0,4 0,2 0,2 0,0 0,1 0,1 0,3-3,3 0,2 0,0-2,-3 0,-3 0,-1 2,-3 1,2 1,-1 1,3 0,0 0,-1 0,-1 0,1 0,-3 0,-1 1,-3-1,-2 0,-2 0,0 0,-1 0,-2 0</inkml:trace>
  <inkml:trace contextRef="#ctx0" brushRef="#br0" timeOffset="829.05">407 0,'0'0,"0"0,0 0,0 0,0 0,0 3,0 0,0 3,0 0,0 1,0 2,2 0,1 1,3-2,2 0,3 2,1 2,5 0,3 2,1 0,-2 0,-3 1,-2-3,-2 0,-2 0,1-3,-2 1,0-2,-2 0,1-1,-1-2,-2-2,1 1,-1 1,-1-2,-1-1,1 0,0-2,0 1,-2-1,0 0,-1-1,-1 4,0 2,0 2,-3 1,0 2,-3 4,-2 5,-8 4,-3 5,-4 1,0 0,2-2,1-3,4-7,3-2,3-5,1-3,2-4,3-1,1-2,1-1</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2:29.569"/>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11495 4282,'0'0,"0"0,0 0,0 0,0 0,0 0,0 0,0 0,0 0,0 0,0 0,-3 0,-3 0,-2 3,-6 0,-3 0,-5 0,-2-2,-2 1,-3 1,0 0,0 0,3 0,1-2,1 0,4 0,-3 1,-3 2,-1 1,-1 1,-4-1,-1 1,0 2,4 0,1-2,3-2,1-1,0 1,1 0,2-1,0 0,1-2,3 0,3-1,4 0,0 0,3 0,2 0,2 0,-1-1,0 1,1 0</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2:30.326"/>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10673 4296,'0'0,"0"0,0 0,0 0,0 0,0 0,0 0,0 0,0 0,0 0,0 0,0 0,0 0,0 0,0 0,0 0,0 0,-2 0,-2 0,-1 0,-1 0,-4 3,-2 0,-3 0,0 0,-1-1,1-1,-1 0,1-1,-2 0,-4 0,0 2,1 1,-1 0,0 0,2-2,1 1,1 1,4 0,2 0,-1 0,3-1,0-1,1-1,1 3,0 0,-1 0,2-1,1 0,-1-1,1 0,0-1,3 0,-2 0,-1 0,0-1,-1 1,1 0</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2:31.377"/>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9340 4333,'0'0,"0"0,0 0,0 0,0 0,0 0,0 0,0 0,0 0,0 0,0 0,-3 0,0 0,-7 3,-5 0,-2 0,-3 0,-1 1,1 0,2 0,-2-1,0-1,2 1,-2 1,1-1,0 2,2 0,0-1,2-1,0 1,1 1,-1-2,3 0,1-2,3 0,-1 0,2-1,-1 0,-1-1,1 1,2 0,-1 0,1 0,-1 0,1 0,1 0,2 0</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2:32.174"/>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8974 4384,'0'0,"0"0,0 0,0 0,0 0,-2 0,-1 0,-3 0,0 0,-4 2,0 1,-1 1,1-2,1 0,0-1,1 0,-4-1,0 0,0 0,-1 2,0 1,-3 0,-2 0,0 1,1 0,1 0,0-1,1-2,0 0,1 0,-1-1,1 0,-1 0,1 2,0 1,-1 0,1 0,-1-2,1 0,-1 0,0-1,1 0,-1 0,1 0,-1 0,1 0,-1 0,1 0,-1 0,-2 2,0 1,-1 1,1-2,0 0,2-1,2 0,4-1</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2:33.015"/>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8242 4413,'0'0,"0"0,0 0,0 0,0 0,0 0,0 0,0 0,0 0,0 0,0 0,-3 0,0 0,-3 0,-2 0,0 0,-1 0,1 0,-1 2,-1 2,-4-1,-2 2,-1 0,3-1,1-1,3-1,0-1,0 0,-1-1,1 0,1 0,0-1,1 1,1 0,-1 0,-1 3,-2 0,-1 2,-2 1,-2-1,0-1,2-2,2-1,1 0,3-1,-1 0,2 0,0 0,0-1,0 1,-2 0,1 0,-1 0,1 0,0 0,0 0,1 0,0 0,1 0</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2:34.210"/>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814 207,'0'0,"0"0,0 0,0 0,0 0,0 0,-3 0,-2 0,-2 0,-1 0,0 0,0 0,-2 0,-2 0,0 3,-2 0,0 0,-3 2,-6 0,-4 0,-3-2,0-1,1-1,2 2,2 0,4 0,4 0,4-2,-2 0,0 0,-1-1,-1 0,-2 0,1-1,1 1,3 0,1 0,4 0,0 0,-1 0,0 0,-2 0,-1 2,1 2,1-1,-3-1,1 0,0-1,0 0,0-1,2 3,-2 0,1 0,0-1,2 0,1-1,1 0,0-1,1 0,0 0,0-1,2 1,2 0,1 0,1 0,0 0,2 0,-1 0,3-2,0-4,3-5,0-4,1-4,0-1,1-2,5-3,1 1,2-1,0 2,0 2,2 3,1-2,-3 4,-5 4</inkml:trace>
  <inkml:trace contextRef="#ctx0" brushRef="#br0" timeOffset="550.87">1 338,'0'0,"0"0,0 0,0 0,0 0,3 0,6 3,4 6,4 4,3 8,5 8,3 2,6 7,6 1,4-3,1 1,0-7,-7-8,-10-8</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2:54.670"/>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6096 813,'0'0,"0"0,0 0,0 0,0 0,0 0,0 0,0 0,0 3,0 0,0 0,0 0,0 1,0 3,2 2,4 5,1 3,1 3,-1 3,2 0,1 1,-1-1,1 1,0-2,-1-2,1-1,-2-3,1 0,-2-1,-2-1,-1-2,-2-1,1-3,0 1,0 2,-1 1,0 0,-1-2,-1 0,0-2,0 0,0-1,0-1,0-3,0-1,0-1,-1-1,1 0,0-1,0 1,0 0,0-1,0 1,0 0</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2:55.298"/>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189 0,'0'0,"0"0,0 0,0 0,0 0,0 0,0 0,0 0,0 0,0 0,0 0,0 3,0 5,0 7,3 8,0 2,0 2,0 2,-1 0,-1-2,-1 0,1-3,-1-3,2-2,1-3,0-3,0 1,-2-2,0-1,0-2,-1 0,0-1,0-1,0 0,0 0,0 0,0-2,0 1,-1-1,1-1,0-1,0 1,0 0,0 0,0-2,1 0,-1-1,0-1,0 0</inkml:trace>
  <inkml:trace contextRef="#ctx0" brushRef="#br0" timeOffset="890.95">0 581,'0'0,"0"0,0 0,0 0,0 0,0 0,0 0,0 0,0 2,3 2,0 1,0 4,0 1,-1 3,1 1,1 0,2 1,0 0,1 3,2 0,2-3,2-1,-2-3,1-1,-3-2,0-1,1 0,-2 0,2 2,-3-1,2 1,-2-1,0-3,0-1,1-1,1-2,-1-1,1 0,-1 0,-2-1,1 1,1 0,2-1,-1 1,3 0,0-2,0-4,0-3,1-2,1-5,0-2,2-2,2-3,5-6,3-2,3 2,-2 1,-3 2,-2 3,-4 4,-4 2,1-1,-1 0,1-2,-3-2,-3 3,-3 4</inkml:trace>
  <inkml:trace contextRef="#ctx0" brushRef="#br0" timeOffset="1626.07">145 15,'0'0,"0"0,0 0,0 0,0 0,0 3,3 3,0 5,0 6,2 5,0 4,0 4,-2 3,-1 3,1 0,1-1,-1-2,2-1,0 2,2 1,-1 3,-1 0,-1 1,-2-2,-1-4,-1-3,0-4,0-4,0-6,0-2,-1-5,1-3,0-3</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2:57.926"/>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6423 2330,'0'0,"0"0,0 0,0 0,0 0,0 0,0 0,0 3,0 0,0 3,0 2,0 0,3 2,0 0,3 2,0 4,4 1,0 3,1 1,-1 1,0 0,-2-2,0-1,0 0,-3 0,-2-1,-1-1,-1-3,-1-2,0-3,0 0,2 0,1 2,0-1,-1-1,0 0,-1-3,0-2</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07T20:44:13.302"/>
    </inkml:context>
    <inkml:brush xml:id="br0">
      <inkml:brushProperty name="width" value="0.23333" units="cm"/>
      <inkml:brushProperty name="height" value="0.23333" units="cm"/>
      <inkml:brushProperty name="color" value="#DA0C07"/>
      <inkml:brushProperty name="ignorePressure" value="1"/>
      <inkml:brushProperty name="inkEffects" value="lava"/>
      <inkml:brushProperty name="anchorX" value="963.0033"/>
      <inkml:brushProperty name="anchorY" value="788.49841"/>
      <inkml:brushProperty name="scaleFactor" value="0.5"/>
    </inkml:brush>
  </inkml:definitions>
  <inkml:trace contextRef="#ctx0" brushRef="#br0">3463 4986,'0'0,"0"0,0 0,0 0,0 0,0 0,0 0,0 0,0 0,0 0,0 0,0 0,0 0,0 0,0 0,0 0,0 0,0 0,0 0,0 0,0 0,0-3,0 3,3-3,-3 3,3-3,-3 3,3-3,-1 3,1-2,0-1,0 3,-1-3,4 3,-3-3,2 3,1-2,-3-1,2 3,1-3,-4 0,1 3,3-2,-4 2,4-3,-3 3,5-3,-2 3,2-3,-3 1,4 2,-4-3,4 3,-4-3,0 3,1-3,0 3,-1-3,-2 3,2-2,1-1,-1 0,4 0,-4 1,6-4,-5 3,2 1,0 2,-2-3,-1 0,4 3,-1-3,0 0,4 1,-7-1,6 0,-3-2,1 5,-4-3,1 0,-1 3,4-3,-7 1,4-1,-3 3,2-3,1 3,2-3,0 3,-2-3,-1 3,4-2,-7 2,4-3,-1 0,1 3,-3-3,2 3,-2-2,0 2,0 0,-1 0,4 0,-6 0,2 0,-2 0,3 0,-3 0,3 0,-3 0,6 0,-6 0,2 0,1 0,0 0,-3 0,3 0,-3 0,2 0,1 0,-3 0,3 0,-3 0,3 0,-3 0,3 0,-3 0,0 0,0 0,0 0,0 0,2-3,1 3,-3 0,0 0,3 0,-3 0,3 0,-3 0,0 0,2 0,-2 0,3 0,0 0,-3 0,0 0,0 0,0 0,3-3,-3 3,2 0,-2 0,3 0,-3 0,0 0,3-3,-3 1,3 2,-3 0,0-3,2 3,-2 0,3 0,-3-3,3 3,-3 0,3 0,-3-3,2 3,1 0,-3 0,0-2,0 2,3-3,-3 3,3 0,-3 0,3-3,-3 3,0 0,2 0,1 0,-3 0,3 0,-3-3,3 3,-3 0,2 0,-2 0,3 0,0 0,-3 0,3 0,-3-2,2 2,-2 0,3-3,-3 0,3 3,0 0,-3-3,3 3,-1-3,-2 3,3-2,0 2,-3 0,2-3,1 3,-3 0,3-3,-3 3,3 0,-3 0,3-3,-3 3,0 0,0 0,0-2,0 2,0-3,0 3,0-3,2 3,-2-3,3 1,-3 2,0-3,3 3,-3-3,0 0,0 3,3-3,-3-2,0 2,0 0,0 1,0-1,0-3,2 4,-2-1,0-3,0 1,0 2,0 0,0-2,3-1,-3 3,0-2,3-1,-3 1,0-1,0-2,0 0,0 2,0 1,0-1,0 0,-3-2,0 3,3-1,0 1,-2 2,2-5,0 2,-3 1,3-1,-3 0,3 1,-3-1,1 1,-1-1,3 1,-3-4,3 7,-3-4,3 3,-3-2,1-1,2 4,-3-4,3 1,-3 2,3-3,-2 3,2 1,-3-1,3 0,-3-2,3 2,0 0,0 0,0 1,-3-1,3 0,0 0,0 0,0 1,0 2,0-6,-3 3,3 3,-2-2,2-1,-3 0,3 0,-3 1,0 2,3-3,-2 0,2 0,-3 0,3 1,-3-1,3 3,0-3,-3 0,1 1,2-1,0 0,-3 0,3 3,0-2,0 2,0-3,-3 0,3 0,0 3,-3-2,3-1,0 0,-3 3,1-3,2 1,-3 2,3-3,-3 0,3 3,-3-3,3 0,-2 1,2-1,-3 0,0 0,0 1,3 2,-2-6,2 3,-3 1,-3-1,4 0,-1 0,0 0,0 1,1-1,-1 0,0-2,0 2,0 0,1 0,2 1,-3-1,3 0,-3 0,3 1,-3-1,3 0,-2 0,-1 0,0 3,0-2,3-1,-3 3,1-3,-1 0,0 1,1-1,-1 3,0-3,-3 3,4-3,-1 1,0-1,-2 0,2 0,0 0,0 1,1-1,-4 0,3 0,0 1,1-1,-1-3,0 4,0-1,1 0,-1 0,0 0,0 1,1-1,-1 0,0 3,0-5,1 2,-1 0,0 3,0-3,1 1,-4-1,3 0,0 0,1 3,-1-2,0-1,0-3,1 4,-1-1,-3 3,4-3,-1 0,0 0,0 1,0-1,1 0,-1 0,0 1,1-1,-4 0,3 3,0-3,1 1,-1 2,0-3,0 0,1 0,-1 0,-3 3,3-2,1 2,-1-3,-3 3,4-3,-1 0,0 3,0-2,3 2,-2-3,-1 3,0-3,0 3,1-3,2 1,-6 2,3-3,1 3,-1-3,0 3,0 0,0-3,1 3,-1-2,-3 2,1-3,2 0,0 3,-2-3,-1 3,3 0,-2 0,0 0,2 0,-3 0,3 0,-2 0,-1 0,4 0,-4 0,1 0,2 0,-3-3,-2 3,5 0,-2 0,-1 0,3 0,-2 0,-1 0,4 0,-4 0,0 0,4 0,-1 0,0 0,0 0,-2 0,2 0,-2 0,2 0,0 0,-3-2,4 2,-4 0,3 0,1-3,-1 0,0 3,0 0,1 0,-1 0,0 0,-2 0,5 0,-3 0,3 0,-3 0,3 0,-3 0,3 0,-2 0,-1 0,3 0,-3 0,3 0,-3 0,3 0,-3 0,3 0,-2 0,2 0,-3 0,0 0,0 0,1 0,-1 0,3 0,-3 0,0 0,1-3,2 3,-3 0,0 0,0 0,1 0,-1 0,3 0,-3 0,3 0,-3-2,1 2,-1 0,3 0,-3 0,3 0,-3 0,3 0,-3 0,3 0,-2 0,2 0,-3 0,0 0,3 0,-3 0,3 0,-2 0,2 0,-3 0,3 0,-3 0,0 0,3 0,-2 0,2 0,0 0,0 0,-3 0,3 0,0 0,0 0,0 0,0 0,0 0,0 0,0 0,-3 0,3 0,0 0,0 0,0 0,0 0,0 0,0 0,-3 0,3 0,0 0,0 0,-3 0,3 0,0 0,0 0,0 0,0 0,-2 0,2 0,0 0,0 0,0 0,-3 0,3 0,0 0,0 0,0 0,-3 0,3 0,-2 0,-1 0,3 0,0 0,-3 0,3 0,0 0,0 0,-3 0,3 0,0 0,-3 0,3 0,0 0,-2 0,2 0,-3 0,3 0,-3 0,3 0,-3 0,3 0,-2 0,2 0,0 0,-3 0,3 0,0 0,-3 0,0 0,3 0,-3 0,3 0,-2 0,2 0,-3 0,3 0,0 0,-3 0,0 0,3 0,0 0,0 0,-2 0,2 0,-3 0,3 0,-3 0,3 0,-3 0,1 0,2 0,-3 0,3 0,0 0,-3 0,3 0,-3 0,3 0,-2 0,2 0,-3 0,0 0,3 0,0 0,-3 0,3 0,-2 0,2 0,-3 0,3 0,-3 0,0 0,3 0,0 0,-3 0,3 0,-2 0,2 0,0 0,0 0,0 0,0 0,-3 0,3 0,-3 0,0 0,3 0,-2 0,2 0,0 0,-3 0,3 0,-3 0,3 0,-3 0,1 0,2 0,-3 0,3 0,-3 0,3 0,-3 0,3 0,-3 0,3 0,-2 0,-1 0,3 0,-3-3,3 3,-2 0,2 0,-3 0,3 0,-3 0,0 0,3 0,-3 0,3 0,-2 0,2 0,-3 0,3 0,-3 0,0-3,1 3,-1 0,0 0,3 0,-3 0,1 0,2 0,-3 0,0 0,0 0,0 0,1 0,-1-3,0 1,0 2,1 0,-4 0,3 0,3 0,-2 0,2 0,-3 0,3 0,-3 0,0 0,3 0,-2 0,2 0,-3 0,3 0,-3 0,3 0,-3 0,0 0,3 0,-2 0,2 0,-3 0,3 0,0 0,-3 0,3 0,0 0,0 0,-3 0,3 0,-2 0,-1 0,3 0,-3 0,3 0,-3-3,1 3,-1 0,0 0,3 0,-3 0,0-3,1 3,-1 0,0 0,0 0,1-3,-1 3,-3 0,4 0,-1 0,3 0,-3-3,-2 1,5 2,-3 0,3 0,-3 0,3 0,-3 0,1 0,-1 0,3 0,-3 0,3 0,-3 0,3 0,-3 0,3 0,-2 0,2 0,-3 0,0 0,3 0,-3 0,3-3,-2 3,2 0,-3 0,3 0,-3 0,0 0,3 0,-2 0,2 0,-3 0,3 0,-3 0,3 0,-3 0,1 0,2 0,-3 0,3 0,-3 0,3 0,-3 0,3 0,-2 0,2 0,-3 0,3 0,-3 0,3 0,-3 0,3 0,0 0,-3 0,3 0,0 0,-2 0,2 0,0 0,0 0,0 0,-3 0,0 0,3 0,0 0,-3 0,3 0,0 0,0 0,-2 0,2 0,0 0,0 0,-3 0,3 0,0 0,0 0,0 0,-3 0,0 0,3 0,0 0,0 0,0 0,0 0,-2 0,2 0,0 0,0 0,0 0,-3 0,3 0,0 0,-3 0,3 0,0 0,0 0,-3 0,3 0,0 0,-3 0,3 0,0 0,-2 0,2 0,0 0,0 0,-3 0,3 0,0 0,-3 0,3 0,0 0,-3 0,1 0,2 0,0 0,0 0,-3 0,3 0,0 0,0 0,0 0,0 0,0 0,0 0,-3 0,3 0,0 0,-3 0,3 0,0 0,0 0,-2 0,2 0,0 0,0 0,-3 0,0 0,3 0,0 0,0 0,-3 0,3 0,0 0,-2 0,2 0,0 0,0 0,-3 0,3 0,0 0,0 0,0 0,-3 0,0 0,3 0,0 0,0 0,-3 0,3 0,-2 0,2 0,-3 0,3 0,-3 0,3 0,0 0,-3 0,3 0,0 0,0 0,0 0,0 0,-2 0,2 0,0 0,-3 0,3 0,0 0,0 0,0 0,0 0,-3 0,3 0,0 0,0 0,-3 0,3 0,-2 0,2 0,0 0,0 0,0 0,0 0,-3 0,3 0,0 0,0 0,0 0,-3 0,3 0,0 0,0 0,-3 0,3 0,0 0,0 0,0 0,-2 0,2 0,-3 0,0 0,3 0,-3 0,3 0,-2 0,2 0,0 0,-3 0,3 0,0 0,0 0,0 0,0 0,-3 0,0 0,3 0,-3 0,3 0,-2 0,2 0,-3 0,3 0,-3 0,0 0,3 0,0 0,-2 0,2 0,0 0,-3 0,3 0,0 0,-3 0,3 0,0 0,-3 0,3 0,-2 0,2 0,0 0,0 0,0 0,0 0,-3 0,3 0,0 0,0 0,-3 0,3 0,-3 0,3 0,0 0,0 0,-3 0,3 0,0 0,0 0,-2 0,2 0,-3 0,3 0,0 0,0 0,-3 0,3 0,0 0,0 0,0 0,0 0,-3 0,3 0,0 0,-2 0,2 0,0 0,0 0,0 0,0 0,0 0,0 0,0 0,-3 0,3 0,0 0,0 0,-3 0,3 0,0 0,0 0,0 0,0 0,-3 0,3 0,0 0,0 0,0 0,0 0,0 0,0 0,0 0,-2 0,2 0,0 0,0 0,-3 0,3 0,0 0,-3 0,0 0,3 0,-2 0,2 0,0 0,0 0,0 0,0 0,0 0,-3 3,3-3,0 0,0 0,0 0,-3 0,3 0,0 0,0 0,-3 2,1-2,2 0,0 3,0-3,-3 0,3 0,-3 3,3-3,0 3,-3-3,3 0,0 0,-3 0,3 3,-2-3,2 0,-3 0,3 2,-3-2,3 3,0-3,-3 3,3-3,-2 0,2 0,0 3,0-3,0 0,-3 2,0-2,3 3,-3-3,3 3,-2 0,2-3,-3 2,3-2,-6 3,4 0,-1 3,0-4,0 4,0-3,-2 2,2 1,0-4,1 1,-1 0,0 0,0-1,3 1,-2 0,-1 3,0-6,3 2,-3 1,3-3,-3 3,3-3,-2 3,2-1,-3-2,0 3,3 0,-3 0,3-3,-2 5,2-2,-3 0,3 0,-3-1,0 1,3 3,-2-4,2 4,-3-1,3-2,-3 3,3-1,-3 1,1-4,2 7,-3-4,3 1,-3-3,3 2,-3-2,3 2,-2 1,2-3,0 2,0-2,0 0,0 0,0-1,-3 4,3-3,0-1,0 1,0 0,0 3,0-4,0 1,0 0,0 2,0-2,0 0,0 2,-3 1,3-3,0-1,0 4,0-3,0 2,0-2,0 3,0-1,0 1,0-1,0 1,0 2,0-2,0-1,0 1,0-1,0 3,3-2,0-3,-3 5,2-2,-2-1,3 3,-3 1,3-4,-3 4,3-1,-3 0,2-2,1 2,-3 0,3 1,0-1,-3 0,2 0,4 4,-6-4,3 0,-1 0,1 1,3-1,-4-2,1 2,-3-3,3 1,3-1,-4 1,1-1,-3 1,3-3,-3 2,3 1,2-3,-2-1,0 1,-1 0,1 0,0-1,0 1,0 0,2 0,1 0,-4-1,4 1,-1 0,-2 2,3-5,-1 3,-2-3,3 3,-4 0,4-1,-3 1,2 0,1 0,-4 0,4-1,-1 1,-2 0,3 0,-1-1,-2 1,3 3,-1-6,1 2,-4 1,4-3,-1 3,-2 0,3-1,-1 1,1 0,-1 0,1 0,2 2,-2-2,-1-3,1 3,-1-1,4-2,-7 3,7 0,-7 0,4-3,-3 2,5 1,-5-3,5 3,-2 3,-1-4,1 1,-1 0,3 0,-2-1,0 1,-1 0,1 0,2-1,0 1,0 0,3 0,-2-1,-1 1,3 3,-3-4,1 1,-4 0,1 0,2 2,0-2,1 0,-1 0,0 2,1-2,-1 0,0-1,0 4,-2-3,2 0,-2-1,-1 1,1 0,2 0,0-1,1 1,-4 0,3 2,-2-5,0 3,-1 0,1 0,-4-3,4 3,-1-1,1 1,0 0,-4 0,4-1,-1 1,1 0,-3-3,2 3,1-3,-4 2,4-2,-1 3,-2 0,3-3,-3 3,-1-1,1-2,0 3,0-3,-1 3,1-3,0 3,0-3,2 3,-5-1,3-2,0 3,-1-3,4 3,-3-3,0 3,-1-3,1 2,0 1,0-3,2 3,-2-3,0 0,-1 0,1 0,0 0,0 0,2 0,-2 0,0 0,0 0,-1 0,1 0,0 0,0 0,-1-3,4 3,-3-3,2 1,1 2,-1-3,1 0,-1 3,1-3,-1 1,1-1,-3 0,2 3,1-3,-4 3,1-3,0 3,0-2,-1-1,1 3,0-3,0 3,2-3,1 3,-3-2,2 2,-2-3,2 3,1 0,0-3,-4 0,4 3,-1 0,-2-2,3 2,-4-3,1 3,0-3,0 3,-1-3,1 1,0 2,0 0,0 0,2-3,-2 3,0 0,2 0,1 0,-4 0,1 0,0 0,0 0,0 0,-1 0,1 0,0 0,-1 0,-2 0,3 0,-3 0,3 0,-3 0,0 0,0 0,0 0,0 0,0 0,0 0</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2:58.900"/>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6466 2708,'0'0,"0"0,0 0,0 0,0 0,0 0,0 0,0 0,0 3,0 2,4 4,1 3,3 0,5 2,-1 6,2 3,-2 1,1 1,2-1,-1 0,0-1,-2 0,-3-5,-4-1,-1-4,1 0,4 2,0-3,-1-2</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3:00.833"/>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250 0,'0'0,"0"0,0 0,0 0,0 0,0 0,0 0,0 3,0 0,0 0,0 0,0-1,0 1,0 1,0 2,0 0,0 1,0 2,0 0,2 0,1 0,1-1,1 2,0 1,-1 2,-1 0,-1 1,2 1,-1 0,1 2,-2 1,0 0,-2-1,3 2,1 0,-1-1,-1 0,0-2,-1-1,-1 0,0 0,0-3,0-1,0-2,0-1,0-1,0 1,0-2,0-1,0 1,0-1,0-1,0-1,0 1,0 0,0 0,0 0,0 1,0-1,0-1,0-1,0-1,0 0,0-1,0-1,0 1,0 0,0 0,0 0,0 0,0 0,0 0,0 0,0 0,-3 0,0 0,-3 0,-2-3,-5-3,-5-3,-3-2,-1-2,-3-4,-5-1,2 0,-1 0,5 3,4 3,6 2,2 3,1 3,3 2,2 2,2 0,2 1,2-1,0 1,0 2,5 0,5 3,5 5,2 3,6 2,2-3,1 0,-1 0,-3 0,-2-2,-2-2,1-4,-1-2,-3-2,-2-1,-2 0,-2-1,-2 1,1-1,1 1,-1 0,1-1,-2 1,1 0,-1 0,1 0,-1 0,-2 1,1-1,-1 0,0 0,0 0,0-3,1-3,0-3,2-4,1-9,-1 1,-1 3</inkml:trace>
  <inkml:trace contextRef="#ctx0" brushRef="#br0" timeOffset="1282.95">365 470,'0'0,"0"0,0 0,0 0,0 0,0 0,0 0,0 0,0 0,0 0,0 0,0 0,0 0,0 0,4-4,8-4,7-5,2-8,7-4,5-5,0-5,-1 0,-2 3,-7 2,-3 3,-2 2,-3 2,-1 4,-3 3,-3 3,-3 4</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3:04.323"/>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6727 4013,'0'0,"0"0,0 0,0 0,0 0,0 0,0 0,0 0,0 0,0 0,0 0,0 0,0 0,0 0,0 0,0 3,0 0,0 3,0 2,0 5,0 6,0 1,0 2,0 3,0 5,0-1,0-3,0-3,0-3,0 0,0-3,0-3,0-3,0-1,0-2,0-1,0 0,0 0,0 2,0-1,0-2,0 1,0-1,0-2,0-1,0-1,0-1,0-1,0 0,0 0,0 0,0-1,0 1,0 0,0 0,0 0,0 0,0 0,-2 0,-1 0,-3 0,0 0,-1 0,-2-3,-3 0,-1-2,2-1,0 1,2 1,0 2,1 0,0 2,2 0,1 0,1 0,5 0,1 3,4 0,0 1,1 1,3 0,4 2,2-1,-1 2,-1-1,-3 0,-1 0,-2-1,0-3,1 0,0-2,-3-1,1 0,-2 0,0-1,0 1,3 0,1-3,3-3,1-3,6-5,7-5,4-4,2-3,-2 0,-6 5,-7 5</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3:16.688"/>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0 0,'0'0,"0"0,0 0,0 0,0 0,0 0,0 0,0 0,0 0,0 0,0 0,0 0,0 0,0 0,0 3,3 0,0 3,3 2,-1 3,3 1,-1 2,1 1,-1 0,1 2,1 1,3 0,0 2,2 2,-3 0,1 2,2 1,1-2,2 2,-4-3,0 1,-1-1,1-2,0 3,0 3,1 4,1 4,-1 2,1-1,-1-3,-2-3,0-1,-3-3,2-1,-1-2,1-2,1 1,0-2,-1 0,-1 0,4 0,1 2,1 2,3 2,0 4,2 3,0 0,4-1,0 1,0 1,2-3,-2-3,-2-1,-4-1,1-2,0-2,0 0,0 1,-1 0,-1 1,1 1,2 2,0 1,2 1,-1 1,1 0,-2 1,2-1,1 0,2 1,1-1,1-3,-2 0,0 0,0 1,1-3,0 3,-1 2,-1 0,1 1,0 2,4 4,-1 0,2 1,3 0,1-2,-1-2,-1-1,-1 1,-2 0,0 1,-1 1,-2-2,-2 0,1-2,0 2,1-1,1 1,1-4,-1-2,1-3,-2 2,-1-1,0 0,-2 4,0-2,1 3,-1-1,-1-1,5 2,-2-2,-1-2,-1-4,-2 0,1 0,1 0,-2 0,2 0,-2-2,1 0,1 0,-1 1,1 0,-2-2,-2-1,-1-1,0-2,0 0,-1 0,-2-1,0 3,0 0,-2 1,-2-4,0-1,-1 2,3 1,2 0,3 0,0-1,1 1,-2 1,1 1,3 0,2 1,0 1,0-1,-1-2,-2 0,-2-2,-2 0,-1 0,-2-1,1 1,-1-1,0 0,-2 1,-1-1,2 0,0 1,-1-1,-1-2,-1 0,-2-3,0-1,-1-1,0 1,2-1,0 0,-1 2,0-1,-2-1,-2-3,-2-1,-1-2,0 0,-2-1,1 0,0-1,-1 1,1 0,0-1,0 1,0 0,0 0,0 0,0 0,0 0,0 0,0-2,0-4,0 0,0-3,0-1,0-1,-3-3,0 0,-3-3,-2-1,0-2,-1-1,1 1,-1 0,1-3,0 1,-1-2,-5-3,-2-5,0-4,-1-1,-2 0,0 3,3 1,2 2,1 1,-1 3,1 1,0 3,1 0,1 2,3 1,-1 3,2 1,-1 1,2 0,-2 1,2 0,1 2,1 3</inkml:trace>
  <inkml:trace contextRef="#ctx0" brushRef="#br0" timeOffset="1048.77">3223 3891,'0'0,"0"0,0 0,0 0,0 0,0 0,0 0,0 0,0 0,0 0,0 0,0 0,0 0,0 0,0 0,0 0,0 0,0 0,0 0,0 0,0 0,0 0,0 0,-3 0,0 0,-3 0,1 0,-3 0,1 0,-1 0,1 0,-1-3,1 0,-3 0,-3-2,-1 0,-1-2,0 1,-1-2,-1 1,-2-1,-1-1,-3 0,0 0,2 1,-1-1,1 2,2 2,1 1,2 0,-2-1,0 2,0 1,1 0,1 1,1 1,0 0,0 0,1 0,2 1,1-1,2 0,1 0,-2-2,2-2,1 1</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58:32.362"/>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7298 1113,'0'0,"0"0,-2 0,-4 0,1 0,-3 0,1 0,0 0,0 0,-1 0,0 3,-2 2,-2 1,0 1,-1 0,-2-2,-1 1,-1 0,2 0,0 0,-2 0,1 3,2-2,1-1,4 1,0-2,2 0,0-3,1 0,2-1</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58:32.894"/>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6905 1330,'0'0,"0"0,0 0,0 0,0 0,0 0,0 0,0 0,0 0,-3 0,-2 3,-2 2,-5 2,-2 1,-3 2,-2-1,0 2,-1-1,-4 1,-1-2,1 2,0 1,2 0,1 0,0-1,1-3,1-3,-1-1,4-3,4-1,5 0</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58:33.472"/>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1063 0,'0'0,"0"0,0 0,0 0,0 0,-2 0,-1 0,-2 0,-2 0,-1 0,0 3,-2 0,-1 2,-3 2,-1 0,-1 2,0-2,1 1,1-1,2 0,2 0,0-3,-1-1,-1-1,0-1,0-1,-1 2,0 1,2 0,3-1</inkml:trace>
  <inkml:trace contextRef="#ctx0" brushRef="#br0" timeOffset="1422.02">330 79,'0'0,"0"0,0 0,0 0,2 0,1 0,0 0,-1 0,0 0,-1 0,-1 0,0 0,0 0,0 0,0 2,0 1,0 3,-2 1,-4 0,-2 2,-2 0,-2 2,-1-1,0 2,-1 1,-2 1,0 0,-1 0,2-1,0 1,-1-1,-1 1,1-1,0 2,4 1,-1-2,-1-2,3 0,0 2,0 1,2 0,1-2,-2-2,2-2,2-1,2-1,2 0,1 1,0-1,2 1,-1-1,0 1,1-2,-1-1,0-2,0-1,0-1,0-1,0 0,0 0,0-1,0 1,0 0,0 0,0 2,0 1,2 2,4 2,4 1,8 0,7-1,10 1,9-1,8 0,8 0,9 0,12-1,4-1,2-2,-3-2,-5 0,-4 0,-7-2,-7 1,-8 0,-9 0,-6-1,-9 1,-8 0,-9 0</inkml:trace>
  <inkml:trace contextRef="#ctx0" brushRef="#br0" timeOffset="1984.56">67 433,'0'0,"0"0,0 0,0 0,3 0,2 0,3-2,2-1,4-2,7-3,8-2,6-3,6-3,2 0,-1 3,-7 3,-11 3</inkml:trace>
</inkml:ink>
</file>

<file path=ppt/ink/ink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58:38.707"/>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7254 1539,'0'0,"0"0,0 0,0 0,0 2,0 4,0-1,2 3,1 1,3 1,-1 2,2 3,-1 3,-1 2,-1 0,-2 3,-1 1,-1 3,0 2,0 0,0 0,0 1,-1-2,1-1,0-3,0-1,0-1,0-1,0 1,0-3,0-1,0-1,0-5,0-1,0-3,0-2</inkml:trace>
</inkml:ink>
</file>

<file path=ppt/ink/ink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58:40.129"/>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7400 2193,'0'0,"0"0,0 0,0 0,0 0,0 2,0 1,0 2,0 3,0 4,0 2,0 1,0 1,2 1,1 3,0-1,1 5,1 1,-1-1,-2 3,0-2,-1 0,2-3,0 0,0-1,-1-3,-1-2,0 1,-1 0,0-1,0-1,0 1,0 1,0-1,0-1,0-2,0-2,0-3,0 0,0 1,0-2,0 1,0-1,0-2,0 0,0 0,0 1,0-1,0 0,0-2,0 1,0 2,0 0,0 1,0 0,0 0,0 0,0 0,0-1,0 1,0 2,0-2,0 2,0-2,0-2,0-1,0-2,0-1,0-1,0 0,-2-1,-4 1,-2-3,-4 0,-5-4,-6-4,-4-3,-4-5,-1-3,1 0,1-1,3 1,2 3,2 1,4 3,5 3,2 1,4 3,2 3,4 2,0 2,4 0,2 4,1 2,8 4,5 4,5 4,7 4,5 3,1 2,-1-2,-3 0,-3-2,-5-2,-3-3,-1-2,-3-3,-4-2,-2 0,-3-2,-1 0,-1-1,1-2,0-2,0-2,1 0,4-3,8-6,9-5,12-8,5-7,4-5,0-1,-8 4,-12 8</inkml:trace>
</inkml:ink>
</file>

<file path=ppt/ink/ink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58:41.160"/>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10015 3018,'0'0,"0"0,0 0,-2 0,-4 0,-2 0,-2 3,-8 0,-9 0,-7 1,-8 1,-5 1,-2 2,-3 0,-4-2,-6-2,-6 1,-2 0,2-2,1-1,1 0,2-2,7 1,2-2,6 1,3 0,5 0,6 0,1 0,5 0,3 0,3 0,1 0,3 0,2 0,1 0,4 0,1 0,1 0,2 0,2 0</inkml:trace>
</inkml:ink>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6726063"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3787" y="4243845"/>
            <a:ext cx="2307831" cy="276940"/>
          </a:xfrm>
          <a:prstGeom prst="rect">
            <a:avLst/>
          </a:prstGeom>
        </p:spPr>
      </p:pic>
      <p:sp>
        <p:nvSpPr>
          <p:cNvPr id="9" name="Rectangle 8"/>
          <p:cNvSpPr/>
          <p:nvPr/>
        </p:nvSpPr>
        <p:spPr bwMode="ltGray">
          <a:xfrm>
            <a:off x="0" y="2590078"/>
            <a:ext cx="6726064"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6833787" y="2590078"/>
            <a:ext cx="2307832"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510242" y="2733709"/>
            <a:ext cx="6069268" cy="1373070"/>
          </a:xfrm>
        </p:spPr>
        <p:txBody>
          <a:bodyPr anchor="b">
            <a:noAutofit/>
          </a:bodyPr>
          <a:lstStyle>
            <a:lvl1pPr algn="r">
              <a:defRPr sz="4800"/>
            </a:lvl1pPr>
          </a:lstStyle>
          <a:p>
            <a:r>
              <a:rPr lang="en-US"/>
              <a:t>Click to edit Master title style</a:t>
            </a:r>
            <a:endParaRPr lang="en-US" dirty="0"/>
          </a:p>
        </p:txBody>
      </p:sp>
      <p:sp>
        <p:nvSpPr>
          <p:cNvPr id="3" name="Subtitle 2"/>
          <p:cNvSpPr>
            <a:spLocks noGrp="1"/>
          </p:cNvSpPr>
          <p:nvPr>
            <p:ph type="subTitle" idx="1"/>
          </p:nvPr>
        </p:nvSpPr>
        <p:spPr>
          <a:xfrm>
            <a:off x="510241" y="4394040"/>
            <a:ext cx="6108101"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4555655" y="5936188"/>
            <a:ext cx="2057400" cy="365125"/>
          </a:xfrm>
        </p:spPr>
        <p:txBody>
          <a:bodyPr/>
          <a:lstStyle/>
          <a:p>
            <a:fld id="{AF239A9A-B4B0-4B32-B8CD-2E25E95134C4}" type="datetimeFigureOut">
              <a:rPr lang="en-US" smtClean="0"/>
              <a:t>2/22/2024</a:t>
            </a:fld>
            <a:endParaRPr lang="en-US" dirty="0"/>
          </a:p>
        </p:txBody>
      </p:sp>
      <p:sp>
        <p:nvSpPr>
          <p:cNvPr id="5" name="Footer Placeholder 4"/>
          <p:cNvSpPr>
            <a:spLocks noGrp="1"/>
          </p:cNvSpPr>
          <p:nvPr>
            <p:ph type="ftr" sz="quarter" idx="11"/>
          </p:nvPr>
        </p:nvSpPr>
        <p:spPr>
          <a:xfrm>
            <a:off x="533401" y="5936189"/>
            <a:ext cx="4021666" cy="365125"/>
          </a:xfrm>
        </p:spPr>
        <p:txBody>
          <a:bodyPr/>
          <a:lstStyle/>
          <a:p>
            <a:endParaRPr lang="en-US" dirty="0"/>
          </a:p>
        </p:txBody>
      </p:sp>
      <p:sp>
        <p:nvSpPr>
          <p:cNvPr id="6" name="Slide Number Placeholder 5"/>
          <p:cNvSpPr>
            <a:spLocks noGrp="1"/>
          </p:cNvSpPr>
          <p:nvPr>
            <p:ph type="sldNum" sz="quarter" idx="12"/>
          </p:nvPr>
        </p:nvSpPr>
        <p:spPr>
          <a:xfrm>
            <a:off x="7010399" y="2750337"/>
            <a:ext cx="1370293" cy="1356442"/>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92832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20" name="Group 19"/>
          <p:cNvGrpSpPr/>
          <p:nvPr/>
        </p:nvGrpSpPr>
        <p:grpSpPr>
          <a:xfrm>
            <a:off x="0" y="45720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3" y="4711617"/>
            <a:ext cx="6894770" cy="544482"/>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31639" y="609598"/>
            <a:ext cx="6896534"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33401" y="5256098"/>
            <a:ext cx="6894772" cy="5478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25518A9-B687-4302-9395-2322403C6656}" type="datetimeFigureOut">
              <a:rPr lang="en-US" smtClean="0"/>
              <a:t>2/22/2024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7856438" y="4711310"/>
            <a:ext cx="1149836"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04367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21" name="Group 20"/>
          <p:cNvGrpSpPr/>
          <p:nvPr/>
        </p:nvGrpSpPr>
        <p:grpSpPr>
          <a:xfrm>
            <a:off x="0" y="4572000"/>
            <a:ext cx="9161969" cy="1677035"/>
            <a:chOff x="0" y="2895600"/>
            <a:chExt cx="9161969" cy="1677035"/>
          </a:xfrm>
        </p:grpSpPr>
        <p:pic>
          <p:nvPicPr>
            <p:cNvPr id="22" name="Picture 21"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3" name="Picture 22"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4" name="Rectangle 23"/>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24255" y="609597"/>
            <a:ext cx="6896534"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531638" y="4710340"/>
            <a:ext cx="6889151" cy="1101764"/>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A99A684-0CB7-41E9-A4DF-5D1C2CA5BF6F}" type="datetimeFigureOut">
              <a:rPr lang="en-US" smtClean="0"/>
              <a:t>2/22/2024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7856438" y="4711616"/>
            <a:ext cx="1149836"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516271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29" name="Group 28"/>
          <p:cNvGrpSpPr/>
          <p:nvPr/>
        </p:nvGrpSpPr>
        <p:grpSpPr>
          <a:xfrm>
            <a:off x="0" y="4572000"/>
            <a:ext cx="9161969" cy="1677035"/>
            <a:chOff x="0" y="2895600"/>
            <a:chExt cx="9161969" cy="1677035"/>
          </a:xfrm>
        </p:grpSpPr>
        <p:pic>
          <p:nvPicPr>
            <p:cNvPr id="30" name="Picture 29"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1" name="Picture 30"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2" name="Rectangle 31"/>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67921" y="616983"/>
            <a:ext cx="642514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989438" y="3660763"/>
            <a:ext cx="5987731"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531638" y="4710340"/>
            <a:ext cx="6903919" cy="1101764"/>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EDD7C35-9E19-4518-A4B2-3B09CD8CC756}" type="datetimeFigureOut">
              <a:rPr lang="en-US" smtClean="0"/>
              <a:t>2/22/2024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7856438" y="4709926"/>
            <a:ext cx="1149836" cy="1090789"/>
          </a:xfrm>
        </p:spPr>
        <p:txBody>
          <a:bodyPr/>
          <a:lstStyle/>
          <a:p>
            <a:fld id="{6D22F896-40B5-4ADD-8801-0D06FADFA095}" type="slidenum">
              <a:rPr lang="en-US" smtClean="0"/>
              <a:t>‹#›</a:t>
            </a:fld>
            <a:endParaRPr lang="en-US" dirty="0"/>
          </a:p>
        </p:txBody>
      </p:sp>
      <p:sp>
        <p:nvSpPr>
          <p:cNvPr id="27" name="TextBox 26"/>
          <p:cNvSpPr txBox="1"/>
          <p:nvPr/>
        </p:nvSpPr>
        <p:spPr>
          <a:xfrm>
            <a:off x="270932" y="748116"/>
            <a:ext cx="5334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28" name="TextBox 27"/>
          <p:cNvSpPr txBox="1"/>
          <p:nvPr/>
        </p:nvSpPr>
        <p:spPr>
          <a:xfrm>
            <a:off x="6967191" y="2998573"/>
            <a:ext cx="457200" cy="584777"/>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37969525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22" name="Group 21"/>
          <p:cNvGrpSpPr/>
          <p:nvPr/>
        </p:nvGrpSpPr>
        <p:grpSpPr>
          <a:xfrm>
            <a:off x="0" y="4572000"/>
            <a:ext cx="9161969" cy="1677035"/>
            <a:chOff x="0" y="2895600"/>
            <a:chExt cx="9161969" cy="1677035"/>
          </a:xfrm>
        </p:grpSpPr>
        <p:pic>
          <p:nvPicPr>
            <p:cNvPr id="23" name="Picture 22"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4" name="Picture 23"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5" name="Rectangle 24"/>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8" y="4710340"/>
            <a:ext cx="6896534" cy="589812"/>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531639" y="5300150"/>
            <a:ext cx="6896534" cy="51195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6196DA8-8897-4DDF-BFB6-5D83863C837A}" type="datetimeFigureOut">
              <a:rPr lang="en-US" smtClean="0"/>
              <a:t>2/22/2024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7856438" y="4709926"/>
            <a:ext cx="1149836"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108579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grpSp>
        <p:nvGrpSpPr>
          <p:cNvPr id="23" name="Group 22"/>
          <p:cNvGrpSpPr/>
          <p:nvPr/>
        </p:nvGrpSpPr>
        <p:grpSpPr>
          <a:xfrm>
            <a:off x="0" y="6096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15" name="Title 1"/>
          <p:cNvSpPr>
            <a:spLocks noGrp="1"/>
          </p:cNvSpPr>
          <p:nvPr>
            <p:ph type="title"/>
          </p:nvPr>
        </p:nvSpPr>
        <p:spPr>
          <a:xfrm>
            <a:off x="531639" y="753228"/>
            <a:ext cx="6896534"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532629" y="2329489"/>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539777" y="3015290"/>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2878413"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2879710" y="3007906"/>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226136"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233520" y="3007905"/>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DCBBA708-C5F0-412D-90E2-1919F0D196AE}" type="datetimeFigureOut">
              <a:rPr lang="en-US" smtClean="0"/>
              <a:t>2/22/2024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268810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grpSp>
        <p:nvGrpSpPr>
          <p:cNvPr id="34" name="Group 33"/>
          <p:cNvGrpSpPr/>
          <p:nvPr/>
        </p:nvGrpSpPr>
        <p:grpSpPr>
          <a:xfrm>
            <a:off x="0" y="609600"/>
            <a:ext cx="9161969" cy="1677035"/>
            <a:chOff x="0" y="2895600"/>
            <a:chExt cx="9161969" cy="1677035"/>
          </a:xfrm>
        </p:grpSpPr>
        <p:pic>
          <p:nvPicPr>
            <p:cNvPr id="35" name="Picture 34"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6" name="Picture 35"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7" name="Rectangle 36"/>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8" name="Rectangle 37"/>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0" name="Title 1"/>
          <p:cNvSpPr>
            <a:spLocks noGrp="1"/>
          </p:cNvSpPr>
          <p:nvPr>
            <p:ph type="title"/>
          </p:nvPr>
        </p:nvSpPr>
        <p:spPr>
          <a:xfrm>
            <a:off x="531639" y="753228"/>
            <a:ext cx="6896534"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532391" y="4297503"/>
            <a:ext cx="2192257"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532391" y="2336873"/>
            <a:ext cx="2192257"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532391" y="4873765"/>
            <a:ext cx="219225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2870497" y="4297503"/>
            <a:ext cx="221507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2870497" y="2336873"/>
            <a:ext cx="221507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2869483" y="4873764"/>
            <a:ext cx="2218004"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231028" y="4297503"/>
            <a:ext cx="2194333"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231027" y="2336873"/>
            <a:ext cx="219433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230934" y="4873762"/>
            <a:ext cx="2197239"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A9C8F8FA-EF43-4642-9368-3F4E33039BD9}" type="datetimeFigureOut">
              <a:rPr lang="en-US" smtClean="0"/>
              <a:t>2/22/2024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631909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16" name="Group 15"/>
          <p:cNvGrpSpPr/>
          <p:nvPr/>
        </p:nvGrpSpPr>
        <p:grpSpPr>
          <a:xfrm>
            <a:off x="0" y="609600"/>
            <a:ext cx="9161969" cy="1677035"/>
            <a:chOff x="0" y="2895600"/>
            <a:chExt cx="9161969" cy="1677035"/>
          </a:xfrm>
        </p:grpSpPr>
        <p:pic>
          <p:nvPicPr>
            <p:cNvPr id="17" name="Picture 16"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8" name="Picture 17"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9" name="Rectangle 18"/>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B61E721-B01C-4D5D-A3CA-2E5518383F10}" type="datetimeFigureOut">
              <a:rPr lang="en-US" smtClean="0"/>
              <a:t>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798312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14" name="Group 13"/>
          <p:cNvGrpSpPr/>
          <p:nvPr/>
        </p:nvGrpSpPr>
        <p:grpSpPr bwMode="ltGray">
          <a:xfrm rot="5400000">
            <a:off x="4575305" y="2747178"/>
            <a:ext cx="6862555" cy="1368199"/>
            <a:chOff x="2281445" y="609600"/>
            <a:chExt cx="6862555" cy="1368199"/>
          </a:xfrm>
        </p:grpSpPr>
        <p:sp>
          <p:nvSpPr>
            <p:cNvPr id="12" name="Rectangle 11"/>
            <p:cNvSpPr/>
            <p:nvPr/>
          </p:nvSpPr>
          <p:spPr bwMode="ltGray">
            <a:xfrm>
              <a:off x="2281445" y="609601"/>
              <a:ext cx="528569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464798" y="609597"/>
            <a:ext cx="1069602" cy="446193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10241" y="609598"/>
            <a:ext cx="6576359" cy="53265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029144" y="5936188"/>
            <a:ext cx="2057400" cy="365125"/>
          </a:xfrm>
        </p:spPr>
        <p:txBody>
          <a:bodyPr/>
          <a:lstStyle/>
          <a:p>
            <a:fld id="{6513FEF9-69D0-4F8C-A336-59491FBEDC47}" type="datetimeFigureOut">
              <a:rPr lang="en-US" smtClean="0"/>
              <a:t>2/22/2024</a:t>
            </a:fld>
            <a:endParaRPr lang="en-US" dirty="0"/>
          </a:p>
        </p:txBody>
      </p:sp>
      <p:sp>
        <p:nvSpPr>
          <p:cNvPr id="5" name="Footer Placeholder 4"/>
          <p:cNvSpPr>
            <a:spLocks noGrp="1"/>
          </p:cNvSpPr>
          <p:nvPr>
            <p:ph type="ftr" sz="quarter" idx="11"/>
          </p:nvPr>
        </p:nvSpPr>
        <p:spPr>
          <a:xfrm>
            <a:off x="510241" y="5936189"/>
            <a:ext cx="4518959" cy="365125"/>
          </a:xfrm>
        </p:spPr>
        <p:txBody>
          <a:bodyPr/>
          <a:lstStyle/>
          <a:p>
            <a:endParaRPr lang="en-US" dirty="0"/>
          </a:p>
        </p:txBody>
      </p:sp>
      <p:sp>
        <p:nvSpPr>
          <p:cNvPr id="6" name="Slide Number Placeholder 5"/>
          <p:cNvSpPr>
            <a:spLocks noGrp="1"/>
          </p:cNvSpPr>
          <p:nvPr>
            <p:ph type="sldNum" sz="quarter" idx="12"/>
          </p:nvPr>
        </p:nvSpPr>
        <p:spPr>
          <a:xfrm>
            <a:off x="7431152" y="5432500"/>
            <a:ext cx="1149636" cy="1273100"/>
          </a:xfrm>
        </p:spPr>
        <p:txBody>
          <a:bodyPr anchor="t"/>
          <a:lstStyle>
            <a:lvl1pPr algn="ctr">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9158291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295E947-AC80-4559-B355-ABF9D4B30AB1}" type="datetimeFigureOut">
              <a:rPr lang="en-US" smtClean="0"/>
              <a:t>2/22/2024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46F06-8976-4DAD-BBD5-2E7D274B84B6}" type="slidenum">
              <a:rPr lang="en-US" smtClean="0"/>
              <a:t>‹#›</a:t>
            </a:fld>
            <a:endParaRPr lang="en-US"/>
          </a:p>
        </p:txBody>
      </p:sp>
    </p:spTree>
    <p:extLst>
      <p:ext uri="{BB962C8B-B14F-4D97-AF65-F5344CB8AC3E}">
        <p14:creationId xmlns:p14="http://schemas.microsoft.com/office/powerpoint/2010/main" val="28755079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95E947-AC80-4559-B355-ABF9D4B30AB1}" type="datetimeFigureOut">
              <a:rPr lang="en-US" smtClean="0"/>
              <a:t>2/22/2024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46F06-8976-4DAD-BBD5-2E7D274B84B6}" type="slidenum">
              <a:rPr lang="en-US" smtClean="0"/>
              <a:t>‹#›</a:t>
            </a:fld>
            <a:endParaRPr lang="en-US"/>
          </a:p>
        </p:txBody>
      </p:sp>
    </p:spTree>
    <p:extLst>
      <p:ext uri="{BB962C8B-B14F-4D97-AF65-F5344CB8AC3E}">
        <p14:creationId xmlns:p14="http://schemas.microsoft.com/office/powerpoint/2010/main" val="2359410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7" name="Group 26"/>
          <p:cNvGrpSpPr/>
          <p:nvPr/>
        </p:nvGrpSpPr>
        <p:grpSpPr>
          <a:xfrm>
            <a:off x="0" y="609600"/>
            <a:ext cx="9161969" cy="1677035"/>
            <a:chOff x="0" y="2895600"/>
            <a:chExt cx="9161969" cy="1677035"/>
          </a:xfrm>
        </p:grpSpPr>
        <p:pic>
          <p:nvPicPr>
            <p:cNvPr id="28" name="Picture 2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9" name="Picture 28"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0" name="Rectangle 2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1E21DC-8981-44E6-BC8C-2BA8F673FFBB}" type="datetimeFigureOut">
              <a:rPr lang="en-US" smtClean="0"/>
              <a:t>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148226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295E947-AC80-4559-B355-ABF9D4B30AB1}" type="datetimeFigureOut">
              <a:rPr lang="en-US" smtClean="0"/>
              <a:t>2/22/2024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46F06-8976-4DAD-BBD5-2E7D274B84B6}" type="slidenum">
              <a:rPr lang="en-US" smtClean="0"/>
              <a:t>‹#›</a:t>
            </a:fld>
            <a:endParaRPr lang="en-US"/>
          </a:p>
        </p:txBody>
      </p:sp>
    </p:spTree>
    <p:extLst>
      <p:ext uri="{BB962C8B-B14F-4D97-AF65-F5344CB8AC3E}">
        <p14:creationId xmlns:p14="http://schemas.microsoft.com/office/powerpoint/2010/main" val="29284420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295E947-AC80-4559-B355-ABF9D4B30AB1}" type="datetimeFigureOut">
              <a:rPr lang="en-US" smtClean="0"/>
              <a:t>2/22/2024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046F06-8976-4DAD-BBD5-2E7D274B84B6}" type="slidenum">
              <a:rPr lang="en-US" smtClean="0"/>
              <a:t>‹#›</a:t>
            </a:fld>
            <a:endParaRPr lang="en-US"/>
          </a:p>
        </p:txBody>
      </p:sp>
    </p:spTree>
    <p:extLst>
      <p:ext uri="{BB962C8B-B14F-4D97-AF65-F5344CB8AC3E}">
        <p14:creationId xmlns:p14="http://schemas.microsoft.com/office/powerpoint/2010/main" val="23847457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295E947-AC80-4559-B355-ABF9D4B30AB1}" type="datetimeFigureOut">
              <a:rPr lang="en-US" smtClean="0"/>
              <a:t>2/22/2024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046F06-8976-4DAD-BBD5-2E7D274B84B6}" type="slidenum">
              <a:rPr lang="en-US" smtClean="0"/>
              <a:t>‹#›</a:t>
            </a:fld>
            <a:endParaRPr lang="en-US"/>
          </a:p>
        </p:txBody>
      </p:sp>
    </p:spTree>
    <p:extLst>
      <p:ext uri="{BB962C8B-B14F-4D97-AF65-F5344CB8AC3E}">
        <p14:creationId xmlns:p14="http://schemas.microsoft.com/office/powerpoint/2010/main" val="23610096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295E947-AC80-4559-B355-ABF9D4B30AB1}" type="datetimeFigureOut">
              <a:rPr lang="en-US" smtClean="0"/>
              <a:t>2/22/2024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046F06-8976-4DAD-BBD5-2E7D274B84B6}" type="slidenum">
              <a:rPr lang="en-US" smtClean="0"/>
              <a:t>‹#›</a:t>
            </a:fld>
            <a:endParaRPr lang="en-US"/>
          </a:p>
        </p:txBody>
      </p:sp>
    </p:spTree>
    <p:extLst>
      <p:ext uri="{BB962C8B-B14F-4D97-AF65-F5344CB8AC3E}">
        <p14:creationId xmlns:p14="http://schemas.microsoft.com/office/powerpoint/2010/main" val="38548915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95E947-AC80-4559-B355-ABF9D4B30AB1}" type="datetimeFigureOut">
              <a:rPr lang="en-US" smtClean="0"/>
              <a:t>2/22/2024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046F06-8976-4DAD-BBD5-2E7D274B84B6}" type="slidenum">
              <a:rPr lang="en-US" smtClean="0"/>
              <a:t>‹#›</a:t>
            </a:fld>
            <a:endParaRPr lang="en-US"/>
          </a:p>
        </p:txBody>
      </p:sp>
    </p:spTree>
    <p:extLst>
      <p:ext uri="{BB962C8B-B14F-4D97-AF65-F5344CB8AC3E}">
        <p14:creationId xmlns:p14="http://schemas.microsoft.com/office/powerpoint/2010/main" val="37923321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295E947-AC80-4559-B355-ABF9D4B30AB1}" type="datetimeFigureOut">
              <a:rPr lang="en-US" smtClean="0"/>
              <a:t>2/22/2024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046F06-8976-4DAD-BBD5-2E7D274B84B6}" type="slidenum">
              <a:rPr lang="en-US" smtClean="0"/>
              <a:t>‹#›</a:t>
            </a:fld>
            <a:endParaRPr lang="en-US"/>
          </a:p>
        </p:txBody>
      </p:sp>
    </p:spTree>
    <p:extLst>
      <p:ext uri="{BB962C8B-B14F-4D97-AF65-F5344CB8AC3E}">
        <p14:creationId xmlns:p14="http://schemas.microsoft.com/office/powerpoint/2010/main" val="8853222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295E947-AC80-4559-B355-ABF9D4B30AB1}" type="datetimeFigureOut">
              <a:rPr lang="en-US" smtClean="0"/>
              <a:t>2/22/2024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046F06-8976-4DAD-BBD5-2E7D274B84B6}" type="slidenum">
              <a:rPr lang="en-US" smtClean="0"/>
              <a:t>‹#›</a:t>
            </a:fld>
            <a:endParaRPr lang="en-US"/>
          </a:p>
        </p:txBody>
      </p:sp>
    </p:spTree>
    <p:extLst>
      <p:ext uri="{BB962C8B-B14F-4D97-AF65-F5344CB8AC3E}">
        <p14:creationId xmlns:p14="http://schemas.microsoft.com/office/powerpoint/2010/main" val="3682823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95E947-AC80-4559-B355-ABF9D4B30AB1}" type="datetimeFigureOut">
              <a:rPr lang="en-US" smtClean="0"/>
              <a:t>2/22/2024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46F06-8976-4DAD-BBD5-2E7D274B84B6}" type="slidenum">
              <a:rPr lang="en-US" smtClean="0"/>
              <a:t>‹#›</a:t>
            </a:fld>
            <a:endParaRPr lang="en-US"/>
          </a:p>
        </p:txBody>
      </p:sp>
    </p:spTree>
    <p:extLst>
      <p:ext uri="{BB962C8B-B14F-4D97-AF65-F5344CB8AC3E}">
        <p14:creationId xmlns:p14="http://schemas.microsoft.com/office/powerpoint/2010/main" val="42241481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95E947-AC80-4559-B355-ABF9D4B30AB1}" type="datetimeFigureOut">
              <a:rPr lang="en-US" smtClean="0"/>
              <a:t>2/22/2024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46F06-8976-4DAD-BBD5-2E7D274B84B6}" type="slidenum">
              <a:rPr lang="en-US" smtClean="0"/>
              <a:t>‹#›</a:t>
            </a:fld>
            <a:endParaRPr lang="en-US"/>
          </a:p>
        </p:txBody>
      </p:sp>
    </p:spTree>
    <p:extLst>
      <p:ext uri="{BB962C8B-B14F-4D97-AF65-F5344CB8AC3E}">
        <p14:creationId xmlns:p14="http://schemas.microsoft.com/office/powerpoint/2010/main" val="2982979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8" name="Group 17"/>
          <p:cNvGrpSpPr/>
          <p:nvPr/>
        </p:nvGrpSpPr>
        <p:grpSpPr>
          <a:xfrm>
            <a:off x="0" y="2728432"/>
            <a:ext cx="9161969" cy="1677035"/>
            <a:chOff x="0" y="2895600"/>
            <a:chExt cx="9161969" cy="1677035"/>
          </a:xfrm>
        </p:grpSpPr>
        <p:pic>
          <p:nvPicPr>
            <p:cNvPr id="19" name="Picture 1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0" name="Picture 19"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1" name="Rectangle 2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2869895"/>
            <a:ext cx="688915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531639" y="4232172"/>
            <a:ext cx="688915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65810" y="5936188"/>
            <a:ext cx="2057400" cy="365125"/>
          </a:xfrm>
        </p:spPr>
        <p:txBody>
          <a:bodyPr/>
          <a:lstStyle/>
          <a:p>
            <a:fld id="{AEB9C5D3-0140-4E75-8D7F-C0623D06DFD7}" type="datetimeFigureOut">
              <a:rPr lang="en-US" smtClean="0"/>
              <a:t>2/22/2024</a:t>
            </a:fld>
            <a:endParaRPr lang="en-US" dirty="0"/>
          </a:p>
        </p:txBody>
      </p:sp>
      <p:sp>
        <p:nvSpPr>
          <p:cNvPr id="5" name="Footer Placeholder 4"/>
          <p:cNvSpPr>
            <a:spLocks noGrp="1"/>
          </p:cNvSpPr>
          <p:nvPr>
            <p:ph type="ftr" sz="quarter" idx="11"/>
          </p:nvPr>
        </p:nvSpPr>
        <p:spPr>
          <a:xfrm>
            <a:off x="533400" y="5936189"/>
            <a:ext cx="4834673" cy="365125"/>
          </a:xfrm>
        </p:spPr>
        <p:txBody>
          <a:bodyPr/>
          <a:lstStyle/>
          <a:p>
            <a:endParaRPr lang="en-US" dirty="0"/>
          </a:p>
        </p:txBody>
      </p:sp>
      <p:sp>
        <p:nvSpPr>
          <p:cNvPr id="6" name="Slide Number Placeholder 5"/>
          <p:cNvSpPr>
            <a:spLocks noGrp="1"/>
          </p:cNvSpPr>
          <p:nvPr>
            <p:ph type="sldNum" sz="quarter" idx="12"/>
          </p:nvPr>
        </p:nvSpPr>
        <p:spPr>
          <a:xfrm>
            <a:off x="7856438" y="2869896"/>
            <a:ext cx="1149836"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79999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0" y="753228"/>
            <a:ext cx="6887390" cy="1080938"/>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33400" y="2336873"/>
            <a:ext cx="3357899" cy="35993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061128" y="2336873"/>
            <a:ext cx="3359661" cy="35993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A5666F9-5B40-48E0-8DFD-99EF944CDD22}" type="datetimeFigureOut">
              <a:rPr lang="en-US" smtClean="0"/>
              <a:t>2/22/2024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7810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28" name="Group 27"/>
          <p:cNvGrpSpPr/>
          <p:nvPr/>
        </p:nvGrpSpPr>
        <p:grpSpPr>
          <a:xfrm>
            <a:off x="0" y="609600"/>
            <a:ext cx="9161969" cy="1677035"/>
            <a:chOff x="0" y="2895600"/>
            <a:chExt cx="9161969" cy="1677035"/>
          </a:xfrm>
        </p:grpSpPr>
        <p:pic>
          <p:nvPicPr>
            <p:cNvPr id="29" name="Picture 2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0" name="Picture 29"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1" name="Rectangle 3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Rectangle 3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30"/>
            <a:ext cx="6896534"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760988" y="2336874"/>
            <a:ext cx="3145080"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31638" y="3030009"/>
            <a:ext cx="3367045" cy="29061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82646" y="2336873"/>
            <a:ext cx="3145527"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061129" y="3030009"/>
            <a:ext cx="3367044" cy="29061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A698D6B-2C72-4E21-9893-A649C6E2A47D}" type="datetimeFigureOut">
              <a:rPr lang="en-US" smtClean="0"/>
              <a:t>2/22/2024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88198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5" name="Group 14"/>
          <p:cNvGrpSpPr/>
          <p:nvPr/>
        </p:nvGrpSpPr>
        <p:grpSpPr>
          <a:xfrm>
            <a:off x="0" y="609600"/>
            <a:ext cx="9161969" cy="1677035"/>
            <a:chOff x="0" y="2895600"/>
            <a:chExt cx="9161969" cy="1677035"/>
          </a:xfrm>
        </p:grpSpPr>
        <p:pic>
          <p:nvPicPr>
            <p:cNvPr id="16" name="Picture 15"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7" name="Picture 16"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8" name="Rectangle 17"/>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6811C9-A66C-49F0-970E-F7B68D9109A0}" type="datetimeFigureOut">
              <a:rPr lang="en-US" smtClean="0"/>
              <a:t>2/22/2024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03679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12" name="Picture 11" descr="HD-ShadowShort.png"/>
          <p:cNvPicPr>
            <a:picLocks noChangeAspect="1"/>
          </p:cNvPicPr>
          <p:nvPr/>
        </p:nvPicPr>
        <p:blipFill rotWithShape="1">
          <a:blip r:embed="rId2">
            <a:extLst>
              <a:ext uri="{28A0092B-C50C-407E-A947-70E740481C1C}">
                <a14:useLocalDpi xmlns:a14="http://schemas.microsoft.com/office/drawing/2010/main" val="0"/>
              </a:ext>
            </a:extLst>
          </a:blip>
          <a:srcRect r="9871"/>
          <a:stretch/>
        </p:blipFill>
        <p:spPr>
          <a:xfrm>
            <a:off x="7717217" y="1973262"/>
            <a:ext cx="1444752" cy="144270"/>
          </a:xfrm>
          <a:prstGeom prst="rect">
            <a:avLst/>
          </a:prstGeom>
        </p:spPr>
      </p:pic>
      <p:sp>
        <p:nvSpPr>
          <p:cNvPr id="14" name="Rectangle 13"/>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6C01AE78-96A2-4A23-B183-3B6DB4374FE7}" type="datetimeFigureOut">
              <a:rPr lang="en-US" smtClean="0"/>
              <a:t>2/22/2024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09948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7"/>
            <a:ext cx="6896534"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3514385" y="2336874"/>
            <a:ext cx="3913788" cy="35993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3401" y="2336873"/>
            <a:ext cx="2796240"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3AE0757-B101-4811-9189-10EB2F458E2D}" type="datetimeFigureOut">
              <a:rPr lang="en-US" smtClean="0"/>
              <a:t>2/22/2024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34405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10956" y="2336874"/>
            <a:ext cx="3917217"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31638" y="2336874"/>
            <a:ext cx="2798487"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EBDC078-589F-40E3-816C-EE21D62B5BBA}" type="datetimeFigureOut">
              <a:rPr lang="en-US" smtClean="0"/>
              <a:t>2/22/2024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27399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7" name="Picture 3" descr="C:\Users\James\Desktop\msft\Berlin\build Assets\hashOverlaySD-FullResolve.png"/>
          <p:cNvPicPr>
            <a:picLocks noChangeAspect="1" noChangeArrowheads="1"/>
          </p:cNvPicPr>
          <p:nvPr/>
        </p:nvPicPr>
        <p:blipFill>
          <a:blip r:embed="rId19">
            <a:alphaModFix amt="10000"/>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extLst>
            <a:ext uri="{909E8E84-426E-40dd-AFC4-6F175D3DCCD1}">
              <a14:hiddenFill xmlns:a14="http://schemas.microsoft.com/office/drawing/2010/main" xmlns="">
                <a:solidFill>
                  <a:srgbClr val="FFFFFF"/>
                </a:solidFill>
              </a14:hiddenFill>
            </a:ext>
          </a:extLst>
        </p:spPr>
      </p:pic>
      <p:sp>
        <p:nvSpPr>
          <p:cNvPr id="2" name="Title Placeholder 1"/>
          <p:cNvSpPr>
            <a:spLocks noGrp="1"/>
          </p:cNvSpPr>
          <p:nvPr>
            <p:ph type="title"/>
          </p:nvPr>
        </p:nvSpPr>
        <p:spPr>
          <a:xfrm>
            <a:off x="531639" y="753228"/>
            <a:ext cx="6896534"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3400" y="2336873"/>
            <a:ext cx="6887389" cy="359931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67881" y="5936188"/>
            <a:ext cx="20574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7004436-CA73-4D53-89B4-2A5C7347BF2F}" type="datetimeFigureOut">
              <a:rPr lang="en-US" smtClean="0"/>
              <a:t>2/22/2024</a:t>
            </a:fld>
            <a:endParaRPr lang="en-US" dirty="0"/>
          </a:p>
        </p:txBody>
      </p:sp>
      <p:sp>
        <p:nvSpPr>
          <p:cNvPr id="5" name="Footer Placeholder 4"/>
          <p:cNvSpPr>
            <a:spLocks noGrp="1"/>
          </p:cNvSpPr>
          <p:nvPr>
            <p:ph type="ftr" sz="quarter" idx="3"/>
          </p:nvPr>
        </p:nvSpPr>
        <p:spPr>
          <a:xfrm>
            <a:off x="533400" y="5936189"/>
            <a:ext cx="4834673"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7848600" y="753228"/>
            <a:ext cx="1157674"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785208235"/>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lumMod val="65000"/>
                <a:lumOff val="35000"/>
              </a:schemeClr>
            </a:gs>
            <a:gs pos="50000">
              <a:schemeClr val="bg1">
                <a:lumMod val="85000"/>
              </a:schemeClr>
            </a:gs>
            <a:gs pos="100000">
              <a:schemeClr val="bg1">
                <a:lumMod val="85000"/>
              </a:schemeClr>
            </a:gs>
          </a:gsLst>
          <a:lin ang="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95E947-AC80-4559-B355-ABF9D4B30AB1}" type="datetimeFigureOut">
              <a:rPr lang="en-US" smtClean="0"/>
              <a:t>2/22/2024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046F06-8976-4DAD-BBD5-2E7D274B84B6}" type="slidenum">
              <a:rPr lang="en-US" smtClean="0"/>
              <a:t>‹#›</a:t>
            </a:fld>
            <a:endParaRPr lang="en-US"/>
          </a:p>
        </p:txBody>
      </p:sp>
    </p:spTree>
    <p:extLst>
      <p:ext uri="{BB962C8B-B14F-4D97-AF65-F5344CB8AC3E}">
        <p14:creationId xmlns:p14="http://schemas.microsoft.com/office/powerpoint/2010/main" val="307586337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customXml" Target="../ink/ink8.xml"/></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8.png"/><Relationship Id="rId7" Type="http://schemas.openxmlformats.org/officeDocument/2006/relationships/customXml" Target="../ink/ink10.xml"/><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201.png"/><Relationship Id="rId11" Type="http://schemas.openxmlformats.org/officeDocument/2006/relationships/image" Target="../media/image311.png"/><Relationship Id="rId5" Type="http://schemas.openxmlformats.org/officeDocument/2006/relationships/customXml" Target="../ink/ink9.xml"/><Relationship Id="rId10" Type="http://schemas.openxmlformats.org/officeDocument/2006/relationships/slide" Target="slide63.xml"/><Relationship Id="rId4" Type="http://schemas.openxmlformats.org/officeDocument/2006/relationships/image" Target="../media/image29.png"/><Relationship Id="rId9" Type="http://schemas.openxmlformats.org/officeDocument/2006/relationships/image" Target="../media/image31.png"/></Relationships>
</file>

<file path=ppt/slides/_rels/slide1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customXml" Target="../ink/ink11.xml"/><Relationship Id="rId7" Type="http://schemas.openxmlformats.org/officeDocument/2006/relationships/hyperlink" Target="https://www.google.com/maps/@28.0031126,-82.1951429,3a,75y,62.45h,77.02t/data=!3m6!1e1!3m4!1sbuvorL4Sx1M48_dWR67MNA!2e0!7i13312!8i6656" TargetMode="External"/><Relationship Id="rId12" Type="http://schemas.openxmlformats.org/officeDocument/2006/relationships/image" Target="../media/image160.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221.png"/><Relationship Id="rId11" Type="http://schemas.openxmlformats.org/officeDocument/2006/relationships/slide" Target="slide1.xml"/><Relationship Id="rId5" Type="http://schemas.openxmlformats.org/officeDocument/2006/relationships/customXml" Target="../ink/ink12.xml"/><Relationship Id="rId10" Type="http://schemas.openxmlformats.org/officeDocument/2006/relationships/image" Target="../media/image16.png"/><Relationship Id="rId4" Type="http://schemas.openxmlformats.org/officeDocument/2006/relationships/image" Target="../media/image211.png"/><Relationship Id="rId9" Type="http://schemas.openxmlformats.org/officeDocument/2006/relationships/image" Target="../media/image34.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10.png"/><Relationship Id="rId13" Type="http://schemas.openxmlformats.org/officeDocument/2006/relationships/customXml" Target="../ink/ink18.xml"/><Relationship Id="rId18" Type="http://schemas.openxmlformats.org/officeDocument/2006/relationships/image" Target="../media/image36.png"/><Relationship Id="rId3" Type="http://schemas.openxmlformats.org/officeDocument/2006/relationships/customXml" Target="../ink/ink13.xml"/><Relationship Id="rId21" Type="http://schemas.openxmlformats.org/officeDocument/2006/relationships/customXml" Target="../ink/ink22.xml"/><Relationship Id="rId7" Type="http://schemas.openxmlformats.org/officeDocument/2006/relationships/customXml" Target="../ink/ink15.xml"/><Relationship Id="rId12" Type="http://schemas.openxmlformats.org/officeDocument/2006/relationships/image" Target="../media/image230.png"/><Relationship Id="rId17" Type="http://schemas.openxmlformats.org/officeDocument/2006/relationships/customXml" Target="../ink/ink20.xml"/><Relationship Id="rId2" Type="http://schemas.openxmlformats.org/officeDocument/2006/relationships/image" Target="../media/image35.png"/><Relationship Id="rId16" Type="http://schemas.openxmlformats.org/officeDocument/2006/relationships/image" Target="../media/image250.png"/><Relationship Id="rId20"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200.png"/><Relationship Id="rId11" Type="http://schemas.openxmlformats.org/officeDocument/2006/relationships/customXml" Target="../ink/ink17.xml"/><Relationship Id="rId5" Type="http://schemas.openxmlformats.org/officeDocument/2006/relationships/customXml" Target="../ink/ink14.xml"/><Relationship Id="rId15" Type="http://schemas.openxmlformats.org/officeDocument/2006/relationships/customXml" Target="../ink/ink19.xml"/><Relationship Id="rId10" Type="http://schemas.openxmlformats.org/officeDocument/2006/relationships/image" Target="../media/image220.png"/><Relationship Id="rId19" Type="http://schemas.openxmlformats.org/officeDocument/2006/relationships/customXml" Target="../ink/ink21.xml"/><Relationship Id="rId4" Type="http://schemas.openxmlformats.org/officeDocument/2006/relationships/image" Target="../media/image190.png"/><Relationship Id="rId9" Type="http://schemas.openxmlformats.org/officeDocument/2006/relationships/customXml" Target="../ink/ink16.xml"/><Relationship Id="rId14" Type="http://schemas.openxmlformats.org/officeDocument/2006/relationships/image" Target="../media/image240.png"/><Relationship Id="rId22" Type="http://schemas.openxmlformats.org/officeDocument/2006/relationships/image" Target="../media/image38.png"/></Relationships>
</file>

<file path=ppt/slides/_rels/slide15.xml.rels><?xml version="1.0" encoding="UTF-8" standalone="yes"?>
<Relationships xmlns="http://schemas.openxmlformats.org/package/2006/relationships"><Relationship Id="rId8" Type="http://schemas.openxmlformats.org/officeDocument/2006/relationships/customXml" Target="../ink/ink25.xml"/><Relationship Id="rId13" Type="http://schemas.openxmlformats.org/officeDocument/2006/relationships/image" Target="../media/image331.png"/><Relationship Id="rId18" Type="http://schemas.openxmlformats.org/officeDocument/2006/relationships/customXml" Target="../ink/ink30.xml"/><Relationship Id="rId3" Type="http://schemas.openxmlformats.org/officeDocument/2006/relationships/image" Target="../media/image40.png"/><Relationship Id="rId21" Type="http://schemas.openxmlformats.org/officeDocument/2006/relationships/customXml" Target="../ink/ink31.xml"/><Relationship Id="rId7" Type="http://schemas.openxmlformats.org/officeDocument/2006/relationships/image" Target="../media/image300.png"/><Relationship Id="rId12" Type="http://schemas.openxmlformats.org/officeDocument/2006/relationships/customXml" Target="../ink/ink27.xml"/><Relationship Id="rId17" Type="http://schemas.openxmlformats.org/officeDocument/2006/relationships/image" Target="../media/image351.png"/><Relationship Id="rId2" Type="http://schemas.openxmlformats.org/officeDocument/2006/relationships/image" Target="../media/image39.png"/><Relationship Id="rId16" Type="http://schemas.openxmlformats.org/officeDocument/2006/relationships/customXml" Target="../ink/ink29.xml"/><Relationship Id="rId20"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customXml" Target="../ink/ink24.xml"/><Relationship Id="rId11" Type="http://schemas.openxmlformats.org/officeDocument/2006/relationships/image" Target="../media/image321.png"/><Relationship Id="rId5" Type="http://schemas.openxmlformats.org/officeDocument/2006/relationships/image" Target="../media/image290.png"/><Relationship Id="rId15" Type="http://schemas.openxmlformats.org/officeDocument/2006/relationships/image" Target="../media/image34.png"/><Relationship Id="rId10" Type="http://schemas.openxmlformats.org/officeDocument/2006/relationships/customXml" Target="../ink/ink26.xml"/><Relationship Id="rId19" Type="http://schemas.openxmlformats.org/officeDocument/2006/relationships/image" Target="../media/image360.png"/><Relationship Id="rId4" Type="http://schemas.openxmlformats.org/officeDocument/2006/relationships/customXml" Target="../ink/ink23.xml"/><Relationship Id="rId9" Type="http://schemas.openxmlformats.org/officeDocument/2006/relationships/image" Target="../media/image310.png"/><Relationship Id="rId14" Type="http://schemas.openxmlformats.org/officeDocument/2006/relationships/customXml" Target="../ink/ink28.xml"/><Relationship Id="rId22" Type="http://schemas.openxmlformats.org/officeDocument/2006/relationships/image" Target="../media/image41.png"/></Relationships>
</file>

<file path=ppt/slides/_rels/slide16.xml.rels><?xml version="1.0" encoding="UTF-8" standalone="yes"?>
<Relationships xmlns="http://schemas.openxmlformats.org/package/2006/relationships"><Relationship Id="rId8" Type="http://schemas.openxmlformats.org/officeDocument/2006/relationships/image" Target="../media/image330.png"/><Relationship Id="rId13" Type="http://schemas.openxmlformats.org/officeDocument/2006/relationships/image" Target="../media/image4.png"/><Relationship Id="rId3" Type="http://schemas.openxmlformats.org/officeDocument/2006/relationships/image" Target="../media/image42.png"/><Relationship Id="rId7" Type="http://schemas.openxmlformats.org/officeDocument/2006/relationships/customXml" Target="../ink/ink33.xml"/><Relationship Id="rId12" Type="http://schemas.openxmlformats.org/officeDocument/2006/relationships/image" Target="../media/image350.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320.png"/><Relationship Id="rId11" Type="http://schemas.openxmlformats.org/officeDocument/2006/relationships/customXml" Target="../ink/ink35.xml"/><Relationship Id="rId5" Type="http://schemas.openxmlformats.org/officeDocument/2006/relationships/customXml" Target="../ink/ink32.xml"/><Relationship Id="rId15" Type="http://schemas.openxmlformats.org/officeDocument/2006/relationships/image" Target="../media/image43.png"/><Relationship Id="rId10" Type="http://schemas.openxmlformats.org/officeDocument/2006/relationships/image" Target="../media/image340.png"/><Relationship Id="rId4" Type="http://schemas.openxmlformats.org/officeDocument/2006/relationships/image" Target="../media/image2.png"/><Relationship Id="rId9" Type="http://schemas.openxmlformats.org/officeDocument/2006/relationships/customXml" Target="../ink/ink34.xml"/><Relationship Id="rId14" Type="http://schemas.openxmlformats.org/officeDocument/2006/relationships/customXml" Target="../ink/ink36.xml"/></Relationships>
</file>

<file path=ppt/slides/_rels/slide17.xml.rels><?xml version="1.0" encoding="UTF-8" standalone="yes"?>
<Relationships xmlns="http://schemas.openxmlformats.org/package/2006/relationships"><Relationship Id="rId8" Type="http://schemas.openxmlformats.org/officeDocument/2006/relationships/image" Target="../media/image400.png"/><Relationship Id="rId3" Type="http://schemas.openxmlformats.org/officeDocument/2006/relationships/image" Target="../media/image44.png"/><Relationship Id="rId7" Type="http://schemas.openxmlformats.org/officeDocument/2006/relationships/customXml" Target="../ink/ink37.xml"/><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45.gif"/><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471.png"/><Relationship Id="rId3" Type="http://schemas.openxmlformats.org/officeDocument/2006/relationships/image" Target="../media/image46.png"/><Relationship Id="rId7" Type="http://schemas.openxmlformats.org/officeDocument/2006/relationships/image" Target="../media/image431.png"/><Relationship Id="rId12" Type="http://schemas.openxmlformats.org/officeDocument/2006/relationships/slide" Target="slide61.xml"/><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customXml" Target="../ink/ink38.xml"/><Relationship Id="rId11" Type="http://schemas.openxmlformats.org/officeDocument/2006/relationships/image" Target="../media/image47.png"/><Relationship Id="rId5" Type="http://schemas.openxmlformats.org/officeDocument/2006/relationships/image" Target="../media/image4.png"/><Relationship Id="rId10" Type="http://schemas.openxmlformats.org/officeDocument/2006/relationships/image" Target="../media/image160.png"/><Relationship Id="rId4" Type="http://schemas.openxmlformats.org/officeDocument/2006/relationships/image" Target="../media/image2.png"/><Relationship Id="rId9" Type="http://schemas.openxmlformats.org/officeDocument/2006/relationships/slide" Target="slid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image" Target="../media/image8.png"/><Relationship Id="rId18" Type="http://schemas.openxmlformats.org/officeDocument/2006/relationships/image" Target="../media/image910.png"/><Relationship Id="rId26" Type="http://schemas.openxmlformats.org/officeDocument/2006/relationships/image" Target="../media/image120.png"/><Relationship Id="rId3" Type="http://schemas.openxmlformats.org/officeDocument/2006/relationships/hyperlink" Target="http://fdep.maps.arcgis.com/home/group.html?id=d2cd3067fab24af387e2924d19f1b4e7#overview" TargetMode="External"/><Relationship Id="rId21" Type="http://schemas.openxmlformats.org/officeDocument/2006/relationships/image" Target="../media/image1010.png"/><Relationship Id="rId7" Type="http://schemas.openxmlformats.org/officeDocument/2006/relationships/image" Target="../media/image6.png"/><Relationship Id="rId12" Type="http://schemas.openxmlformats.org/officeDocument/2006/relationships/image" Target="../media/image710.png"/><Relationship Id="rId17" Type="http://schemas.openxmlformats.org/officeDocument/2006/relationships/slide" Target="slide32.xml"/><Relationship Id="rId25" Type="http://schemas.openxmlformats.org/officeDocument/2006/relationships/image" Target="../media/image12.png"/><Relationship Id="rId2" Type="http://schemas.openxmlformats.org/officeDocument/2006/relationships/image" Target="../media/image4.png"/><Relationship Id="rId16" Type="http://schemas.openxmlformats.org/officeDocument/2006/relationships/image" Target="../media/image9.png"/><Relationship Id="rId20" Type="http://schemas.openxmlformats.org/officeDocument/2006/relationships/slide" Target="slide43.xml"/><Relationship Id="rId1" Type="http://schemas.openxmlformats.org/officeDocument/2006/relationships/slideLayout" Target="../slideLayouts/slideLayout2.xml"/><Relationship Id="rId6" Type="http://schemas.openxmlformats.org/officeDocument/2006/relationships/image" Target="../media/image510.png"/><Relationship Id="rId11" Type="http://schemas.openxmlformats.org/officeDocument/2006/relationships/slide" Target="slide20.xml"/><Relationship Id="rId24" Type="http://schemas.openxmlformats.org/officeDocument/2006/relationships/image" Target="../media/image114.png"/><Relationship Id="rId5" Type="http://schemas.openxmlformats.org/officeDocument/2006/relationships/slide" Target="slide5.xml"/><Relationship Id="rId15" Type="http://schemas.openxmlformats.org/officeDocument/2006/relationships/image" Target="../media/image810.png"/><Relationship Id="rId23" Type="http://schemas.openxmlformats.org/officeDocument/2006/relationships/slide" Target="slide4.xml"/><Relationship Id="rId10" Type="http://schemas.openxmlformats.org/officeDocument/2006/relationships/image" Target="../media/image7.png"/><Relationship Id="rId19"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610.png"/><Relationship Id="rId14" Type="http://schemas.openxmlformats.org/officeDocument/2006/relationships/slide" Target="slide54.xml"/><Relationship Id="rId22" Type="http://schemas.openxmlformats.org/officeDocument/2006/relationships/image" Target="../media/image11.png"/></Relationships>
</file>

<file path=ppt/slides/_rels/slide20.xml.rels><?xml version="1.0" encoding="UTF-8" standalone="yes"?>
<Relationships xmlns="http://schemas.openxmlformats.org/package/2006/relationships"><Relationship Id="rId8" Type="http://schemas.openxmlformats.org/officeDocument/2006/relationships/image" Target="../media/image440.png"/><Relationship Id="rId3" Type="http://schemas.openxmlformats.org/officeDocument/2006/relationships/image" Target="../media/image48.png"/><Relationship Id="rId7" Type="http://schemas.openxmlformats.org/officeDocument/2006/relationships/customXml" Target="../ink/ink40.xml"/><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430.png"/><Relationship Id="rId4" Type="http://schemas.openxmlformats.org/officeDocument/2006/relationships/customXml" Target="../ink/ink39.xml"/></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461.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customXml" Target="../ink/ink4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12" Type="http://schemas.openxmlformats.org/officeDocument/2006/relationships/customXml" Target="../ink/ink43.xml"/><Relationship Id="rId2" Type="http://schemas.openxmlformats.org/officeDocument/2006/relationships/image" Target="../media/image18.png"/><Relationship Id="rId1" Type="http://schemas.openxmlformats.org/officeDocument/2006/relationships/slideLayout" Target="../slideLayouts/slideLayout2.xml"/><Relationship Id="rId11" Type="http://schemas.openxmlformats.org/officeDocument/2006/relationships/image" Target="../media/image460.png"/><Relationship Id="rId5" Type="http://schemas.openxmlformats.org/officeDocument/2006/relationships/customXml" Target="../ink/ink42.xml"/><Relationship Id="rId4" Type="http://schemas.openxmlformats.org/officeDocument/2006/relationships/image" Target="../media/image2.png"/><Relationship Id="rId14" Type="http://schemas.openxmlformats.org/officeDocument/2006/relationships/image" Target="../media/image470.png"/></Relationships>
</file>

<file path=ppt/slides/_rels/slide23.xml.rels><?xml version="1.0" encoding="UTF-8" standalone="yes"?>
<Relationships xmlns="http://schemas.openxmlformats.org/package/2006/relationships"><Relationship Id="rId8" Type="http://schemas.openxmlformats.org/officeDocument/2006/relationships/customXml" Target="../ink/ink45.xml"/><Relationship Id="rId3" Type="http://schemas.openxmlformats.org/officeDocument/2006/relationships/image" Target="../media/image50.png"/><Relationship Id="rId7"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480.png"/><Relationship Id="rId5" Type="http://schemas.openxmlformats.org/officeDocument/2006/relationships/customXml" Target="../ink/ink44.xml"/><Relationship Id="rId4" Type="http://schemas.openxmlformats.org/officeDocument/2006/relationships/image" Target="../media/image2.png"/><Relationship Id="rId9" Type="http://schemas.openxmlformats.org/officeDocument/2006/relationships/image" Target="../media/image490.pn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500.png"/><Relationship Id="rId5" Type="http://schemas.openxmlformats.org/officeDocument/2006/relationships/customXml" Target="../ink/ink46.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430.png"/><Relationship Id="rId4" Type="http://schemas.openxmlformats.org/officeDocument/2006/relationships/customXml" Target="../ink/ink47.xml"/></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4.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4.png"/><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customXml" Target="../ink/ink48.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550.png"/><Relationship Id="rId5" Type="http://schemas.openxmlformats.org/officeDocument/2006/relationships/customXml" Target="../ink/ink49.xml"/><Relationship Id="rId4" Type="http://schemas.openxmlformats.org/officeDocument/2006/relationships/image" Target="../media/image56.png"/></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image" Target="../media/image590.png"/><Relationship Id="rId5" Type="http://schemas.openxmlformats.org/officeDocument/2006/relationships/customXml" Target="../ink/ink50.xml"/><Relationship Id="rId4" Type="http://schemas.openxmlformats.org/officeDocument/2006/relationships/image" Target="../media/image5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image" Target="../media/image60.png"/><Relationship Id="rId7" Type="http://schemas.openxmlformats.org/officeDocument/2006/relationships/image" Target="../media/image16.png"/><Relationship Id="rId12" Type="http://schemas.openxmlformats.org/officeDocument/2006/relationships/image" Target="../media/image612.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580.png"/><Relationship Id="rId11" Type="http://schemas.openxmlformats.org/officeDocument/2006/relationships/slide" Target="slide64.xml"/><Relationship Id="rId5" Type="http://schemas.openxmlformats.org/officeDocument/2006/relationships/customXml" Target="../ink/ink51.xml"/><Relationship Id="rId10" Type="http://schemas.openxmlformats.org/officeDocument/2006/relationships/image" Target="../media/image61.png"/><Relationship Id="rId4" Type="http://schemas.openxmlformats.org/officeDocument/2006/relationships/image" Target="../media/image2.png"/><Relationship Id="rId9" Type="http://schemas.openxmlformats.org/officeDocument/2006/relationships/image" Target="../media/image16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611.png"/><Relationship Id="rId5" Type="http://schemas.openxmlformats.org/officeDocument/2006/relationships/customXml" Target="../ink/ink52.xml"/><Relationship Id="rId4" Type="http://schemas.openxmlformats.org/officeDocument/2006/relationships/image" Target="../media/image62.png"/></Relationships>
</file>

<file path=ppt/slides/_rels/slide33.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2.png"/><Relationship Id="rId7" Type="http://schemas.openxmlformats.org/officeDocument/2006/relationships/customXml" Target="../ink/ink54.xml"/><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630.png"/><Relationship Id="rId5" Type="http://schemas.openxmlformats.org/officeDocument/2006/relationships/customXml" Target="../ink/ink53.xml"/><Relationship Id="rId10" Type="http://schemas.openxmlformats.org/officeDocument/2006/relationships/image" Target="../media/image65.png"/><Relationship Id="rId4" Type="http://schemas.openxmlformats.org/officeDocument/2006/relationships/image" Target="../media/image63.png"/><Relationship Id="rId9" Type="http://schemas.openxmlformats.org/officeDocument/2006/relationships/customXml" Target="../ink/ink55.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customXml" Target="../ink/ink56.xml"/><Relationship Id="rId4" Type="http://schemas.openxmlformats.org/officeDocument/2006/relationships/image" Target="../media/image66.png"/></Relationships>
</file>

<file path=ppt/slides/_rels/slide35.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2.png"/><Relationship Id="rId7" Type="http://schemas.openxmlformats.org/officeDocument/2006/relationships/customXml" Target="../ink/ink58.xml"/><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69.png"/><Relationship Id="rId11" Type="http://schemas.openxmlformats.org/officeDocument/2006/relationships/image" Target="../media/image73.png"/><Relationship Id="rId5" Type="http://schemas.openxmlformats.org/officeDocument/2006/relationships/customXml" Target="../ink/ink57.xml"/><Relationship Id="rId10" Type="http://schemas.openxmlformats.org/officeDocument/2006/relationships/image" Target="../media/image72.png"/><Relationship Id="rId4" Type="http://schemas.openxmlformats.org/officeDocument/2006/relationships/image" Target="../media/image68.png"/><Relationship Id="rId9" Type="http://schemas.openxmlformats.org/officeDocument/2006/relationships/image" Target="../media/image71.png"/></Relationships>
</file>

<file path=ppt/slides/_rels/slide36.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2.png"/><Relationship Id="rId7" Type="http://schemas.openxmlformats.org/officeDocument/2006/relationships/customXml" Target="../ink/ink60.xml"/><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customXml" Target="../ink/ink59.xml"/><Relationship Id="rId4" Type="http://schemas.openxmlformats.org/officeDocument/2006/relationships/image" Target="../media/image74.png"/></Relationships>
</file>

<file path=ppt/slides/_rels/slide37.xml.rels><?xml version="1.0" encoding="UTF-8" standalone="yes"?>
<Relationships xmlns="http://schemas.openxmlformats.org/package/2006/relationships"><Relationship Id="rId3" Type="http://schemas.openxmlformats.org/officeDocument/2006/relationships/customXml" Target="../ink/ink61.xml"/><Relationship Id="rId2" Type="http://schemas.openxmlformats.org/officeDocument/2006/relationships/image" Target="../media/image77.png"/><Relationship Id="rId1" Type="http://schemas.openxmlformats.org/officeDocument/2006/relationships/slideLayout" Target="../slideLayouts/slideLayout2.xml"/><Relationship Id="rId5" Type="http://schemas.openxmlformats.org/officeDocument/2006/relationships/image" Target="../media/image78.gif"/><Relationship Id="rId4" Type="http://schemas.openxmlformats.org/officeDocument/2006/relationships/image" Target="../media/image78.png"/></Relationships>
</file>

<file path=ppt/slides/_rels/slide38.xml.rels><?xml version="1.0" encoding="UTF-8" standalone="yes"?>
<Relationships xmlns="http://schemas.openxmlformats.org/package/2006/relationships"><Relationship Id="rId3" Type="http://schemas.openxmlformats.org/officeDocument/2006/relationships/customXml" Target="../ink/ink62.xml"/><Relationship Id="rId2" Type="http://schemas.openxmlformats.org/officeDocument/2006/relationships/image" Target="../media/image79.png"/><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customXml" Target="../ink/ink63.xml"/><Relationship Id="rId4" Type="http://schemas.openxmlformats.org/officeDocument/2006/relationships/image" Target="../media/image81.png"/></Relationships>
</file>

<file path=ppt/slides/_rels/slide39.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customXml" Target="../ink/ink68.xml"/><Relationship Id="rId3" Type="http://schemas.openxmlformats.org/officeDocument/2006/relationships/image" Target="../media/image2.png"/><Relationship Id="rId7" Type="http://schemas.openxmlformats.org/officeDocument/2006/relationships/customXml" Target="../ink/ink65.xml"/><Relationship Id="rId12" Type="http://schemas.openxmlformats.org/officeDocument/2006/relationships/image" Target="../media/image87.png"/><Relationship Id="rId2" Type="http://schemas.openxmlformats.org/officeDocument/2006/relationships/image" Target="../media/image18.png"/><Relationship Id="rId16" Type="http://schemas.openxmlformats.org/officeDocument/2006/relationships/image" Target="../media/image89.png"/><Relationship Id="rId1" Type="http://schemas.openxmlformats.org/officeDocument/2006/relationships/slideLayout" Target="../slideLayouts/slideLayout2.xml"/><Relationship Id="rId6" Type="http://schemas.openxmlformats.org/officeDocument/2006/relationships/image" Target="../media/image84.png"/><Relationship Id="rId11" Type="http://schemas.openxmlformats.org/officeDocument/2006/relationships/customXml" Target="../ink/ink67.xml"/><Relationship Id="rId5" Type="http://schemas.openxmlformats.org/officeDocument/2006/relationships/customXml" Target="../ink/ink64.xml"/><Relationship Id="rId15" Type="http://schemas.openxmlformats.org/officeDocument/2006/relationships/customXml" Target="../ink/ink69.xml"/><Relationship Id="rId10" Type="http://schemas.openxmlformats.org/officeDocument/2006/relationships/image" Target="../media/image86.png"/><Relationship Id="rId4" Type="http://schemas.openxmlformats.org/officeDocument/2006/relationships/image" Target="../media/image83.png"/><Relationship Id="rId9" Type="http://schemas.openxmlformats.org/officeDocument/2006/relationships/customXml" Target="../ink/ink66.xml"/><Relationship Id="rId14" Type="http://schemas.openxmlformats.org/officeDocument/2006/relationships/image" Target="../media/image88.png"/></Relationships>
</file>

<file path=ppt/slides/_rels/slide4.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14.png"/><Relationship Id="rId7" Type="http://schemas.openxmlformats.org/officeDocument/2006/relationships/slide" Target="slide1.xml"/><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170.png"/><Relationship Id="rId5" Type="http://schemas.openxmlformats.org/officeDocument/2006/relationships/image" Target="../media/image15.png"/><Relationship Id="rId10" Type="http://schemas.openxmlformats.org/officeDocument/2006/relationships/slide" Target="slide59.xml"/><Relationship Id="rId4" Type="http://schemas.openxmlformats.org/officeDocument/2006/relationships/customXml" Target="../ink/ink1.xml"/><Relationship Id="rId9" Type="http://schemas.openxmlformats.org/officeDocument/2006/relationships/image" Target="../media/image17.png"/></Relationships>
</file>

<file path=ppt/slides/_rels/slide40.xml.rels><?xml version="1.0" encoding="UTF-8" standalone="yes"?>
<Relationships xmlns="http://schemas.openxmlformats.org/package/2006/relationships"><Relationship Id="rId3" Type="http://schemas.openxmlformats.org/officeDocument/2006/relationships/customXml" Target="../ink/ink70.xml"/><Relationship Id="rId2" Type="http://schemas.openxmlformats.org/officeDocument/2006/relationships/image" Target="../media/image91.png"/><Relationship Id="rId1" Type="http://schemas.openxmlformats.org/officeDocument/2006/relationships/slideLayout" Target="../slideLayouts/slideLayout2.xml"/><Relationship Id="rId6" Type="http://schemas.openxmlformats.org/officeDocument/2006/relationships/image" Target="../media/image93.png"/><Relationship Id="rId5" Type="http://schemas.openxmlformats.org/officeDocument/2006/relationships/customXml" Target="../ink/ink71.xml"/><Relationship Id="rId4" Type="http://schemas.openxmlformats.org/officeDocument/2006/relationships/image" Target="../media/image92.png"/></Relationships>
</file>

<file path=ppt/slides/_rels/slide41.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customXml" Target="../ink/ink72.xml"/><Relationship Id="rId7" Type="http://schemas.openxmlformats.org/officeDocument/2006/relationships/image" Target="../media/image16.png"/><Relationship Id="rId12" Type="http://schemas.openxmlformats.org/officeDocument/2006/relationships/image" Target="../media/image970.png"/><Relationship Id="rId2" Type="http://schemas.openxmlformats.org/officeDocument/2006/relationships/image" Target="../media/image94.png"/><Relationship Id="rId1" Type="http://schemas.openxmlformats.org/officeDocument/2006/relationships/slideLayout" Target="../slideLayouts/slideLayout2.xml"/><Relationship Id="rId6" Type="http://schemas.openxmlformats.org/officeDocument/2006/relationships/image" Target="../media/image96.png"/><Relationship Id="rId11" Type="http://schemas.openxmlformats.org/officeDocument/2006/relationships/slide" Target="slide62.xml"/><Relationship Id="rId5" Type="http://schemas.openxmlformats.org/officeDocument/2006/relationships/customXml" Target="../ink/ink73.xml"/><Relationship Id="rId10" Type="http://schemas.openxmlformats.org/officeDocument/2006/relationships/image" Target="../media/image97.png"/><Relationship Id="rId4" Type="http://schemas.openxmlformats.org/officeDocument/2006/relationships/image" Target="../media/image95.png"/><Relationship Id="rId9" Type="http://schemas.openxmlformats.org/officeDocument/2006/relationships/image" Target="../media/image16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2.xml"/><Relationship Id="rId5" Type="http://schemas.openxmlformats.org/officeDocument/2006/relationships/image" Target="NULL"/><Relationship Id="rId4" Type="http://schemas.openxmlformats.org/officeDocument/2006/relationships/customXml" Target="../ink/ink74.xml"/></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NULL"/><Relationship Id="rId13" Type="http://schemas.openxmlformats.org/officeDocument/2006/relationships/customXml" Target="../ink/ink80.xml"/><Relationship Id="rId18" Type="http://schemas.openxmlformats.org/officeDocument/2006/relationships/image" Target="NULL"/><Relationship Id="rId26" Type="http://schemas.openxmlformats.org/officeDocument/2006/relationships/image" Target="NULL"/><Relationship Id="rId39" Type="http://schemas.openxmlformats.org/officeDocument/2006/relationships/customXml" Target="../ink/ink93.xml"/><Relationship Id="rId3" Type="http://schemas.openxmlformats.org/officeDocument/2006/relationships/customXml" Target="../ink/ink75.xml"/><Relationship Id="rId21" Type="http://schemas.openxmlformats.org/officeDocument/2006/relationships/customXml" Target="../ink/ink84.xml"/><Relationship Id="rId34" Type="http://schemas.openxmlformats.org/officeDocument/2006/relationships/image" Target="NULL"/><Relationship Id="rId7" Type="http://schemas.openxmlformats.org/officeDocument/2006/relationships/customXml" Target="../ink/ink77.xml"/><Relationship Id="rId12" Type="http://schemas.openxmlformats.org/officeDocument/2006/relationships/image" Target="NULL"/><Relationship Id="rId17" Type="http://schemas.openxmlformats.org/officeDocument/2006/relationships/customXml" Target="../ink/ink82.xml"/><Relationship Id="rId25" Type="http://schemas.openxmlformats.org/officeDocument/2006/relationships/customXml" Target="../ink/ink86.xml"/><Relationship Id="rId33" Type="http://schemas.openxmlformats.org/officeDocument/2006/relationships/customXml" Target="../ink/ink90.xml"/><Relationship Id="rId38" Type="http://schemas.openxmlformats.org/officeDocument/2006/relationships/image" Target="NULL"/><Relationship Id="rId2" Type="http://schemas.openxmlformats.org/officeDocument/2006/relationships/image" Target="../media/image101.png"/><Relationship Id="rId16" Type="http://schemas.openxmlformats.org/officeDocument/2006/relationships/image" Target="NULL"/><Relationship Id="rId20" Type="http://schemas.openxmlformats.org/officeDocument/2006/relationships/image" Target="NULL"/><Relationship Id="rId29" Type="http://schemas.openxmlformats.org/officeDocument/2006/relationships/customXml" Target="../ink/ink88.xml"/><Relationship Id="rId1" Type="http://schemas.openxmlformats.org/officeDocument/2006/relationships/slideLayout" Target="../slideLayouts/slideLayout2.xml"/><Relationship Id="rId6" Type="http://schemas.openxmlformats.org/officeDocument/2006/relationships/image" Target="NULL"/><Relationship Id="rId11" Type="http://schemas.openxmlformats.org/officeDocument/2006/relationships/customXml" Target="../ink/ink79.xml"/><Relationship Id="rId24" Type="http://schemas.openxmlformats.org/officeDocument/2006/relationships/image" Target="NULL"/><Relationship Id="rId32" Type="http://schemas.openxmlformats.org/officeDocument/2006/relationships/image" Target="NULL"/><Relationship Id="rId37" Type="http://schemas.openxmlformats.org/officeDocument/2006/relationships/customXml" Target="../ink/ink92.xml"/><Relationship Id="rId40" Type="http://schemas.openxmlformats.org/officeDocument/2006/relationships/image" Target="NULL"/><Relationship Id="rId5" Type="http://schemas.openxmlformats.org/officeDocument/2006/relationships/customXml" Target="../ink/ink76.xml"/><Relationship Id="rId15" Type="http://schemas.openxmlformats.org/officeDocument/2006/relationships/customXml" Target="../ink/ink81.xml"/><Relationship Id="rId23" Type="http://schemas.openxmlformats.org/officeDocument/2006/relationships/customXml" Target="../ink/ink85.xml"/><Relationship Id="rId28" Type="http://schemas.openxmlformats.org/officeDocument/2006/relationships/image" Target="NULL"/><Relationship Id="rId36" Type="http://schemas.openxmlformats.org/officeDocument/2006/relationships/image" Target="NULL"/><Relationship Id="rId10" Type="http://schemas.openxmlformats.org/officeDocument/2006/relationships/image" Target="NULL"/><Relationship Id="rId19" Type="http://schemas.openxmlformats.org/officeDocument/2006/relationships/customXml" Target="../ink/ink83.xml"/><Relationship Id="rId31" Type="http://schemas.openxmlformats.org/officeDocument/2006/relationships/customXml" Target="../ink/ink89.xml"/><Relationship Id="rId4" Type="http://schemas.openxmlformats.org/officeDocument/2006/relationships/image" Target="NULL"/><Relationship Id="rId9" Type="http://schemas.openxmlformats.org/officeDocument/2006/relationships/customXml" Target="../ink/ink78.xml"/><Relationship Id="rId14" Type="http://schemas.openxmlformats.org/officeDocument/2006/relationships/image" Target="NULL"/><Relationship Id="rId22" Type="http://schemas.openxmlformats.org/officeDocument/2006/relationships/image" Target="NULL"/><Relationship Id="rId27" Type="http://schemas.openxmlformats.org/officeDocument/2006/relationships/customXml" Target="../ink/ink87.xml"/><Relationship Id="rId30" Type="http://schemas.openxmlformats.org/officeDocument/2006/relationships/image" Target="NULL"/><Relationship Id="rId35" Type="http://schemas.openxmlformats.org/officeDocument/2006/relationships/customXml" Target="../ink/ink91.xml"/></Relationships>
</file>

<file path=ppt/slides/_rels/slide46.xml.rels><?xml version="1.0" encoding="UTF-8" standalone="yes"?>
<Relationships xmlns="http://schemas.openxmlformats.org/package/2006/relationships"><Relationship Id="rId8" Type="http://schemas.openxmlformats.org/officeDocument/2006/relationships/customXml" Target="../ink/ink96.xml"/><Relationship Id="rId13" Type="http://schemas.openxmlformats.org/officeDocument/2006/relationships/image" Target="NULL"/><Relationship Id="rId18" Type="http://schemas.openxmlformats.org/officeDocument/2006/relationships/customXml" Target="../ink/ink101.xml"/><Relationship Id="rId3" Type="http://schemas.openxmlformats.org/officeDocument/2006/relationships/image" Target="../media/image103.png"/><Relationship Id="rId21" Type="http://schemas.openxmlformats.org/officeDocument/2006/relationships/image" Target="NULL"/><Relationship Id="rId7" Type="http://schemas.openxmlformats.org/officeDocument/2006/relationships/image" Target="NULL"/><Relationship Id="rId12" Type="http://schemas.openxmlformats.org/officeDocument/2006/relationships/customXml" Target="../ink/ink98.xml"/><Relationship Id="rId17" Type="http://schemas.openxmlformats.org/officeDocument/2006/relationships/image" Target="NULL"/><Relationship Id="rId2" Type="http://schemas.openxmlformats.org/officeDocument/2006/relationships/image" Target="../media/image102.png"/><Relationship Id="rId16" Type="http://schemas.openxmlformats.org/officeDocument/2006/relationships/customXml" Target="../ink/ink100.xml"/><Relationship Id="rId20" Type="http://schemas.openxmlformats.org/officeDocument/2006/relationships/customXml" Target="../ink/ink102.xml"/><Relationship Id="rId1" Type="http://schemas.openxmlformats.org/officeDocument/2006/relationships/slideLayout" Target="../slideLayouts/slideLayout2.xml"/><Relationship Id="rId6" Type="http://schemas.openxmlformats.org/officeDocument/2006/relationships/customXml" Target="../ink/ink95.xml"/><Relationship Id="rId11" Type="http://schemas.openxmlformats.org/officeDocument/2006/relationships/image" Target="NULL"/><Relationship Id="rId5" Type="http://schemas.openxmlformats.org/officeDocument/2006/relationships/image" Target="NULL"/><Relationship Id="rId15" Type="http://schemas.openxmlformats.org/officeDocument/2006/relationships/image" Target="NULL"/><Relationship Id="rId10" Type="http://schemas.openxmlformats.org/officeDocument/2006/relationships/customXml" Target="../ink/ink97.xml"/><Relationship Id="rId19" Type="http://schemas.openxmlformats.org/officeDocument/2006/relationships/image" Target="NULL"/><Relationship Id="rId4" Type="http://schemas.openxmlformats.org/officeDocument/2006/relationships/customXml" Target="../ink/ink94.xml"/><Relationship Id="rId9" Type="http://schemas.openxmlformats.org/officeDocument/2006/relationships/image" Target="NULL"/><Relationship Id="rId14" Type="http://schemas.openxmlformats.org/officeDocument/2006/relationships/customXml" Target="../ink/ink99.xml"/></Relationships>
</file>

<file path=ppt/slides/_rels/slide47.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2.png"/><Relationship Id="rId7" Type="http://schemas.openxmlformats.org/officeDocument/2006/relationships/image" Target="../media/image80.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customXml" Target="../ink/ink2.xml"/><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90.png"/></Relationships>
</file>

<file path=ppt/slides/_rels/slide50.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8" Type="http://schemas.openxmlformats.org/officeDocument/2006/relationships/slide" Target="slide60.xml"/><Relationship Id="rId3" Type="http://schemas.openxmlformats.org/officeDocument/2006/relationships/image" Target="../media/image112.png"/><Relationship Id="rId7" Type="http://schemas.openxmlformats.org/officeDocument/2006/relationships/image" Target="../media/image113.png"/><Relationship Id="rId2" Type="http://schemas.openxmlformats.org/officeDocument/2006/relationships/image" Target="../media/image108.png"/><Relationship Id="rId1" Type="http://schemas.openxmlformats.org/officeDocument/2006/relationships/slideLayout" Target="../slideLayouts/slideLayout2.xml"/><Relationship Id="rId6" Type="http://schemas.openxmlformats.org/officeDocument/2006/relationships/image" Target="../media/image160.png"/><Relationship Id="rId5" Type="http://schemas.openxmlformats.org/officeDocument/2006/relationships/slide" Target="slide1.xml"/><Relationship Id="rId4" Type="http://schemas.openxmlformats.org/officeDocument/2006/relationships/image" Target="../media/image16.png"/><Relationship Id="rId9" Type="http://schemas.openxmlformats.org/officeDocument/2006/relationships/image" Target="../media/image1130.png"/></Relationships>
</file>

<file path=ppt/slides/_rels/slide54.xml.rels><?xml version="1.0" encoding="UTF-8" standalone="yes"?>
<Relationships xmlns="http://schemas.openxmlformats.org/package/2006/relationships"><Relationship Id="rId3" Type="http://schemas.openxmlformats.org/officeDocument/2006/relationships/image" Target="../media/image115.gif"/><Relationship Id="rId7" Type="http://schemas.openxmlformats.org/officeDocument/2006/relationships/image" Target="../media/image160.png"/><Relationship Id="rId2" Type="http://schemas.openxmlformats.org/officeDocument/2006/relationships/image" Target="../media/image114.gif"/><Relationship Id="rId1" Type="http://schemas.openxmlformats.org/officeDocument/2006/relationships/slideLayout" Target="../slideLayouts/slideLayout18.xml"/><Relationship Id="rId6" Type="http://schemas.openxmlformats.org/officeDocument/2006/relationships/slide" Target="slide1.xml"/><Relationship Id="rId5" Type="http://schemas.openxmlformats.org/officeDocument/2006/relationships/image" Target="../media/image16.png"/><Relationship Id="rId4" Type="http://schemas.openxmlformats.org/officeDocument/2006/relationships/image" Target="../media/image116.png"/></Relationships>
</file>

<file path=ppt/slides/_rels/slide5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117.emf"/><Relationship Id="rId5" Type="http://schemas.openxmlformats.org/officeDocument/2006/relationships/image" Target="../media/image160.png"/><Relationship Id="rId4" Type="http://schemas.openxmlformats.org/officeDocument/2006/relationships/slide" Target="slide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18.e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19.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7" Type="http://schemas.openxmlformats.org/officeDocument/2006/relationships/image" Target="../media/image120.emf"/><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oleObject" Target="../embeddings/oleObject2.bin"/><Relationship Id="rId5" Type="http://schemas.openxmlformats.org/officeDocument/2006/relationships/image" Target="../media/image160.png"/><Relationship Id="rId4" Type="http://schemas.openxmlformats.org/officeDocument/2006/relationships/slide" Target="slide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customXml" Target="../ink/ink4.xml"/></Relationships>
</file>

<file path=ppt/slides/_rels/slide60.xml.rels><?xml version="1.0" encoding="UTF-8" standalone="yes"?>
<Relationships xmlns="http://schemas.openxmlformats.org/package/2006/relationships"><Relationship Id="rId7" Type="http://schemas.openxmlformats.org/officeDocument/2006/relationships/image" Target="../media/image121.emf"/><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oleObject" Target="../embeddings/oleObject3.bin"/><Relationship Id="rId5" Type="http://schemas.openxmlformats.org/officeDocument/2006/relationships/image" Target="../media/image160.png"/><Relationship Id="rId4" Type="http://schemas.openxmlformats.org/officeDocument/2006/relationships/slide" Target="slide1.xml"/></Relationships>
</file>

<file path=ppt/slides/_rels/slide6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22.emf"/><Relationship Id="rId4" Type="http://schemas.openxmlformats.org/officeDocument/2006/relationships/image" Target="../media/image160.png"/></Relationships>
</file>

<file path=ppt/slides/_rels/slide62.xml.rels><?xml version="1.0" encoding="UTF-8" standalone="yes"?>
<Relationships xmlns="http://schemas.openxmlformats.org/package/2006/relationships"><Relationship Id="rId7" Type="http://schemas.openxmlformats.org/officeDocument/2006/relationships/image" Target="../media/image123.emf"/><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oleObject" Target="../embeddings/oleObject4.bin"/><Relationship Id="rId5" Type="http://schemas.openxmlformats.org/officeDocument/2006/relationships/image" Target="../media/image160.png"/><Relationship Id="rId4" Type="http://schemas.openxmlformats.org/officeDocument/2006/relationships/slide" Target="slide1.xml"/></Relationships>
</file>

<file path=ppt/slides/_rels/slide63.xml.rels><?xml version="1.0" encoding="UTF-8" standalone="yes"?>
<Relationships xmlns="http://schemas.openxmlformats.org/package/2006/relationships"><Relationship Id="rId7" Type="http://schemas.openxmlformats.org/officeDocument/2006/relationships/image" Target="../media/image124.emf"/><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oleObject" Target="../embeddings/oleObject5.bin"/><Relationship Id="rId5" Type="http://schemas.openxmlformats.org/officeDocument/2006/relationships/image" Target="../media/image160.png"/><Relationship Id="rId4" Type="http://schemas.openxmlformats.org/officeDocument/2006/relationships/slide" Target="slide1.xml"/></Relationships>
</file>

<file path=ppt/slides/_rels/slide64.xml.rels><?xml version="1.0" encoding="UTF-8" standalone="yes"?>
<Relationships xmlns="http://schemas.openxmlformats.org/package/2006/relationships"><Relationship Id="rId7" Type="http://schemas.openxmlformats.org/officeDocument/2006/relationships/image" Target="../media/image125.emf"/><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package" Target="../embeddings/Microsoft_Excel_Worksheet.xlsx"/><Relationship Id="rId5" Type="http://schemas.openxmlformats.org/officeDocument/2006/relationships/image" Target="../media/image160.png"/><Relationship Id="rId4" Type="http://schemas.openxmlformats.org/officeDocument/2006/relationships/slide" Target="slide1.xml"/></Relationships>
</file>

<file path=ppt/slides/_rels/slide65.xml.rels><?xml version="1.0" encoding="UTF-8" standalone="yes"?>
<Relationships xmlns="http://schemas.openxmlformats.org/package/2006/relationships"><Relationship Id="rId2" Type="http://schemas.openxmlformats.org/officeDocument/2006/relationships/image" Target="../media/image126.em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customXml" Target="../ink/ink5.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110.png"/><Relationship Id="rId4" Type="http://schemas.openxmlformats.org/officeDocument/2006/relationships/customXml" Target="../ink/ink6.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customXml" Target="../ink/ink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2871F-EE39-4F12-A2BC-4D946BAC4EAE}"/>
              </a:ext>
            </a:extLst>
          </p:cNvPr>
          <p:cNvSpPr>
            <a:spLocks noGrp="1"/>
          </p:cNvSpPr>
          <p:nvPr>
            <p:ph type="ctrTitle"/>
          </p:nvPr>
        </p:nvSpPr>
        <p:spPr/>
        <p:txBody>
          <a:bodyPr/>
          <a:lstStyle/>
          <a:p>
            <a:r>
              <a:rPr lang="en-US" dirty="0"/>
              <a:t>2017 </a:t>
            </a:r>
            <a:r>
              <a:rPr lang="en-US"/>
              <a:t>Source ID </a:t>
            </a:r>
            <a:r>
              <a:rPr lang="en-US" dirty="0"/>
              <a:t>Pilot Study Maps</a:t>
            </a:r>
          </a:p>
        </p:txBody>
      </p:sp>
      <p:sp>
        <p:nvSpPr>
          <p:cNvPr id="3" name="Subtitle 2">
            <a:extLst>
              <a:ext uri="{FF2B5EF4-FFF2-40B4-BE49-F238E27FC236}">
                <a16:creationId xmlns:a16="http://schemas.microsoft.com/office/drawing/2014/main" id="{907417E4-CD00-4FA2-9860-3A120F6E4D35}"/>
              </a:ext>
            </a:extLst>
          </p:cNvPr>
          <p:cNvSpPr>
            <a:spLocks noGrp="1"/>
          </p:cNvSpPr>
          <p:nvPr>
            <p:ph type="subTitle" idx="1"/>
          </p:nvPr>
        </p:nvSpPr>
        <p:spPr>
          <a:xfrm>
            <a:off x="510241" y="4394040"/>
            <a:ext cx="6108101" cy="2232902"/>
          </a:xfrm>
        </p:spPr>
        <p:txBody>
          <a:bodyPr>
            <a:normAutofit fontScale="92500"/>
          </a:bodyPr>
          <a:lstStyle/>
          <a:p>
            <a:r>
              <a:rPr lang="en-US" dirty="0"/>
              <a:t>Florida Department of Environmental Protection</a:t>
            </a:r>
          </a:p>
          <a:p>
            <a:r>
              <a:rPr lang="en-US" dirty="0"/>
              <a:t>Division of Environmental Assessment and Restoration</a:t>
            </a:r>
          </a:p>
          <a:p>
            <a:endParaRPr lang="en-US" dirty="0"/>
          </a:p>
          <a:p>
            <a:r>
              <a:rPr lang="en-US" dirty="0"/>
              <a:t>Draft Version December 18, 2017</a:t>
            </a:r>
          </a:p>
          <a:p>
            <a:r>
              <a:rPr lang="en-US" dirty="0"/>
              <a:t>Contact Anita Nash for more information 850.245.8545</a:t>
            </a:r>
          </a:p>
        </p:txBody>
      </p:sp>
    </p:spTree>
    <p:extLst>
      <p:ext uri="{BB962C8B-B14F-4D97-AF65-F5344CB8AC3E}">
        <p14:creationId xmlns:p14="http://schemas.microsoft.com/office/powerpoint/2010/main" val="2775491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9E3762-35BD-429D-927A-8CB457911C76}"/>
              </a:ext>
            </a:extLst>
          </p:cNvPr>
          <p:cNvPicPr>
            <a:picLocks noChangeAspect="1"/>
          </p:cNvPicPr>
          <p:nvPr/>
        </p:nvPicPr>
        <p:blipFill>
          <a:blip r:embed="rId2"/>
          <a:stretch>
            <a:fillRect/>
          </a:stretch>
        </p:blipFill>
        <p:spPr>
          <a:xfrm>
            <a:off x="2890936" y="1615450"/>
            <a:ext cx="6134415" cy="5124713"/>
          </a:xfrm>
          <a:prstGeom prst="rect">
            <a:avLst/>
          </a:prstGeom>
        </p:spPr>
      </p:pic>
      <p:sp>
        <p:nvSpPr>
          <p:cNvPr id="2" name="Title 1">
            <a:extLst>
              <a:ext uri="{FF2B5EF4-FFF2-40B4-BE49-F238E27FC236}">
                <a16:creationId xmlns:a16="http://schemas.microsoft.com/office/drawing/2014/main" id="{2BA00906-864F-494A-BAC6-6078CEDB8867}"/>
              </a:ext>
            </a:extLst>
          </p:cNvPr>
          <p:cNvSpPr>
            <a:spLocks noGrp="1"/>
          </p:cNvSpPr>
          <p:nvPr>
            <p:ph type="title"/>
          </p:nvPr>
        </p:nvSpPr>
        <p:spPr>
          <a:xfrm>
            <a:off x="482021" y="618549"/>
            <a:ext cx="6896534" cy="1080938"/>
          </a:xfrm>
        </p:spPr>
        <p:txBody>
          <a:bodyPr/>
          <a:lstStyle/>
          <a:p>
            <a:r>
              <a:rPr lang="en-US" dirty="0" err="1"/>
              <a:t>Spartman</a:t>
            </a:r>
            <a:r>
              <a:rPr lang="en-US" dirty="0"/>
              <a:t> Branch</a:t>
            </a:r>
          </a:p>
        </p:txBody>
      </p:sp>
      <p:sp>
        <p:nvSpPr>
          <p:cNvPr id="3" name="Content Placeholder 2">
            <a:extLst>
              <a:ext uri="{FF2B5EF4-FFF2-40B4-BE49-F238E27FC236}">
                <a16:creationId xmlns:a16="http://schemas.microsoft.com/office/drawing/2014/main" id="{7F28AE7B-C9D2-4BFB-A99B-1E51B037BEA7}"/>
              </a:ext>
            </a:extLst>
          </p:cNvPr>
          <p:cNvSpPr>
            <a:spLocks noGrp="1"/>
          </p:cNvSpPr>
          <p:nvPr>
            <p:ph idx="1"/>
          </p:nvPr>
        </p:nvSpPr>
        <p:spPr>
          <a:xfrm>
            <a:off x="533401" y="2336873"/>
            <a:ext cx="2209800" cy="3599316"/>
          </a:xfrm>
        </p:spPr>
        <p:txBody>
          <a:bodyPr/>
          <a:lstStyle/>
          <a:p>
            <a:r>
              <a:rPr lang="en-US" dirty="0"/>
              <a:t>All 4 pilot sampling events on one map.</a:t>
            </a:r>
          </a:p>
        </p:txBody>
      </p:sp>
      <p:pic>
        <p:nvPicPr>
          <p:cNvPr id="6" name="Picture 5">
            <a:extLst>
              <a:ext uri="{FF2B5EF4-FFF2-40B4-BE49-F238E27FC236}">
                <a16:creationId xmlns:a16="http://schemas.microsoft.com/office/drawing/2014/main" id="{009335E7-6559-4034-A328-013055B922E9}"/>
              </a:ext>
            </a:extLst>
          </p:cNvPr>
          <p:cNvPicPr>
            <a:picLocks noChangeAspect="1"/>
          </p:cNvPicPr>
          <p:nvPr/>
        </p:nvPicPr>
        <p:blipFill rotWithShape="1">
          <a:blip r:embed="rId3"/>
          <a:srcRect t="6598" b="25935"/>
          <a:stretch/>
        </p:blipFill>
        <p:spPr>
          <a:xfrm>
            <a:off x="6949534" y="111577"/>
            <a:ext cx="1864622" cy="3175819"/>
          </a:xfrm>
          <a:prstGeom prst="rect">
            <a:avLst/>
          </a:prstGeom>
        </p:spPr>
      </p:pic>
      <p:sp>
        <p:nvSpPr>
          <p:cNvPr id="8" name="Cross 7">
            <a:extLst>
              <a:ext uri="{FF2B5EF4-FFF2-40B4-BE49-F238E27FC236}">
                <a16:creationId xmlns:a16="http://schemas.microsoft.com/office/drawing/2014/main" id="{844CE373-73E1-48FF-9E2B-95A23C27745A}"/>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mc:AlternateContent xmlns:mc="http://schemas.openxmlformats.org/markup-compatibility/2006" xmlns:p14="http://schemas.microsoft.com/office/powerpoint/2010/main">
        <mc:Choice Requires="p14">
          <p:contentPart p14:bwMode="auto" r:id="rId4">
            <p14:nvContentPartPr>
              <p14:cNvPr id="10" name="Ink 9">
                <a:extLst>
                  <a:ext uri="{FF2B5EF4-FFF2-40B4-BE49-F238E27FC236}">
                    <a16:creationId xmlns:a16="http://schemas.microsoft.com/office/drawing/2014/main" id="{458C1443-7663-4E14-951E-D98F311A63B4}"/>
                  </a:ext>
                </a:extLst>
              </p14:cNvPr>
              <p14:cNvContentPartPr/>
              <p14:nvPr/>
            </p14:nvContentPartPr>
            <p14:xfrm>
              <a:off x="3809580" y="2150267"/>
              <a:ext cx="3717840" cy="3387120"/>
            </p14:xfrm>
          </p:contentPart>
        </mc:Choice>
        <mc:Fallback xmlns="">
          <p:pic>
            <p:nvPicPr>
              <p:cNvPr id="10" name="Ink 9">
                <a:extLst>
                  <a:ext uri="{FF2B5EF4-FFF2-40B4-BE49-F238E27FC236}">
                    <a16:creationId xmlns:a16="http://schemas.microsoft.com/office/drawing/2014/main" id="{458C1443-7663-4E14-951E-D98F311A63B4}"/>
                  </a:ext>
                </a:extLst>
              </p:cNvPr>
              <p:cNvPicPr/>
              <p:nvPr/>
            </p:nvPicPr>
            <p:blipFill>
              <a:blip r:embed="rId5"/>
              <a:stretch>
                <a:fillRect/>
              </a:stretch>
            </p:blipFill>
            <p:spPr>
              <a:xfrm>
                <a:off x="3785822" y="2126508"/>
                <a:ext cx="3765717" cy="3434998"/>
              </a:xfrm>
              <a:prstGeom prst="rect">
                <a:avLst/>
              </a:prstGeom>
            </p:spPr>
          </p:pic>
        </mc:Fallback>
      </mc:AlternateContent>
    </p:spTree>
    <p:extLst>
      <p:ext uri="{BB962C8B-B14F-4D97-AF65-F5344CB8AC3E}">
        <p14:creationId xmlns:p14="http://schemas.microsoft.com/office/powerpoint/2010/main" val="1678076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22" presetClass="entr" presetSubtype="4" fill="hold" nodeType="afterEffect">
                                  <p:stCondLst>
                                    <p:cond delay="100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2000"/>
                                        <p:tgtEl>
                                          <p:spTgt spid="10"/>
                                        </p:tgtEl>
                                      </p:cBhvr>
                                    </p:animEffect>
                                  </p:childTnLst>
                                </p:cTn>
                              </p:par>
                            </p:childTnLst>
                          </p:cTn>
                        </p:par>
                        <p:par>
                          <p:cTn id="12" fill="hold">
                            <p:stCondLst>
                              <p:cond delay="3500"/>
                            </p:stCondLst>
                            <p:childTnLst>
                              <p:par>
                                <p:cTn id="13" presetID="22" presetClass="exit" presetSubtype="4" fill="hold" nodeType="afterEffect">
                                  <p:stCondLst>
                                    <p:cond delay="2000"/>
                                  </p:stCondLst>
                                  <p:childTnLst>
                                    <p:animEffect transition="out" filter="wipe(down)">
                                      <p:cBhvr>
                                        <p:cTn id="14" dur="900"/>
                                        <p:tgtEl>
                                          <p:spTgt spid="10"/>
                                        </p:tgtEl>
                                      </p:cBhvr>
                                    </p:animEffect>
                                    <p:set>
                                      <p:cBhvr>
                                        <p:cTn id="15" dur="1" fill="hold">
                                          <p:stCondLst>
                                            <p:cond delay="8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ross 9">
            <a:extLst>
              <a:ext uri="{FF2B5EF4-FFF2-40B4-BE49-F238E27FC236}">
                <a16:creationId xmlns:a16="http://schemas.microsoft.com/office/drawing/2014/main" id="{485676D0-4B8C-46A5-A2F3-E6DF2FD7028A}"/>
              </a:ext>
            </a:extLst>
          </p:cNvPr>
          <p:cNvSpPr/>
          <p:nvPr/>
        </p:nvSpPr>
        <p:spPr>
          <a:xfrm>
            <a:off x="8519281" y="89179"/>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bg1"/>
                </a:solidFill>
              </a:rPr>
              <a:t>Click</a:t>
            </a:r>
          </a:p>
        </p:txBody>
      </p:sp>
      <p:sp>
        <p:nvSpPr>
          <p:cNvPr id="2" name="Title 1">
            <a:extLst>
              <a:ext uri="{FF2B5EF4-FFF2-40B4-BE49-F238E27FC236}">
                <a16:creationId xmlns:a16="http://schemas.microsoft.com/office/drawing/2014/main" id="{898A5207-A04A-4111-9B9F-74B8908D4DE4}"/>
              </a:ext>
            </a:extLst>
          </p:cNvPr>
          <p:cNvSpPr>
            <a:spLocks noGrp="1"/>
          </p:cNvSpPr>
          <p:nvPr>
            <p:ph type="title"/>
          </p:nvPr>
        </p:nvSpPr>
        <p:spPr/>
        <p:txBody>
          <a:bodyPr/>
          <a:lstStyle/>
          <a:p>
            <a:r>
              <a:rPr lang="en-US" dirty="0" err="1"/>
              <a:t>Spartman</a:t>
            </a:r>
            <a:r>
              <a:rPr lang="en-US" dirty="0"/>
              <a:t> Branch </a:t>
            </a:r>
          </a:p>
        </p:txBody>
      </p:sp>
      <p:pic>
        <p:nvPicPr>
          <p:cNvPr id="4" name="Content Placeholder 3">
            <a:extLst>
              <a:ext uri="{FF2B5EF4-FFF2-40B4-BE49-F238E27FC236}">
                <a16:creationId xmlns:a16="http://schemas.microsoft.com/office/drawing/2014/main" id="{1C08D4AA-9CA9-4C0C-AA0A-EAD26FC2CD54}"/>
              </a:ext>
            </a:extLst>
          </p:cNvPr>
          <p:cNvPicPr>
            <a:picLocks noGrp="1" noChangeAspect="1"/>
          </p:cNvPicPr>
          <p:nvPr>
            <p:ph idx="1"/>
          </p:nvPr>
        </p:nvPicPr>
        <p:blipFill>
          <a:blip r:embed="rId2"/>
          <a:stretch>
            <a:fillRect/>
          </a:stretch>
        </p:blipFill>
        <p:spPr>
          <a:xfrm>
            <a:off x="3170172" y="2600078"/>
            <a:ext cx="5814801" cy="3467240"/>
          </a:xfrm>
          <a:prstGeom prst="rect">
            <a:avLst/>
          </a:prstGeom>
        </p:spPr>
      </p:pic>
      <p:pic>
        <p:nvPicPr>
          <p:cNvPr id="5" name="Picture 4">
            <a:extLst>
              <a:ext uri="{FF2B5EF4-FFF2-40B4-BE49-F238E27FC236}">
                <a16:creationId xmlns:a16="http://schemas.microsoft.com/office/drawing/2014/main" id="{9BEF14E0-3B7E-4A89-B026-938C18DC07E8}"/>
              </a:ext>
            </a:extLst>
          </p:cNvPr>
          <p:cNvPicPr>
            <a:picLocks noChangeAspect="1"/>
          </p:cNvPicPr>
          <p:nvPr/>
        </p:nvPicPr>
        <p:blipFill>
          <a:blip r:embed="rId3"/>
          <a:stretch>
            <a:fillRect/>
          </a:stretch>
        </p:blipFill>
        <p:spPr>
          <a:xfrm>
            <a:off x="247086" y="2925823"/>
            <a:ext cx="2590933" cy="3137061"/>
          </a:xfrm>
          <a:prstGeom prst="rect">
            <a:avLst/>
          </a:prstGeom>
        </p:spPr>
      </p:pic>
      <p:pic>
        <p:nvPicPr>
          <p:cNvPr id="6" name="Picture 5">
            <a:extLst>
              <a:ext uri="{FF2B5EF4-FFF2-40B4-BE49-F238E27FC236}">
                <a16:creationId xmlns:a16="http://schemas.microsoft.com/office/drawing/2014/main" id="{6959C389-198E-4E83-BC86-1211C442FE1D}"/>
              </a:ext>
            </a:extLst>
          </p:cNvPr>
          <p:cNvPicPr>
            <a:picLocks noChangeAspect="1"/>
          </p:cNvPicPr>
          <p:nvPr/>
        </p:nvPicPr>
        <p:blipFill rotWithShape="1">
          <a:blip r:embed="rId4"/>
          <a:srcRect l="25145"/>
          <a:stretch/>
        </p:blipFill>
        <p:spPr>
          <a:xfrm>
            <a:off x="2985244" y="2589628"/>
            <a:ext cx="4167977" cy="3558460"/>
          </a:xfrm>
          <a:prstGeom prst="rect">
            <a:avLst/>
          </a:prstGeom>
        </p:spPr>
      </p:pic>
      <p:sp>
        <p:nvSpPr>
          <p:cNvPr id="7" name="Rectangle 6">
            <a:extLst>
              <a:ext uri="{FF2B5EF4-FFF2-40B4-BE49-F238E27FC236}">
                <a16:creationId xmlns:a16="http://schemas.microsoft.com/office/drawing/2014/main" id="{C3AF9E54-7DC6-400B-9E9C-83BA0430B80A}"/>
              </a:ext>
            </a:extLst>
          </p:cNvPr>
          <p:cNvSpPr/>
          <p:nvPr/>
        </p:nvSpPr>
        <p:spPr>
          <a:xfrm>
            <a:off x="1153492" y="2084439"/>
            <a:ext cx="5557875" cy="369332"/>
          </a:xfrm>
          <a:prstGeom prst="rect">
            <a:avLst/>
          </a:prstGeom>
        </p:spPr>
        <p:txBody>
          <a:bodyPr wrap="square">
            <a:spAutoFit/>
          </a:bodyPr>
          <a:lstStyle/>
          <a:p>
            <a:r>
              <a:rPr lang="en-US" dirty="0"/>
              <a:t>All 4 pilot sampling events on one map.</a:t>
            </a:r>
          </a:p>
        </p:txBody>
      </p:sp>
      <p:sp>
        <p:nvSpPr>
          <p:cNvPr id="8" name="Cross 7">
            <a:extLst>
              <a:ext uri="{FF2B5EF4-FFF2-40B4-BE49-F238E27FC236}">
                <a16:creationId xmlns:a16="http://schemas.microsoft.com/office/drawing/2014/main" id="{AFDE2B78-C68E-4F44-AA64-44F314F9EDA0}"/>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mc:AlternateContent xmlns:mc="http://schemas.openxmlformats.org/markup-compatibility/2006" xmlns:p14="http://schemas.microsoft.com/office/powerpoint/2010/main" xmlns:aink="http://schemas.microsoft.com/office/drawing/2016/ink">
        <mc:Choice Requires="p14 aink">
          <p:contentPart p14:bwMode="auto" r:id="rId5">
            <p14:nvContentPartPr>
              <p14:cNvPr id="9" name="Ink 8">
                <a:extLst>
                  <a:ext uri="{FF2B5EF4-FFF2-40B4-BE49-F238E27FC236}">
                    <a16:creationId xmlns:a16="http://schemas.microsoft.com/office/drawing/2014/main" id="{EE0EC3FF-1564-41C1-838E-B4040F79855C}"/>
                  </a:ext>
                </a:extLst>
              </p14:cNvPr>
              <p14:cNvContentPartPr/>
              <p14:nvPr/>
            </p14:nvContentPartPr>
            <p14:xfrm>
              <a:off x="3932429" y="5130483"/>
              <a:ext cx="549353" cy="349321"/>
            </p14:xfrm>
          </p:contentPart>
        </mc:Choice>
        <mc:Fallback xmlns="">
          <p:pic>
            <p:nvPicPr>
              <p:cNvPr id="9" name="Ink 8">
                <a:extLst>
                  <a:ext uri="{FF2B5EF4-FFF2-40B4-BE49-F238E27FC236}">
                    <a16:creationId xmlns:a16="http://schemas.microsoft.com/office/drawing/2014/main" id="{EE0EC3FF-1564-41C1-838E-B4040F79855C}"/>
                  </a:ext>
                </a:extLst>
              </p:cNvPr>
              <p:cNvPicPr/>
              <p:nvPr/>
            </p:nvPicPr>
            <p:blipFill>
              <a:blip r:embed="rId6"/>
              <a:stretch>
                <a:fillRect/>
              </a:stretch>
            </p:blipFill>
            <p:spPr>
              <a:xfrm>
                <a:off x="3890337" y="5088435"/>
                <a:ext cx="632817" cy="432698"/>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1" name="Ink 10">
                <a:extLst>
                  <a:ext uri="{FF2B5EF4-FFF2-40B4-BE49-F238E27FC236}">
                    <a16:creationId xmlns:a16="http://schemas.microsoft.com/office/drawing/2014/main" id="{614CA0B9-2B47-4340-A339-2BAFFD0E9227}"/>
                  </a:ext>
                </a:extLst>
              </p14:cNvPr>
              <p14:cNvContentPartPr/>
              <p14:nvPr/>
            </p14:nvContentPartPr>
            <p14:xfrm rot="238877">
              <a:off x="3773316" y="2655057"/>
              <a:ext cx="4790119" cy="3780741"/>
            </p14:xfrm>
          </p:contentPart>
        </mc:Choice>
        <mc:Fallback xmlns="">
          <p:pic>
            <p:nvPicPr>
              <p:cNvPr id="11" name="Ink 10">
                <a:extLst>
                  <a:ext uri="{FF2B5EF4-FFF2-40B4-BE49-F238E27FC236}">
                    <a16:creationId xmlns:a16="http://schemas.microsoft.com/office/drawing/2014/main" id="{614CA0B9-2B47-4340-A339-2BAFFD0E9227}"/>
                  </a:ext>
                </a:extLst>
              </p:cNvPr>
              <p:cNvPicPr/>
              <p:nvPr/>
            </p:nvPicPr>
            <p:blipFill>
              <a:blip r:embed="rId8"/>
              <a:stretch>
                <a:fillRect/>
              </a:stretch>
            </p:blipFill>
            <p:spPr>
              <a:xfrm rot="238877">
                <a:off x="3749558" y="2631299"/>
                <a:ext cx="4837635" cy="3828257"/>
              </a:xfrm>
              <a:prstGeom prst="rect">
                <a:avLst/>
              </a:prstGeom>
            </p:spPr>
          </p:pic>
        </mc:Fallback>
      </mc:AlternateContent>
      <mc:AlternateContent xmlns:mc="http://schemas.openxmlformats.org/markup-compatibility/2006" xmlns:pslz="http://schemas.microsoft.com/office/powerpoint/2016/slidezoom">
        <mc:Choice Requires="pslz">
          <p:graphicFrame>
            <p:nvGraphicFramePr>
              <p:cNvPr id="12" name="Slide Zoom 11">
                <a:extLst>
                  <a:ext uri="{FF2B5EF4-FFF2-40B4-BE49-F238E27FC236}">
                    <a16:creationId xmlns:a16="http://schemas.microsoft.com/office/drawing/2014/main" id="{9D929A5F-B71E-470B-AF00-29A1AAC51C1C}"/>
                  </a:ext>
                </a:extLst>
              </p:cNvPr>
              <p:cNvGraphicFramePr>
                <a:graphicFrameLocks noChangeAspect="1"/>
              </p:cNvGraphicFramePr>
              <p:nvPr>
                <p:extLst>
                  <p:ext uri="{D42A27DB-BD31-4B8C-83A1-F6EECF244321}">
                    <p14:modId xmlns:p14="http://schemas.microsoft.com/office/powerpoint/2010/main" val="3211816084"/>
                  </p:ext>
                </p:extLst>
              </p:nvPr>
            </p:nvGraphicFramePr>
            <p:xfrm>
              <a:off x="0" y="6400800"/>
              <a:ext cx="609600" cy="457200"/>
            </p:xfrm>
            <a:graphic>
              <a:graphicData uri="http://schemas.microsoft.com/office/powerpoint/2016/slidezoom">
                <pslz:sldZm>
                  <pslz:sldZmObj sldId="334" cId="427916879">
                    <pslz:zmPr id="{95B247BC-A944-409A-9A97-7FB3049B2D01}" returnToParent="0" transitionDur="1000">
                      <p166:blipFill xmlns:p166="http://schemas.microsoft.com/office/powerpoint/2016/6/main">
                        <a:blip r:embed="rId9"/>
                        <a:stretch>
                          <a:fillRect/>
                        </a:stretch>
                      </p166:blipFill>
                      <p166:spPr xmlns:p166="http://schemas.microsoft.com/office/powerpoint/2016/6/main">
                        <a:xfrm>
                          <a:off x="0" y="0"/>
                          <a:ext cx="609600" cy="457200"/>
                        </a:xfrm>
                        <a:prstGeom prst="rect">
                          <a:avLst/>
                        </a:prstGeom>
                        <a:ln w="3175">
                          <a:solidFill>
                            <a:prstClr val="ltGray"/>
                          </a:solidFill>
                        </a:ln>
                      </p166:spPr>
                    </pslz:zmPr>
                  </pslz:sldZmObj>
                </pslz:sldZm>
              </a:graphicData>
            </a:graphic>
          </p:graphicFrame>
        </mc:Choice>
        <mc:Fallback xmlns="">
          <p:pic>
            <p:nvPicPr>
              <p:cNvPr id="12" name="Slide Zoom 11">
                <a:hlinkClick r:id="rId10" action="ppaction://hlinksldjump"/>
                <a:extLst>
                  <a:ext uri="{FF2B5EF4-FFF2-40B4-BE49-F238E27FC236}">
                    <a16:creationId xmlns:a16="http://schemas.microsoft.com/office/drawing/2014/main" id="{9D929A5F-B71E-470B-AF00-29A1AAC51C1C}"/>
                  </a:ext>
                </a:extLst>
              </p:cNvPr>
              <p:cNvPicPr>
                <a:picLocks noGrp="1" noRot="1" noChangeAspect="1" noMove="1" noResize="1" noEditPoints="1" noAdjustHandles="1" noChangeArrowheads="1" noChangeShapeType="1"/>
              </p:cNvPicPr>
              <p:nvPr/>
            </p:nvPicPr>
            <p:blipFill>
              <a:blip r:embed="rId11"/>
              <a:stretch>
                <a:fillRect/>
              </a:stretch>
            </p:blipFill>
            <p:spPr>
              <a:xfrm>
                <a:off x="0" y="6400800"/>
                <a:ext cx="609600" cy="457200"/>
              </a:xfrm>
              <a:prstGeom prst="rect">
                <a:avLst/>
              </a:prstGeom>
              <a:ln w="3175">
                <a:solidFill>
                  <a:prstClr val="ltGray"/>
                </a:solidFill>
              </a:ln>
            </p:spPr>
          </p:pic>
        </mc:Fallback>
      </mc:AlternateContent>
    </p:spTree>
    <p:extLst>
      <p:ext uri="{BB962C8B-B14F-4D97-AF65-F5344CB8AC3E}">
        <p14:creationId xmlns:p14="http://schemas.microsoft.com/office/powerpoint/2010/main" val="382007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down)">
                                      <p:cBhvr>
                                        <p:cTn id="11" dur="2000"/>
                                        <p:tgtEl>
                                          <p:spTgt spid="11"/>
                                        </p:tgtEl>
                                      </p:cBhvr>
                                    </p:animEffect>
                                  </p:childTnLst>
                                </p:cTn>
                              </p:par>
                            </p:childTnLst>
                          </p:cTn>
                        </p:par>
                        <p:par>
                          <p:cTn id="12" fill="hold">
                            <p:stCondLst>
                              <p:cond delay="2500"/>
                            </p:stCondLst>
                            <p:childTnLst>
                              <p:par>
                                <p:cTn id="13" presetID="22" presetClass="exit" presetSubtype="4" fill="hold" nodeType="afterEffect">
                                  <p:stCondLst>
                                    <p:cond delay="1000"/>
                                  </p:stCondLst>
                                  <p:childTnLst>
                                    <p:animEffect transition="out" filter="wipe(down)">
                                      <p:cBhvr>
                                        <p:cTn id="14" dur="900"/>
                                        <p:tgtEl>
                                          <p:spTgt spid="11"/>
                                        </p:tgtEl>
                                      </p:cBhvr>
                                    </p:animEffect>
                                    <p:set>
                                      <p:cBhvr>
                                        <p:cTn id="15" dur="1" fill="hold">
                                          <p:stCondLst>
                                            <p:cond delay="899"/>
                                          </p:stCondLst>
                                        </p:cTn>
                                        <p:tgtEl>
                                          <p:spTgt spid="11"/>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par>
                          <p:cTn id="25" fill="hold">
                            <p:stCondLst>
                              <p:cond delay="0"/>
                            </p:stCondLst>
                            <p:childTnLst>
                              <p:par>
                                <p:cTn id="26" presetID="26" presetClass="emph" presetSubtype="0" repeatCount="indefinite" fill="hold" nodeType="afterEffect">
                                  <p:stCondLst>
                                    <p:cond delay="0"/>
                                  </p:stCondLst>
                                  <p:endCondLst>
                                    <p:cond evt="onNext" delay="0">
                                      <p:tgtEl>
                                        <p:sldTgt/>
                                      </p:tgtEl>
                                    </p:cond>
                                  </p:endCondLst>
                                  <p:childTnLst>
                                    <p:animEffect transition="out" filter="fade">
                                      <p:cBhvr>
                                        <p:cTn id="27" dur="500" tmFilter="0, 0; .2, .5; .8, .5; 1, 0"/>
                                        <p:tgtEl>
                                          <p:spTgt spid="9"/>
                                        </p:tgtEl>
                                      </p:cBhvr>
                                    </p:animEffect>
                                    <p:animScale>
                                      <p:cBhvr>
                                        <p:cTn id="28" dur="250" autoRev="1" fill="hold"/>
                                        <p:tgtEl>
                                          <p:spTgt spid="9"/>
                                        </p:tgtEl>
                                      </p:cBhvr>
                                      <p:by x="105000" y="105000"/>
                                    </p:animScale>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16C44-8141-461F-A06D-C99DEE088C83}"/>
              </a:ext>
            </a:extLst>
          </p:cNvPr>
          <p:cNvSpPr>
            <a:spLocks noGrp="1"/>
          </p:cNvSpPr>
          <p:nvPr>
            <p:ph type="title"/>
          </p:nvPr>
        </p:nvSpPr>
        <p:spPr/>
        <p:txBody>
          <a:bodyPr/>
          <a:lstStyle/>
          <a:p>
            <a:r>
              <a:rPr lang="en-US" dirty="0"/>
              <a:t>Example of hit in area serviced by OSTDS. </a:t>
            </a:r>
          </a:p>
        </p:txBody>
      </p:sp>
      <p:pic>
        <p:nvPicPr>
          <p:cNvPr id="4" name="Picture 3">
            <a:extLst>
              <a:ext uri="{FF2B5EF4-FFF2-40B4-BE49-F238E27FC236}">
                <a16:creationId xmlns:a16="http://schemas.microsoft.com/office/drawing/2014/main" id="{AAB9EDA7-0B5C-4859-8FF8-19A55EDCB14B}"/>
              </a:ext>
            </a:extLst>
          </p:cNvPr>
          <p:cNvPicPr>
            <a:picLocks noChangeAspect="1"/>
          </p:cNvPicPr>
          <p:nvPr/>
        </p:nvPicPr>
        <p:blipFill>
          <a:blip r:embed="rId2"/>
          <a:stretch>
            <a:fillRect/>
          </a:stretch>
        </p:blipFill>
        <p:spPr>
          <a:xfrm>
            <a:off x="0" y="2561086"/>
            <a:ext cx="9144000" cy="4026569"/>
          </a:xfrm>
          <a:prstGeom prst="rect">
            <a:avLst/>
          </a:prstGeom>
        </p:spPr>
      </p:pic>
      <mc:AlternateContent xmlns:mc="http://schemas.openxmlformats.org/markup-compatibility/2006" xmlns:p14="http://schemas.microsoft.com/office/powerpoint/2010/main" xmlns:aink="http://schemas.microsoft.com/office/drawing/2016/ink">
        <mc:Choice Requires="p14 aink">
          <p:contentPart p14:bwMode="auto" r:id="rId3">
            <p14:nvContentPartPr>
              <p14:cNvPr id="35" name="Ink 34">
                <a:extLst>
                  <a:ext uri="{FF2B5EF4-FFF2-40B4-BE49-F238E27FC236}">
                    <a16:creationId xmlns:a16="http://schemas.microsoft.com/office/drawing/2014/main" id="{0284D824-07A1-449B-B5C5-091B736D493C}"/>
                  </a:ext>
                </a:extLst>
              </p14:cNvPr>
              <p14:cNvContentPartPr/>
              <p14:nvPr/>
            </p14:nvContentPartPr>
            <p14:xfrm>
              <a:off x="2080085" y="3789999"/>
              <a:ext cx="3853200" cy="2450160"/>
            </p14:xfrm>
          </p:contentPart>
        </mc:Choice>
        <mc:Fallback xmlns="">
          <p:pic>
            <p:nvPicPr>
              <p:cNvPr id="35" name="Ink 34">
                <a:extLst>
                  <a:ext uri="{FF2B5EF4-FFF2-40B4-BE49-F238E27FC236}">
                    <a16:creationId xmlns:a16="http://schemas.microsoft.com/office/drawing/2014/main" id="{0284D824-07A1-449B-B5C5-091B736D493C}"/>
                  </a:ext>
                </a:extLst>
              </p:cNvPr>
              <p:cNvPicPr/>
              <p:nvPr/>
            </p:nvPicPr>
            <p:blipFill>
              <a:blip r:embed="rId4"/>
              <a:stretch>
                <a:fillRect/>
              </a:stretch>
            </p:blipFill>
            <p:spPr>
              <a:xfrm>
                <a:off x="2037968" y="3748245"/>
                <a:ext cx="3936715" cy="2533668"/>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9" name="Ink 38">
                <a:extLst>
                  <a:ext uri="{FF2B5EF4-FFF2-40B4-BE49-F238E27FC236}">
                    <a16:creationId xmlns:a16="http://schemas.microsoft.com/office/drawing/2014/main" id="{0AE0BF4F-8780-4E07-84B8-E4773A670E9A}"/>
                  </a:ext>
                </a:extLst>
              </p14:cNvPr>
              <p14:cNvContentPartPr/>
              <p14:nvPr/>
            </p14:nvContentPartPr>
            <p14:xfrm>
              <a:off x="4306325" y="2763999"/>
              <a:ext cx="3330480" cy="3455280"/>
            </p14:xfrm>
          </p:contentPart>
        </mc:Choice>
        <mc:Fallback xmlns="">
          <p:pic>
            <p:nvPicPr>
              <p:cNvPr id="39" name="Ink 38">
                <a:extLst>
                  <a:ext uri="{FF2B5EF4-FFF2-40B4-BE49-F238E27FC236}">
                    <a16:creationId xmlns:a16="http://schemas.microsoft.com/office/drawing/2014/main" id="{0AE0BF4F-8780-4E07-84B8-E4773A670E9A}"/>
                  </a:ext>
                </a:extLst>
              </p:cNvPr>
              <p:cNvPicPr/>
              <p:nvPr/>
            </p:nvPicPr>
            <p:blipFill>
              <a:blip r:embed="rId6"/>
              <a:stretch>
                <a:fillRect/>
              </a:stretch>
            </p:blipFill>
            <p:spPr>
              <a:xfrm>
                <a:off x="4282564" y="2740241"/>
                <a:ext cx="3378362" cy="3502795"/>
              </a:xfrm>
              <a:prstGeom prst="rect">
                <a:avLst/>
              </a:prstGeom>
            </p:spPr>
          </p:pic>
        </mc:Fallback>
      </mc:AlternateContent>
      <p:sp>
        <p:nvSpPr>
          <p:cNvPr id="3" name="Arrow: Right 2">
            <a:extLst>
              <a:ext uri="{FF2B5EF4-FFF2-40B4-BE49-F238E27FC236}">
                <a16:creationId xmlns:a16="http://schemas.microsoft.com/office/drawing/2014/main" id="{727B6B16-8A6A-47EE-8E98-5DC9041021A6}"/>
              </a:ext>
            </a:extLst>
          </p:cNvPr>
          <p:cNvSpPr/>
          <p:nvPr/>
        </p:nvSpPr>
        <p:spPr>
          <a:xfrm>
            <a:off x="60406" y="4491639"/>
            <a:ext cx="1745673" cy="16264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Estimated Watershed Boundary</a:t>
            </a:r>
          </a:p>
        </p:txBody>
      </p:sp>
      <p:sp>
        <p:nvSpPr>
          <p:cNvPr id="9" name="Arrow: Right 8">
            <a:extLst>
              <a:ext uri="{FF2B5EF4-FFF2-40B4-BE49-F238E27FC236}">
                <a16:creationId xmlns:a16="http://schemas.microsoft.com/office/drawing/2014/main" id="{6AF32A49-80DC-4CA7-999C-5B2FF786DE93}"/>
              </a:ext>
            </a:extLst>
          </p:cNvPr>
          <p:cNvSpPr/>
          <p:nvPr/>
        </p:nvSpPr>
        <p:spPr>
          <a:xfrm>
            <a:off x="39330" y="4491639"/>
            <a:ext cx="1745673" cy="16264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WBID Line</a:t>
            </a:r>
          </a:p>
        </p:txBody>
      </p:sp>
      <p:pic>
        <p:nvPicPr>
          <p:cNvPr id="10" name="Graphic 9" descr="Map with pin">
            <a:hlinkClick r:id="rId7"/>
            <a:extLst>
              <a:ext uri="{FF2B5EF4-FFF2-40B4-BE49-F238E27FC236}">
                <a16:creationId xmlns:a16="http://schemas.microsoft.com/office/drawing/2014/main" id="{1713944E-6409-44EC-9E16-A9E4E1AA286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924991" y="3643901"/>
            <a:ext cx="647009" cy="647009"/>
          </a:xfrm>
          <a:prstGeom prst="rect">
            <a:avLst/>
          </a:prstGeom>
        </p:spPr>
      </p:pic>
      <mc:AlternateContent xmlns:mc="http://schemas.openxmlformats.org/markup-compatibility/2006" xmlns:pslz="http://schemas.microsoft.com/office/powerpoint/2016/slidezoom">
        <mc:Choice Requires="pslz">
          <p:graphicFrame>
            <p:nvGraphicFramePr>
              <p:cNvPr id="11" name="Slide Zoom 10">
                <a:extLst>
                  <a:ext uri="{FF2B5EF4-FFF2-40B4-BE49-F238E27FC236}">
                    <a16:creationId xmlns:a16="http://schemas.microsoft.com/office/drawing/2014/main" id="{C3221B17-A6B2-49F3-9665-D955B2BA119C}"/>
                  </a:ext>
                </a:extLst>
              </p:cNvPr>
              <p:cNvGraphicFramePr>
                <a:graphicFrameLocks noChangeAspect="1"/>
              </p:cNvGraphicFramePr>
              <p:nvPr>
                <p:extLst>
                  <p:ext uri="{D42A27DB-BD31-4B8C-83A1-F6EECF244321}">
                    <p14:modId xmlns:p14="http://schemas.microsoft.com/office/powerpoint/2010/main" val="2203493494"/>
                  </p:ext>
                </p:extLst>
              </p:nvPr>
            </p:nvGraphicFramePr>
            <p:xfrm>
              <a:off x="8396112" y="0"/>
              <a:ext cx="747888" cy="560916"/>
            </p:xfrm>
            <a:graphic>
              <a:graphicData uri="http://schemas.microsoft.com/office/powerpoint/2016/slidezoom">
                <pslz:sldZm>
                  <pslz:sldZmObj sldId="256" cId="2775491427">
                    <pslz:zmPr id="{64E0AF93-94EA-40B9-92E2-0E4DC893935B}" returnToParent="0" transitionDur="1000">
                      <p166:blipFill xmlns:p166="http://schemas.microsoft.com/office/powerpoint/2016/6/main">
                        <a:blip r:embed="rId10"/>
                        <a:stretch>
                          <a:fillRect/>
                        </a:stretch>
                      </p166:blipFill>
                      <p166:spPr xmlns:p166="http://schemas.microsoft.com/office/powerpoint/2016/6/main">
                        <a:xfrm>
                          <a:off x="0" y="0"/>
                          <a:ext cx="747888" cy="560916"/>
                        </a:xfrm>
                        <a:prstGeom prst="rect">
                          <a:avLst/>
                        </a:prstGeom>
                        <a:ln w="3175">
                          <a:solidFill>
                            <a:prstClr val="ltGray"/>
                          </a:solidFill>
                        </a:ln>
                      </p166:spPr>
                    </pslz:zmPr>
                  </pslz:sldZmObj>
                </pslz:sldZm>
              </a:graphicData>
            </a:graphic>
          </p:graphicFrame>
        </mc:Choice>
        <mc:Fallback xmlns="">
          <p:pic>
            <p:nvPicPr>
              <p:cNvPr id="11" name="Slide Zoom 10">
                <a:hlinkClick r:id="rId11" action="ppaction://hlinksldjump"/>
                <a:extLst>
                  <a:ext uri="{FF2B5EF4-FFF2-40B4-BE49-F238E27FC236}">
                    <a16:creationId xmlns:a16="http://schemas.microsoft.com/office/drawing/2014/main" id="{C3221B17-A6B2-49F3-9665-D955B2BA119C}"/>
                  </a:ext>
                </a:extLst>
              </p:cNvPr>
              <p:cNvPicPr>
                <a:picLocks noGrp="1" noRot="1" noChangeAspect="1" noMove="1" noResize="1" noEditPoints="1" noAdjustHandles="1" noChangeArrowheads="1" noChangeShapeType="1"/>
              </p:cNvPicPr>
              <p:nvPr/>
            </p:nvPicPr>
            <p:blipFill>
              <a:blip r:embed="rId12"/>
              <a:stretch>
                <a:fillRect/>
              </a:stretch>
            </p:blipFill>
            <p:spPr>
              <a:xfrm>
                <a:off x="8396112" y="0"/>
                <a:ext cx="747888" cy="560916"/>
              </a:xfrm>
              <a:prstGeom prst="rect">
                <a:avLst/>
              </a:prstGeom>
              <a:ln w="3175">
                <a:solidFill>
                  <a:prstClr val="ltGray"/>
                </a:solidFill>
              </a:ln>
            </p:spPr>
          </p:pic>
        </mc:Fallback>
      </mc:AlternateContent>
    </p:spTree>
    <p:extLst>
      <p:ext uri="{BB962C8B-B14F-4D97-AF65-F5344CB8AC3E}">
        <p14:creationId xmlns:p14="http://schemas.microsoft.com/office/powerpoint/2010/main" val="8111557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000"/>
                                  </p:stCondLst>
                                  <p:childTnLst>
                                    <p:set>
                                      <p:cBhvr>
                                        <p:cTn id="6" dur="1" fill="hold">
                                          <p:stCondLst>
                                            <p:cond delay="0"/>
                                          </p:stCondLst>
                                        </p:cTn>
                                        <p:tgtEl>
                                          <p:spTgt spid="39"/>
                                        </p:tgtEl>
                                        <p:attrNameLst>
                                          <p:attrName>style.visibility</p:attrName>
                                        </p:attrNameLst>
                                      </p:cBhvr>
                                      <p:to>
                                        <p:strVal val="visible"/>
                                      </p:to>
                                    </p:set>
                                    <p:animEffect transition="in" filter="wipe(down)">
                                      <p:cBhvr>
                                        <p:cTn id="7" dur="500"/>
                                        <p:tgtEl>
                                          <p:spTgt spid="39"/>
                                        </p:tgtEl>
                                      </p:cBhvr>
                                    </p:animEffec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3500"/>
                            </p:stCondLst>
                            <p:childTnLst>
                              <p:par>
                                <p:cTn id="13" presetID="10" presetClass="entr" presetSubtype="0" fill="hold" grpId="0" nodeType="afterEffect">
                                  <p:stCondLst>
                                    <p:cond delay="300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5"/>
                                        </p:tgtEl>
                                        <p:attrNameLst>
                                          <p:attrName>style.visibility</p:attrName>
                                        </p:attrNameLst>
                                      </p:cBhvr>
                                      <p:to>
                                        <p:strVal val="visible"/>
                                      </p:to>
                                    </p:set>
                                  </p:childTnLst>
                                </p:cTn>
                              </p:par>
                            </p:childTnLst>
                          </p:cTn>
                        </p:par>
                        <p:par>
                          <p:cTn id="20" fill="hold">
                            <p:stCondLst>
                              <p:cond delay="0"/>
                            </p:stCondLst>
                            <p:childTnLst>
                              <p:par>
                                <p:cTn id="21" presetID="26" presetClass="emph" presetSubtype="0" repeatCount="indefinite" fill="hold" nodeType="afterEffect">
                                  <p:stCondLst>
                                    <p:cond delay="0"/>
                                  </p:stCondLst>
                                  <p:endCondLst>
                                    <p:cond evt="onNext" delay="0">
                                      <p:tgtEl>
                                        <p:sldTgt/>
                                      </p:tgtEl>
                                    </p:cond>
                                  </p:endCondLst>
                                  <p:childTnLst>
                                    <p:animEffect transition="out" filter="fade">
                                      <p:cBhvr>
                                        <p:cTn id="22" dur="500" tmFilter="0, 0; .2, .5; .8, .5; 1, 0"/>
                                        <p:tgtEl>
                                          <p:spTgt spid="35"/>
                                        </p:tgtEl>
                                      </p:cBhvr>
                                    </p:animEffect>
                                    <p:animScale>
                                      <p:cBhvr>
                                        <p:cTn id="23" dur="250" autoRev="1" fill="hold"/>
                                        <p:tgtEl>
                                          <p:spTgt spid="35"/>
                                        </p:tgtEl>
                                      </p:cBhvr>
                                      <p:by x="105000" y="105000"/>
                                    </p:animScale>
                                  </p:childTnLst>
                                </p:cTn>
                              </p:par>
                            </p:childTnLst>
                          </p:cTn>
                        </p:par>
                        <p:par>
                          <p:cTn id="24" fill="hold">
                            <p:stCondLst>
                              <p:cond delay="500"/>
                            </p:stCondLst>
                            <p:childTnLst>
                              <p:par>
                                <p:cTn id="25" presetID="10" presetClass="entr" presetSubtype="0"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5CBD7-F1B6-46CC-BD7A-0E141C777122}"/>
              </a:ext>
            </a:extLst>
          </p:cNvPr>
          <p:cNvSpPr>
            <a:spLocks noGrp="1"/>
          </p:cNvSpPr>
          <p:nvPr>
            <p:ph type="title"/>
          </p:nvPr>
        </p:nvSpPr>
        <p:spPr/>
        <p:txBody>
          <a:bodyPr/>
          <a:lstStyle/>
          <a:p>
            <a:r>
              <a:rPr lang="en-US" dirty="0"/>
              <a:t>Miller Creek</a:t>
            </a:r>
          </a:p>
        </p:txBody>
      </p:sp>
      <p:sp>
        <p:nvSpPr>
          <p:cNvPr id="3" name="Content Placeholder 2">
            <a:extLst>
              <a:ext uri="{FF2B5EF4-FFF2-40B4-BE49-F238E27FC236}">
                <a16:creationId xmlns:a16="http://schemas.microsoft.com/office/drawing/2014/main" id="{6E26FC7E-9642-4755-9776-923DE82D8340}"/>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9956111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0E4CC-2CB6-4315-A8A6-AC608F6ECF6C}"/>
              </a:ext>
            </a:extLst>
          </p:cNvPr>
          <p:cNvSpPr>
            <a:spLocks noGrp="1"/>
          </p:cNvSpPr>
          <p:nvPr>
            <p:ph type="title"/>
          </p:nvPr>
        </p:nvSpPr>
        <p:spPr/>
        <p:txBody>
          <a:bodyPr/>
          <a:lstStyle/>
          <a:p>
            <a:r>
              <a:rPr lang="en-US" dirty="0"/>
              <a:t>Miller Round 1</a:t>
            </a:r>
          </a:p>
        </p:txBody>
      </p:sp>
      <p:pic>
        <p:nvPicPr>
          <p:cNvPr id="4" name="Content Placeholder 3">
            <a:extLst>
              <a:ext uri="{FF2B5EF4-FFF2-40B4-BE49-F238E27FC236}">
                <a16:creationId xmlns:a16="http://schemas.microsoft.com/office/drawing/2014/main" id="{D868F09F-60AD-4C4A-B30C-76C1C36BCF2D}"/>
              </a:ext>
            </a:extLst>
          </p:cNvPr>
          <p:cNvPicPr>
            <a:picLocks noGrp="1" noChangeAspect="1"/>
          </p:cNvPicPr>
          <p:nvPr>
            <p:ph idx="1"/>
          </p:nvPr>
        </p:nvPicPr>
        <p:blipFill>
          <a:blip r:embed="rId2"/>
          <a:stretch>
            <a:fillRect/>
          </a:stretch>
        </p:blipFill>
        <p:spPr>
          <a:xfrm>
            <a:off x="1798516" y="2336800"/>
            <a:ext cx="5405847" cy="4464255"/>
          </a:xfrm>
          <a:prstGeom prst="rect">
            <a:avLst/>
          </a:prstGeom>
        </p:spPr>
      </p:pic>
      <mc:AlternateContent xmlns:mc="http://schemas.openxmlformats.org/markup-compatibility/2006" xmlns:p14="http://schemas.microsoft.com/office/powerpoint/2010/main">
        <mc:Choice Requires="p14">
          <p:contentPart p14:bwMode="auto" r:id="rId3">
            <p14:nvContentPartPr>
              <p14:cNvPr id="8" name="Ink 7">
                <a:extLst>
                  <a:ext uri="{FF2B5EF4-FFF2-40B4-BE49-F238E27FC236}">
                    <a16:creationId xmlns:a16="http://schemas.microsoft.com/office/drawing/2014/main" id="{41F74C50-52C6-455E-B301-C38292004010}"/>
                  </a:ext>
                </a:extLst>
              </p14:cNvPr>
              <p14:cNvContentPartPr/>
              <p14:nvPr/>
            </p14:nvContentPartPr>
            <p14:xfrm>
              <a:off x="3032549" y="4715486"/>
              <a:ext cx="660480" cy="535680"/>
            </p14:xfrm>
          </p:contentPart>
        </mc:Choice>
        <mc:Fallback xmlns="">
          <p:pic>
            <p:nvPicPr>
              <p:cNvPr id="8" name="Ink 7">
                <a:extLst>
                  <a:ext uri="{FF2B5EF4-FFF2-40B4-BE49-F238E27FC236}">
                    <a16:creationId xmlns:a16="http://schemas.microsoft.com/office/drawing/2014/main" id="{41F74C50-52C6-455E-B301-C38292004010}"/>
                  </a:ext>
                </a:extLst>
              </p:cNvPr>
              <p:cNvPicPr/>
              <p:nvPr/>
            </p:nvPicPr>
            <p:blipFill>
              <a:blip r:embed="rId4"/>
              <a:stretch>
                <a:fillRect/>
              </a:stretch>
            </p:blipFill>
            <p:spPr>
              <a:xfrm>
                <a:off x="3008793" y="4691726"/>
                <a:ext cx="708351" cy="5832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9" name="Ink 8">
                <a:extLst>
                  <a:ext uri="{FF2B5EF4-FFF2-40B4-BE49-F238E27FC236}">
                    <a16:creationId xmlns:a16="http://schemas.microsoft.com/office/drawing/2014/main" id="{555C2EC1-9E00-4C33-80BA-85B28EFFE1B8}"/>
                  </a:ext>
                </a:extLst>
              </p14:cNvPr>
              <p14:cNvContentPartPr/>
              <p14:nvPr/>
            </p14:nvContentPartPr>
            <p14:xfrm>
              <a:off x="4107509" y="5439086"/>
              <a:ext cx="240" cy="16320"/>
            </p14:xfrm>
          </p:contentPart>
        </mc:Choice>
        <mc:Fallback xmlns="">
          <p:pic>
            <p:nvPicPr>
              <p:cNvPr id="9" name="Ink 8">
                <a:extLst>
                  <a:ext uri="{FF2B5EF4-FFF2-40B4-BE49-F238E27FC236}">
                    <a16:creationId xmlns:a16="http://schemas.microsoft.com/office/drawing/2014/main" id="{555C2EC1-9E00-4C33-80BA-85B28EFFE1B8}"/>
                  </a:ext>
                </a:extLst>
              </p:cNvPr>
              <p:cNvPicPr/>
              <p:nvPr/>
            </p:nvPicPr>
            <p:blipFill>
              <a:blip r:embed="rId6"/>
              <a:stretch>
                <a:fillRect/>
              </a:stretch>
            </p:blipFill>
            <p:spPr>
              <a:xfrm>
                <a:off x="4091429" y="5423246"/>
                <a:ext cx="31920" cy="4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0" name="Ink 9">
                <a:extLst>
                  <a:ext uri="{FF2B5EF4-FFF2-40B4-BE49-F238E27FC236}">
                    <a16:creationId xmlns:a16="http://schemas.microsoft.com/office/drawing/2014/main" id="{3CC4FF10-D2CF-4377-82C5-74C3B2060AC1}"/>
                  </a:ext>
                </a:extLst>
              </p14:cNvPr>
              <p14:cNvContentPartPr/>
              <p14:nvPr/>
            </p14:nvContentPartPr>
            <p14:xfrm>
              <a:off x="4103189" y="5211086"/>
              <a:ext cx="287040" cy="217200"/>
            </p14:xfrm>
          </p:contentPart>
        </mc:Choice>
        <mc:Fallback xmlns="">
          <p:pic>
            <p:nvPicPr>
              <p:cNvPr id="10" name="Ink 9">
                <a:extLst>
                  <a:ext uri="{FF2B5EF4-FFF2-40B4-BE49-F238E27FC236}">
                    <a16:creationId xmlns:a16="http://schemas.microsoft.com/office/drawing/2014/main" id="{3CC4FF10-D2CF-4377-82C5-74C3B2060AC1}"/>
                  </a:ext>
                </a:extLst>
              </p:cNvPr>
              <p:cNvPicPr/>
              <p:nvPr/>
            </p:nvPicPr>
            <p:blipFill>
              <a:blip r:embed="rId8"/>
              <a:stretch>
                <a:fillRect/>
              </a:stretch>
            </p:blipFill>
            <p:spPr>
              <a:xfrm>
                <a:off x="4079419" y="5187313"/>
                <a:ext cx="334940" cy="264746"/>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3" name="Ink 12">
                <a:extLst>
                  <a:ext uri="{FF2B5EF4-FFF2-40B4-BE49-F238E27FC236}">
                    <a16:creationId xmlns:a16="http://schemas.microsoft.com/office/drawing/2014/main" id="{5FB62CFD-D374-47D0-8C49-77EDC28F7D66}"/>
                  </a:ext>
                </a:extLst>
              </p14:cNvPr>
              <p14:cNvContentPartPr/>
              <p14:nvPr/>
            </p14:nvContentPartPr>
            <p14:xfrm>
              <a:off x="4530149" y="5013566"/>
              <a:ext cx="240" cy="240"/>
            </p14:xfrm>
          </p:contentPart>
        </mc:Choice>
        <mc:Fallback xmlns="">
          <p:pic>
            <p:nvPicPr>
              <p:cNvPr id="13" name="Ink 12">
                <a:extLst>
                  <a:ext uri="{FF2B5EF4-FFF2-40B4-BE49-F238E27FC236}">
                    <a16:creationId xmlns:a16="http://schemas.microsoft.com/office/drawing/2014/main" id="{5FB62CFD-D374-47D0-8C49-77EDC28F7D66}"/>
                  </a:ext>
                </a:extLst>
              </p:cNvPr>
              <p:cNvPicPr/>
              <p:nvPr/>
            </p:nvPicPr>
            <p:blipFill>
              <a:blip r:embed="rId10"/>
              <a:stretch>
                <a:fillRect/>
              </a:stretch>
            </p:blipFill>
            <p:spPr>
              <a:xfrm>
                <a:off x="4514309" y="4997486"/>
                <a:ext cx="31920" cy="319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7" name="Ink 16">
                <a:extLst>
                  <a:ext uri="{FF2B5EF4-FFF2-40B4-BE49-F238E27FC236}">
                    <a16:creationId xmlns:a16="http://schemas.microsoft.com/office/drawing/2014/main" id="{123CC64B-1F30-4FD2-8A5C-18F10CCFC663}"/>
                  </a:ext>
                </a:extLst>
              </p14:cNvPr>
              <p14:cNvContentPartPr/>
              <p14:nvPr/>
            </p14:nvContentPartPr>
            <p14:xfrm>
              <a:off x="4426117" y="4961228"/>
              <a:ext cx="152280" cy="158658"/>
            </p14:xfrm>
          </p:contentPart>
        </mc:Choice>
        <mc:Fallback xmlns="">
          <p:pic>
            <p:nvPicPr>
              <p:cNvPr id="17" name="Ink 16">
                <a:extLst>
                  <a:ext uri="{FF2B5EF4-FFF2-40B4-BE49-F238E27FC236}">
                    <a16:creationId xmlns:a16="http://schemas.microsoft.com/office/drawing/2014/main" id="{123CC64B-1F30-4FD2-8A5C-18F10CCFC663}"/>
                  </a:ext>
                </a:extLst>
              </p:cNvPr>
              <p:cNvPicPr/>
              <p:nvPr/>
            </p:nvPicPr>
            <p:blipFill>
              <a:blip r:embed="rId12"/>
              <a:stretch>
                <a:fillRect/>
              </a:stretch>
            </p:blipFill>
            <p:spPr>
              <a:xfrm>
                <a:off x="4402357" y="4937483"/>
                <a:ext cx="200160" cy="206507"/>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3" name="Ink 22">
                <a:extLst>
                  <a:ext uri="{FF2B5EF4-FFF2-40B4-BE49-F238E27FC236}">
                    <a16:creationId xmlns:a16="http://schemas.microsoft.com/office/drawing/2014/main" id="{6967B767-7A05-4C5A-A3C6-AAB66A2BC5F4}"/>
                  </a:ext>
                </a:extLst>
              </p14:cNvPr>
              <p14:cNvContentPartPr/>
              <p14:nvPr/>
            </p14:nvContentPartPr>
            <p14:xfrm>
              <a:off x="5779529" y="4001177"/>
              <a:ext cx="415440" cy="1058160"/>
            </p14:xfrm>
          </p:contentPart>
        </mc:Choice>
        <mc:Fallback xmlns="">
          <p:pic>
            <p:nvPicPr>
              <p:cNvPr id="23" name="Ink 22">
                <a:extLst>
                  <a:ext uri="{FF2B5EF4-FFF2-40B4-BE49-F238E27FC236}">
                    <a16:creationId xmlns:a16="http://schemas.microsoft.com/office/drawing/2014/main" id="{6967B767-7A05-4C5A-A3C6-AAB66A2BC5F4}"/>
                  </a:ext>
                </a:extLst>
              </p:cNvPr>
              <p:cNvPicPr/>
              <p:nvPr/>
            </p:nvPicPr>
            <p:blipFill>
              <a:blip r:embed="rId14"/>
              <a:stretch>
                <a:fillRect/>
              </a:stretch>
            </p:blipFill>
            <p:spPr>
              <a:xfrm>
                <a:off x="5755769" y="3977422"/>
                <a:ext cx="462960" cy="1105669"/>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37" name="Ink 36">
                <a:extLst>
                  <a:ext uri="{FF2B5EF4-FFF2-40B4-BE49-F238E27FC236}">
                    <a16:creationId xmlns:a16="http://schemas.microsoft.com/office/drawing/2014/main" id="{C8548274-0103-4FB9-8335-9009B3DCB1B7}"/>
                  </a:ext>
                </a:extLst>
              </p14:cNvPr>
              <p14:cNvContentPartPr/>
              <p14:nvPr/>
            </p14:nvContentPartPr>
            <p14:xfrm>
              <a:off x="4448784" y="3797022"/>
              <a:ext cx="683105" cy="768875"/>
            </p14:xfrm>
          </p:contentPart>
        </mc:Choice>
        <mc:Fallback xmlns="">
          <p:pic>
            <p:nvPicPr>
              <p:cNvPr id="37" name="Ink 36">
                <a:extLst>
                  <a:ext uri="{FF2B5EF4-FFF2-40B4-BE49-F238E27FC236}">
                    <a16:creationId xmlns:a16="http://schemas.microsoft.com/office/drawing/2014/main" id="{C8548274-0103-4FB9-8335-9009B3DCB1B7}"/>
                  </a:ext>
                </a:extLst>
              </p:cNvPr>
              <p:cNvPicPr/>
              <p:nvPr/>
            </p:nvPicPr>
            <p:blipFill>
              <a:blip r:embed="rId16"/>
              <a:stretch>
                <a:fillRect/>
              </a:stretch>
            </p:blipFill>
            <p:spPr>
              <a:xfrm>
                <a:off x="4425018" y="3773265"/>
                <a:ext cx="730998" cy="81639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74" name="Ink 73">
                <a:extLst>
                  <a:ext uri="{FF2B5EF4-FFF2-40B4-BE49-F238E27FC236}">
                    <a16:creationId xmlns:a16="http://schemas.microsoft.com/office/drawing/2014/main" id="{18D6A8D9-0101-48FB-AD9D-75D958A41F57}"/>
                  </a:ext>
                </a:extLst>
              </p14:cNvPr>
              <p14:cNvContentPartPr/>
              <p14:nvPr/>
            </p14:nvContentPartPr>
            <p14:xfrm rot="16729963">
              <a:off x="-55353" y="4141662"/>
              <a:ext cx="1958328" cy="553200"/>
            </p14:xfrm>
          </p:contentPart>
        </mc:Choice>
        <mc:Fallback xmlns="">
          <p:pic>
            <p:nvPicPr>
              <p:cNvPr id="74" name="Ink 73">
                <a:extLst>
                  <a:ext uri="{FF2B5EF4-FFF2-40B4-BE49-F238E27FC236}">
                    <a16:creationId xmlns:a16="http://schemas.microsoft.com/office/drawing/2014/main" id="{18D6A8D9-0101-48FB-AD9D-75D958A41F57}"/>
                  </a:ext>
                </a:extLst>
              </p:cNvPr>
              <p:cNvPicPr/>
              <p:nvPr/>
            </p:nvPicPr>
            <p:blipFill>
              <a:blip r:embed="rId18"/>
              <a:stretch>
                <a:fillRect/>
              </a:stretch>
            </p:blipFill>
            <p:spPr>
              <a:xfrm rot="16729963">
                <a:off x="-79485" y="4117547"/>
                <a:ext cx="2005872" cy="600710"/>
              </a:xfrm>
              <a:prstGeom prst="rect">
                <a:avLst/>
              </a:prstGeom>
            </p:spPr>
          </p:pic>
        </mc:Fallback>
      </mc:AlternateContent>
      <p:sp>
        <p:nvSpPr>
          <p:cNvPr id="14" name="Cross 13">
            <a:extLst>
              <a:ext uri="{FF2B5EF4-FFF2-40B4-BE49-F238E27FC236}">
                <a16:creationId xmlns:a16="http://schemas.microsoft.com/office/drawing/2014/main" id="{77AF4324-0E1F-4DC8-9E0A-52FA188D6C29}"/>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p:sp>
        <p:nvSpPr>
          <p:cNvPr id="15" name="Oval 14">
            <a:extLst>
              <a:ext uri="{FF2B5EF4-FFF2-40B4-BE49-F238E27FC236}">
                <a16:creationId xmlns:a16="http://schemas.microsoft.com/office/drawing/2014/main" id="{A9027C60-E137-4B2A-BA89-C246F6999482}"/>
              </a:ext>
            </a:extLst>
          </p:cNvPr>
          <p:cNvSpPr/>
          <p:nvPr/>
        </p:nvSpPr>
        <p:spPr>
          <a:xfrm>
            <a:off x="5453102" y="4579417"/>
            <a:ext cx="1089200" cy="1080938"/>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p14="http://schemas.microsoft.com/office/powerpoint/2010/main">
        <mc:Choice Requires="p14">
          <p:contentPart p14:bwMode="auto" r:id="rId19">
            <p14:nvContentPartPr>
              <p14:cNvPr id="16" name="Ink 15">
                <a:extLst>
                  <a:ext uri="{FF2B5EF4-FFF2-40B4-BE49-F238E27FC236}">
                    <a16:creationId xmlns:a16="http://schemas.microsoft.com/office/drawing/2014/main" id="{A339CE87-DE48-4F4B-848F-607EB18CF023}"/>
                  </a:ext>
                </a:extLst>
              </p14:cNvPr>
              <p14:cNvContentPartPr/>
              <p14:nvPr/>
            </p14:nvContentPartPr>
            <p14:xfrm rot="16729963">
              <a:off x="-23855" y="4139883"/>
              <a:ext cx="1958328" cy="553200"/>
            </p14:xfrm>
          </p:contentPart>
        </mc:Choice>
        <mc:Fallback xmlns="">
          <p:pic>
            <p:nvPicPr>
              <p:cNvPr id="16" name="Ink 15">
                <a:extLst>
                  <a:ext uri="{FF2B5EF4-FFF2-40B4-BE49-F238E27FC236}">
                    <a16:creationId xmlns:a16="http://schemas.microsoft.com/office/drawing/2014/main" id="{A339CE87-DE48-4F4B-848F-607EB18CF023}"/>
                  </a:ext>
                </a:extLst>
              </p:cNvPr>
              <p:cNvPicPr/>
              <p:nvPr/>
            </p:nvPicPr>
            <p:blipFill>
              <a:blip r:embed="rId20"/>
              <a:stretch>
                <a:fillRect/>
              </a:stretch>
            </p:blipFill>
            <p:spPr>
              <a:xfrm rot="16729963">
                <a:off x="-47987" y="4115768"/>
                <a:ext cx="2005872" cy="60071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1">
            <p14:nvContentPartPr>
              <p14:cNvPr id="3" name="Ink 2">
                <a:extLst>
                  <a:ext uri="{FF2B5EF4-FFF2-40B4-BE49-F238E27FC236}">
                    <a16:creationId xmlns:a16="http://schemas.microsoft.com/office/drawing/2014/main" id="{CE9D9CC3-0D81-4A98-AF80-FA0B88D37B82}"/>
                  </a:ext>
                </a:extLst>
              </p14:cNvPr>
              <p14:cNvContentPartPr/>
              <p14:nvPr/>
            </p14:nvContentPartPr>
            <p14:xfrm>
              <a:off x="2520790" y="4184620"/>
              <a:ext cx="1778160" cy="1810080"/>
            </p14:xfrm>
          </p:contentPart>
        </mc:Choice>
        <mc:Fallback xmlns="">
          <p:pic>
            <p:nvPicPr>
              <p:cNvPr id="3" name="Ink 2">
                <a:extLst>
                  <a:ext uri="{FF2B5EF4-FFF2-40B4-BE49-F238E27FC236}">
                    <a16:creationId xmlns:a16="http://schemas.microsoft.com/office/drawing/2014/main" id="{CE9D9CC3-0D81-4A98-AF80-FA0B88D37B82}"/>
                  </a:ext>
                </a:extLst>
              </p:cNvPr>
              <p:cNvPicPr/>
              <p:nvPr/>
            </p:nvPicPr>
            <p:blipFill>
              <a:blip r:embed="rId22"/>
              <a:stretch>
                <a:fillRect/>
              </a:stretch>
            </p:blipFill>
            <p:spPr>
              <a:xfrm>
                <a:off x="2479044" y="4142500"/>
                <a:ext cx="1861652" cy="1893600"/>
              </a:xfrm>
              <a:prstGeom prst="rect">
                <a:avLst/>
              </a:prstGeom>
            </p:spPr>
          </p:pic>
        </mc:Fallback>
      </mc:AlternateContent>
    </p:spTree>
    <p:extLst>
      <p:ext uri="{BB962C8B-B14F-4D97-AF65-F5344CB8AC3E}">
        <p14:creationId xmlns:p14="http://schemas.microsoft.com/office/powerpoint/2010/main" val="848723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42E01-33E8-4EC2-BCA3-D201FB73ECF5}"/>
              </a:ext>
            </a:extLst>
          </p:cNvPr>
          <p:cNvSpPr>
            <a:spLocks noGrp="1"/>
          </p:cNvSpPr>
          <p:nvPr>
            <p:ph type="title"/>
          </p:nvPr>
        </p:nvSpPr>
        <p:spPr/>
        <p:txBody>
          <a:bodyPr/>
          <a:lstStyle/>
          <a:p>
            <a:r>
              <a:rPr lang="en-US" dirty="0"/>
              <a:t>Miller Round 2-C</a:t>
            </a:r>
          </a:p>
        </p:txBody>
      </p:sp>
      <p:pic>
        <p:nvPicPr>
          <p:cNvPr id="22" name="Content Placeholder 3">
            <a:extLst>
              <a:ext uri="{FF2B5EF4-FFF2-40B4-BE49-F238E27FC236}">
                <a16:creationId xmlns:a16="http://schemas.microsoft.com/office/drawing/2014/main" id="{C812AAC2-9721-4426-9AA9-781A6EACFE2C}"/>
              </a:ext>
            </a:extLst>
          </p:cNvPr>
          <p:cNvPicPr>
            <a:picLocks noGrp="1" noChangeAspect="1"/>
          </p:cNvPicPr>
          <p:nvPr>
            <p:ph idx="1"/>
          </p:nvPr>
        </p:nvPicPr>
        <p:blipFill>
          <a:blip r:embed="rId2"/>
          <a:stretch>
            <a:fillRect/>
          </a:stretch>
        </p:blipFill>
        <p:spPr>
          <a:xfrm>
            <a:off x="172306" y="2096656"/>
            <a:ext cx="3849202" cy="3205018"/>
          </a:xfrm>
          <a:prstGeom prst="rect">
            <a:avLst/>
          </a:prstGeom>
        </p:spPr>
      </p:pic>
      <p:grpSp>
        <p:nvGrpSpPr>
          <p:cNvPr id="6" name="Group 5">
            <a:extLst>
              <a:ext uri="{FF2B5EF4-FFF2-40B4-BE49-F238E27FC236}">
                <a16:creationId xmlns:a16="http://schemas.microsoft.com/office/drawing/2014/main" id="{07A9F5F4-CB31-4094-A7B1-275AB6D7FA93}"/>
              </a:ext>
            </a:extLst>
          </p:cNvPr>
          <p:cNvGrpSpPr/>
          <p:nvPr/>
        </p:nvGrpSpPr>
        <p:grpSpPr>
          <a:xfrm>
            <a:off x="858982" y="1470433"/>
            <a:ext cx="7962769" cy="5179749"/>
            <a:chOff x="858982" y="1470433"/>
            <a:chExt cx="7962769" cy="5179749"/>
          </a:xfrm>
        </p:grpSpPr>
        <p:cxnSp>
          <p:nvCxnSpPr>
            <p:cNvPr id="7" name="Straight Arrow Connector 6">
              <a:extLst>
                <a:ext uri="{FF2B5EF4-FFF2-40B4-BE49-F238E27FC236}">
                  <a16:creationId xmlns:a16="http://schemas.microsoft.com/office/drawing/2014/main" id="{D9525CFA-581C-44DD-B149-627D5945CCA5}"/>
                </a:ext>
              </a:extLst>
            </p:cNvPr>
            <p:cNvCxnSpPr>
              <a:cxnSpLocks/>
            </p:cNvCxnSpPr>
            <p:nvPr/>
          </p:nvCxnSpPr>
          <p:spPr>
            <a:xfrm flipV="1">
              <a:off x="858982" y="1470433"/>
              <a:ext cx="1368394" cy="246425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D8CC273C-423B-4070-BC27-FBA151E1645C}"/>
                </a:ext>
              </a:extLst>
            </p:cNvPr>
            <p:cNvCxnSpPr>
              <a:cxnSpLocks/>
            </p:cNvCxnSpPr>
            <p:nvPr/>
          </p:nvCxnSpPr>
          <p:spPr>
            <a:xfrm>
              <a:off x="858982" y="4664364"/>
              <a:ext cx="1809303" cy="198581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3058CDFF-B657-4ED2-AFBB-B6EF64221962}"/>
                </a:ext>
              </a:extLst>
            </p:cNvPr>
            <p:cNvSpPr/>
            <p:nvPr/>
          </p:nvSpPr>
          <p:spPr>
            <a:xfrm>
              <a:off x="858982" y="3934691"/>
              <a:ext cx="1079885" cy="729673"/>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Arrow Connector 12">
              <a:extLst>
                <a:ext uri="{FF2B5EF4-FFF2-40B4-BE49-F238E27FC236}">
                  <a16:creationId xmlns:a16="http://schemas.microsoft.com/office/drawing/2014/main" id="{EAD714EF-B4A9-4A65-A8DC-BBD6CBCD2575}"/>
                </a:ext>
              </a:extLst>
            </p:cNvPr>
            <p:cNvCxnSpPr>
              <a:cxnSpLocks/>
            </p:cNvCxnSpPr>
            <p:nvPr/>
          </p:nvCxnSpPr>
          <p:spPr>
            <a:xfrm flipV="1">
              <a:off x="1938867" y="1597891"/>
              <a:ext cx="6882884" cy="23368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5336F8EA-6B37-45F1-8765-A45372FA7358}"/>
                </a:ext>
              </a:extLst>
            </p:cNvPr>
            <p:cNvCxnSpPr>
              <a:cxnSpLocks/>
            </p:cNvCxnSpPr>
            <p:nvPr/>
          </p:nvCxnSpPr>
          <p:spPr>
            <a:xfrm>
              <a:off x="1938867" y="4664365"/>
              <a:ext cx="6441975" cy="198581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6F8F212C-8192-408A-8118-AE9F1DFFF928}"/>
                </a:ext>
              </a:extLst>
            </p:cNvPr>
            <p:cNvPicPr>
              <a:picLocks noChangeAspect="1"/>
            </p:cNvPicPr>
            <p:nvPr/>
          </p:nvPicPr>
          <p:blipFill>
            <a:blip r:embed="rId3"/>
            <a:stretch>
              <a:fillRect/>
            </a:stretch>
          </p:blipFill>
          <p:spPr>
            <a:xfrm>
              <a:off x="2227376" y="1470433"/>
              <a:ext cx="6153466" cy="5156465"/>
            </a:xfrm>
            <a:prstGeom prst="rect">
              <a:avLst/>
            </a:prstGeom>
            <a:ln w="38100">
              <a:solidFill>
                <a:schemeClr val="accent1"/>
              </a:solidFill>
            </a:ln>
          </p:spPr>
        </p:pic>
        <mc:AlternateContent xmlns:mc="http://schemas.openxmlformats.org/markup-compatibility/2006" xmlns:p14="http://schemas.microsoft.com/office/powerpoint/2010/main">
          <mc:Choice Requires="p14">
            <p:contentPart p14:bwMode="auto" r:id="rId4">
              <p14:nvContentPartPr>
                <p14:cNvPr id="26" name="Ink 25">
                  <a:extLst>
                    <a:ext uri="{FF2B5EF4-FFF2-40B4-BE49-F238E27FC236}">
                      <a16:creationId xmlns:a16="http://schemas.microsoft.com/office/drawing/2014/main" id="{6037532F-2092-46AF-AB73-D9B403829F49}"/>
                    </a:ext>
                  </a:extLst>
                </p14:cNvPr>
                <p14:cNvContentPartPr/>
                <p14:nvPr/>
              </p14:nvContentPartPr>
              <p14:xfrm>
                <a:off x="5236540" y="3481710"/>
                <a:ext cx="561120" cy="82800"/>
              </p14:xfrm>
            </p:contentPart>
          </mc:Choice>
          <mc:Fallback xmlns="">
            <p:pic>
              <p:nvPicPr>
                <p:cNvPr id="26" name="Ink 25">
                  <a:extLst>
                    <a:ext uri="{FF2B5EF4-FFF2-40B4-BE49-F238E27FC236}">
                      <a16:creationId xmlns:a16="http://schemas.microsoft.com/office/drawing/2014/main" id="{6037532F-2092-46AF-AB73-D9B403829F49}"/>
                    </a:ext>
                  </a:extLst>
                </p:cNvPr>
                <p:cNvPicPr/>
                <p:nvPr/>
              </p:nvPicPr>
              <p:blipFill>
                <a:blip r:embed="rId5"/>
                <a:stretch>
                  <a:fillRect/>
                </a:stretch>
              </p:blipFill>
              <p:spPr>
                <a:xfrm>
                  <a:off x="5212425" y="3457694"/>
                  <a:ext cx="608630" cy="130114"/>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7" name="Ink 26">
                  <a:extLst>
                    <a:ext uri="{FF2B5EF4-FFF2-40B4-BE49-F238E27FC236}">
                      <a16:creationId xmlns:a16="http://schemas.microsoft.com/office/drawing/2014/main" id="{453FAF5D-E36B-4108-B670-F202D1E584E4}"/>
                    </a:ext>
                  </a:extLst>
                </p14:cNvPr>
                <p14:cNvContentPartPr/>
                <p14:nvPr/>
              </p14:nvContentPartPr>
              <p14:xfrm>
                <a:off x="4978300" y="3052110"/>
                <a:ext cx="15120" cy="138240"/>
              </p14:xfrm>
            </p:contentPart>
          </mc:Choice>
          <mc:Fallback xmlns="">
            <p:pic>
              <p:nvPicPr>
                <p:cNvPr id="27" name="Ink 26">
                  <a:extLst>
                    <a:ext uri="{FF2B5EF4-FFF2-40B4-BE49-F238E27FC236}">
                      <a16:creationId xmlns:a16="http://schemas.microsoft.com/office/drawing/2014/main" id="{453FAF5D-E36B-4108-B670-F202D1E584E4}"/>
                    </a:ext>
                  </a:extLst>
                </p:cNvPr>
                <p:cNvPicPr/>
                <p:nvPr/>
              </p:nvPicPr>
              <p:blipFill>
                <a:blip r:embed="rId7"/>
                <a:stretch>
                  <a:fillRect/>
                </a:stretch>
              </p:blipFill>
              <p:spPr>
                <a:xfrm>
                  <a:off x="4954741" y="3004230"/>
                  <a:ext cx="61535" cy="234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35" name="Ink 34">
                  <a:extLst>
                    <a:ext uri="{FF2B5EF4-FFF2-40B4-BE49-F238E27FC236}">
                      <a16:creationId xmlns:a16="http://schemas.microsoft.com/office/drawing/2014/main" id="{957E9C09-C2B5-49E8-835B-FE3C9D29BF74}"/>
                    </a:ext>
                  </a:extLst>
                </p14:cNvPr>
                <p14:cNvContentPartPr/>
                <p14:nvPr/>
              </p14:nvContentPartPr>
              <p14:xfrm>
                <a:off x="5084010" y="2431813"/>
                <a:ext cx="207840" cy="366960"/>
              </p14:xfrm>
            </p:contentPart>
          </mc:Choice>
          <mc:Fallback xmlns="">
            <p:pic>
              <p:nvPicPr>
                <p:cNvPr id="35" name="Ink 34">
                  <a:extLst>
                    <a:ext uri="{FF2B5EF4-FFF2-40B4-BE49-F238E27FC236}">
                      <a16:creationId xmlns:a16="http://schemas.microsoft.com/office/drawing/2014/main" id="{957E9C09-C2B5-49E8-835B-FE3C9D29BF74}"/>
                    </a:ext>
                  </a:extLst>
                </p:cNvPr>
                <p:cNvPicPr/>
                <p:nvPr/>
              </p:nvPicPr>
              <p:blipFill>
                <a:blip r:embed="rId9"/>
                <a:stretch>
                  <a:fillRect/>
                </a:stretch>
              </p:blipFill>
              <p:spPr>
                <a:xfrm>
                  <a:off x="5059876" y="2407661"/>
                  <a:ext cx="255387" cy="414542"/>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38" name="Ink 37">
                  <a:extLst>
                    <a:ext uri="{FF2B5EF4-FFF2-40B4-BE49-F238E27FC236}">
                      <a16:creationId xmlns:a16="http://schemas.microsoft.com/office/drawing/2014/main" id="{394937A2-9318-4EC0-824F-8A23BAA6D57A}"/>
                    </a:ext>
                  </a:extLst>
                </p14:cNvPr>
                <p14:cNvContentPartPr/>
                <p14:nvPr/>
              </p14:nvContentPartPr>
              <p14:xfrm>
                <a:off x="4963530" y="3102853"/>
                <a:ext cx="228960" cy="235080"/>
              </p14:xfrm>
            </p:contentPart>
          </mc:Choice>
          <mc:Fallback xmlns="">
            <p:pic>
              <p:nvPicPr>
                <p:cNvPr id="38" name="Ink 37">
                  <a:extLst>
                    <a:ext uri="{FF2B5EF4-FFF2-40B4-BE49-F238E27FC236}">
                      <a16:creationId xmlns:a16="http://schemas.microsoft.com/office/drawing/2014/main" id="{394937A2-9318-4EC0-824F-8A23BAA6D57A}"/>
                    </a:ext>
                  </a:extLst>
                </p:cNvPr>
                <p:cNvPicPr/>
                <p:nvPr/>
              </p:nvPicPr>
              <p:blipFill>
                <a:blip r:embed="rId11"/>
                <a:stretch>
                  <a:fillRect/>
                </a:stretch>
              </p:blipFill>
              <p:spPr>
                <a:xfrm>
                  <a:off x="4939410" y="3078733"/>
                  <a:ext cx="276480" cy="2826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56" name="Ink 55">
                  <a:extLst>
                    <a:ext uri="{FF2B5EF4-FFF2-40B4-BE49-F238E27FC236}">
                      <a16:creationId xmlns:a16="http://schemas.microsoft.com/office/drawing/2014/main" id="{09ECACCF-4AE2-4B2A-BE37-088ECF15F4E8}"/>
                    </a:ext>
                  </a:extLst>
                </p14:cNvPr>
                <p14:cNvContentPartPr/>
                <p14:nvPr/>
              </p14:nvContentPartPr>
              <p14:xfrm>
                <a:off x="4345507" y="2690170"/>
                <a:ext cx="256560" cy="305040"/>
              </p14:xfrm>
            </p:contentPart>
          </mc:Choice>
          <mc:Fallback xmlns="">
            <p:pic>
              <p:nvPicPr>
                <p:cNvPr id="56" name="Ink 55">
                  <a:extLst>
                    <a:ext uri="{FF2B5EF4-FFF2-40B4-BE49-F238E27FC236}">
                      <a16:creationId xmlns:a16="http://schemas.microsoft.com/office/drawing/2014/main" id="{09ECACCF-4AE2-4B2A-BE37-088ECF15F4E8}"/>
                    </a:ext>
                  </a:extLst>
                </p:cNvPr>
                <p:cNvPicPr/>
                <p:nvPr/>
              </p:nvPicPr>
              <p:blipFill>
                <a:blip r:embed="rId13"/>
                <a:stretch>
                  <a:fillRect/>
                </a:stretch>
              </p:blipFill>
              <p:spPr>
                <a:xfrm>
                  <a:off x="4321398" y="2666069"/>
                  <a:ext cx="304058" cy="352523"/>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63" name="Ink 62">
                  <a:extLst>
                    <a:ext uri="{FF2B5EF4-FFF2-40B4-BE49-F238E27FC236}">
                      <a16:creationId xmlns:a16="http://schemas.microsoft.com/office/drawing/2014/main" id="{CEA15AA5-0289-41C3-AA4E-BEDB2E5E48F1}"/>
                    </a:ext>
                  </a:extLst>
                </p14:cNvPr>
                <p14:cNvContentPartPr/>
                <p14:nvPr/>
              </p14:nvContentPartPr>
              <p14:xfrm>
                <a:off x="6457964" y="3954026"/>
                <a:ext cx="402000" cy="259440"/>
              </p14:xfrm>
            </p:contentPart>
          </mc:Choice>
          <mc:Fallback xmlns="">
            <p:pic>
              <p:nvPicPr>
                <p:cNvPr id="63" name="Ink 62">
                  <a:extLst>
                    <a:ext uri="{FF2B5EF4-FFF2-40B4-BE49-F238E27FC236}">
                      <a16:creationId xmlns:a16="http://schemas.microsoft.com/office/drawing/2014/main" id="{CEA15AA5-0289-41C3-AA4E-BEDB2E5E48F1}"/>
                    </a:ext>
                  </a:extLst>
                </p:cNvPr>
                <p:cNvPicPr/>
                <p:nvPr/>
              </p:nvPicPr>
              <p:blipFill>
                <a:blip r:embed="rId15"/>
                <a:stretch>
                  <a:fillRect/>
                </a:stretch>
              </p:blipFill>
              <p:spPr>
                <a:xfrm>
                  <a:off x="6433851" y="3929917"/>
                  <a:ext cx="449506" cy="306938"/>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66" name="Ink 65">
                  <a:extLst>
                    <a:ext uri="{FF2B5EF4-FFF2-40B4-BE49-F238E27FC236}">
                      <a16:creationId xmlns:a16="http://schemas.microsoft.com/office/drawing/2014/main" id="{3882C370-F66E-4529-A0A0-8F445832F3D4}"/>
                    </a:ext>
                  </a:extLst>
                </p14:cNvPr>
                <p14:cNvContentPartPr/>
                <p14:nvPr/>
              </p14:nvContentPartPr>
              <p14:xfrm>
                <a:off x="7909331" y="4248378"/>
                <a:ext cx="281880" cy="139920"/>
              </p14:xfrm>
            </p:contentPart>
          </mc:Choice>
          <mc:Fallback xmlns="">
            <p:pic>
              <p:nvPicPr>
                <p:cNvPr id="66" name="Ink 65">
                  <a:extLst>
                    <a:ext uri="{FF2B5EF4-FFF2-40B4-BE49-F238E27FC236}">
                      <a16:creationId xmlns:a16="http://schemas.microsoft.com/office/drawing/2014/main" id="{3882C370-F66E-4529-A0A0-8F445832F3D4}"/>
                    </a:ext>
                  </a:extLst>
                </p:cNvPr>
                <p:cNvPicPr/>
                <p:nvPr/>
              </p:nvPicPr>
              <p:blipFill>
                <a:blip r:embed="rId17"/>
                <a:stretch>
                  <a:fillRect/>
                </a:stretch>
              </p:blipFill>
              <p:spPr>
                <a:xfrm>
                  <a:off x="7885211" y="4224279"/>
                  <a:ext cx="329400" cy="187399"/>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69" name="Ink 68">
                  <a:extLst>
                    <a:ext uri="{FF2B5EF4-FFF2-40B4-BE49-F238E27FC236}">
                      <a16:creationId xmlns:a16="http://schemas.microsoft.com/office/drawing/2014/main" id="{B2987CF1-90F6-4BD4-9C90-AA8F39D6F165}"/>
                    </a:ext>
                  </a:extLst>
                </p14:cNvPr>
                <p14:cNvContentPartPr/>
                <p14:nvPr/>
              </p14:nvContentPartPr>
              <p14:xfrm>
                <a:off x="7661411" y="4872138"/>
                <a:ext cx="150840" cy="223680"/>
              </p14:xfrm>
            </p:contentPart>
          </mc:Choice>
          <mc:Fallback xmlns="">
            <p:pic>
              <p:nvPicPr>
                <p:cNvPr id="69" name="Ink 68">
                  <a:extLst>
                    <a:ext uri="{FF2B5EF4-FFF2-40B4-BE49-F238E27FC236}">
                      <a16:creationId xmlns:a16="http://schemas.microsoft.com/office/drawing/2014/main" id="{B2987CF1-90F6-4BD4-9C90-AA8F39D6F165}"/>
                    </a:ext>
                  </a:extLst>
                </p:cNvPr>
                <p:cNvPicPr/>
                <p:nvPr/>
              </p:nvPicPr>
              <p:blipFill>
                <a:blip r:embed="rId19"/>
                <a:stretch>
                  <a:fillRect/>
                </a:stretch>
              </p:blipFill>
              <p:spPr>
                <a:xfrm>
                  <a:off x="7637348" y="4848083"/>
                  <a:ext cx="198247" cy="271073"/>
                </a:xfrm>
                <a:prstGeom prst="rect">
                  <a:avLst/>
                </a:prstGeom>
              </p:spPr>
            </p:pic>
          </mc:Fallback>
        </mc:AlternateContent>
      </p:grpSp>
      <p:pic>
        <p:nvPicPr>
          <p:cNvPr id="19" name="Picture 18">
            <a:extLst>
              <a:ext uri="{FF2B5EF4-FFF2-40B4-BE49-F238E27FC236}">
                <a16:creationId xmlns:a16="http://schemas.microsoft.com/office/drawing/2014/main" id="{D3C63FF3-C92E-4E04-8076-58F1B8B0F2C2}"/>
              </a:ext>
            </a:extLst>
          </p:cNvPr>
          <p:cNvPicPr>
            <a:picLocks noChangeAspect="1"/>
          </p:cNvPicPr>
          <p:nvPr/>
        </p:nvPicPr>
        <p:blipFill rotWithShape="1">
          <a:blip r:embed="rId20"/>
          <a:srcRect t="6598" b="25935"/>
          <a:stretch/>
        </p:blipFill>
        <p:spPr>
          <a:xfrm>
            <a:off x="6998163" y="162114"/>
            <a:ext cx="1864622" cy="3175819"/>
          </a:xfrm>
          <a:prstGeom prst="rect">
            <a:avLst/>
          </a:prstGeom>
        </p:spPr>
      </p:pic>
      <p:sp>
        <p:nvSpPr>
          <p:cNvPr id="20" name="Cross 19">
            <a:extLst>
              <a:ext uri="{FF2B5EF4-FFF2-40B4-BE49-F238E27FC236}">
                <a16:creationId xmlns:a16="http://schemas.microsoft.com/office/drawing/2014/main" id="{A9CC7703-A040-4112-9CD9-A87155137BE6}"/>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mc:AlternateContent xmlns:mc="http://schemas.openxmlformats.org/markup-compatibility/2006" xmlns:p14="http://schemas.microsoft.com/office/powerpoint/2010/main" xmlns:aink="http://schemas.microsoft.com/office/drawing/2016/ink">
        <mc:Choice Requires="p14 aink">
          <p:contentPart p14:bwMode="auto" r:id="rId21">
            <p14:nvContentPartPr>
              <p14:cNvPr id="3" name="Ink 2">
                <a:extLst>
                  <a:ext uri="{FF2B5EF4-FFF2-40B4-BE49-F238E27FC236}">
                    <a16:creationId xmlns:a16="http://schemas.microsoft.com/office/drawing/2014/main" id="{CB55F360-12A7-4891-BC83-F1E8AC03538C}"/>
                  </a:ext>
                </a:extLst>
              </p14:cNvPr>
              <p14:cNvContentPartPr/>
              <p14:nvPr/>
            </p14:nvContentPartPr>
            <p14:xfrm>
              <a:off x="3288029" y="1837840"/>
              <a:ext cx="4424400" cy="3251520"/>
            </p14:xfrm>
          </p:contentPart>
        </mc:Choice>
        <mc:Fallback xmlns="">
          <p:pic>
            <p:nvPicPr>
              <p:cNvPr id="3" name="Ink 2">
                <a:extLst>
                  <a:ext uri="{FF2B5EF4-FFF2-40B4-BE49-F238E27FC236}">
                    <a16:creationId xmlns:a16="http://schemas.microsoft.com/office/drawing/2014/main" id="{CB55F360-12A7-4891-BC83-F1E8AC03538C}"/>
                  </a:ext>
                </a:extLst>
              </p:cNvPr>
              <p:cNvPicPr/>
              <p:nvPr/>
            </p:nvPicPr>
            <p:blipFill>
              <a:blip r:embed="rId22"/>
              <a:stretch>
                <a:fillRect/>
              </a:stretch>
            </p:blipFill>
            <p:spPr>
              <a:xfrm>
                <a:off x="3246269" y="1796080"/>
                <a:ext cx="4508280" cy="3335040"/>
              </a:xfrm>
              <a:prstGeom prst="rect">
                <a:avLst/>
              </a:prstGeom>
            </p:spPr>
          </p:pic>
        </mc:Fallback>
      </mc:AlternateContent>
    </p:spTree>
    <p:extLst>
      <p:ext uri="{BB962C8B-B14F-4D97-AF65-F5344CB8AC3E}">
        <p14:creationId xmlns:p14="http://schemas.microsoft.com/office/powerpoint/2010/main" val="413724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0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2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3000"/>
                            </p:stCondLst>
                            <p:childTnLst>
                              <p:par>
                                <p:cTn id="13" presetID="10" presetClass="entr" presetSubtype="0"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E0DAFD82-3F74-4E59-B32E-BD77462BFFD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82" y="0"/>
            <a:ext cx="9144000" cy="6858001"/>
            <a:chOff x="-3176" y="0"/>
            <a:chExt cx="12192000" cy="6858001"/>
          </a:xfrm>
        </p:grpSpPr>
        <p:sp useBgFill="1">
          <p:nvSpPr>
            <p:cNvPr id="13" name="Rectangle 12">
              <a:extLst>
                <a:ext uri="{FF2B5EF4-FFF2-40B4-BE49-F238E27FC236}">
                  <a16:creationId xmlns:a16="http://schemas.microsoft.com/office/drawing/2014/main" id="{4A91303C-F093-4328-A707-645FBC76F7EA}"/>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close up of a building&#10;&#10;Description generated with very high confidence">
              <a:extLst>
                <a:ext uri="{FF2B5EF4-FFF2-40B4-BE49-F238E27FC236}">
                  <a16:creationId xmlns:a16="http://schemas.microsoft.com/office/drawing/2014/main" id="{396DCE38-5576-4DB4-9E0B-8BA014EBCBA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7" name="Content Placeholder 3">
            <a:extLst>
              <a:ext uri="{FF2B5EF4-FFF2-40B4-BE49-F238E27FC236}">
                <a16:creationId xmlns:a16="http://schemas.microsoft.com/office/drawing/2014/main" id="{08BF3D4E-AE08-4414-823A-18F18EB74D52}"/>
              </a:ext>
            </a:extLst>
          </p:cNvPr>
          <p:cNvPicPr>
            <a:picLocks noChangeAspect="1"/>
          </p:cNvPicPr>
          <p:nvPr/>
        </p:nvPicPr>
        <p:blipFill rotWithShape="1">
          <a:blip r:embed="rId3"/>
          <a:srcRect l="18715" r="10232" b="-1"/>
          <a:stretch/>
        </p:blipFill>
        <p:spPr>
          <a:xfrm>
            <a:off x="3477006" y="10"/>
            <a:ext cx="5664611" cy="6856310"/>
          </a:xfrm>
          <a:prstGeom prst="rect">
            <a:avLst/>
          </a:prstGeom>
          <a:ln>
            <a:noFill/>
          </a:ln>
          <a:effectLst/>
        </p:spPr>
      </p:pic>
      <p:sp>
        <p:nvSpPr>
          <p:cNvPr id="16" name="Rectangle 15">
            <a:extLst>
              <a:ext uri="{FF2B5EF4-FFF2-40B4-BE49-F238E27FC236}">
                <a16:creationId xmlns:a16="http://schemas.microsoft.com/office/drawing/2014/main" id="{356B696F-2C62-45F3-A534-B39DDD903C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6392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8" name="Picture 17" descr="A close up of a logo&#10;&#10;Description generated with very high confidence">
            <a:extLst>
              <a:ext uri="{FF2B5EF4-FFF2-40B4-BE49-F238E27FC236}">
                <a16:creationId xmlns:a16="http://schemas.microsoft.com/office/drawing/2014/main" id="{655D1A39-500D-4C26-97A9-AB4AD60D0BBF}"/>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3771900" cy="202738"/>
          </a:xfrm>
          <a:prstGeom prst="rect">
            <a:avLst/>
          </a:prstGeom>
        </p:spPr>
      </p:pic>
      <p:sp>
        <p:nvSpPr>
          <p:cNvPr id="2" name="Title 1">
            <a:extLst>
              <a:ext uri="{FF2B5EF4-FFF2-40B4-BE49-F238E27FC236}">
                <a16:creationId xmlns:a16="http://schemas.microsoft.com/office/drawing/2014/main" id="{013F8D9F-041A-4E4B-965C-5821A9B878BE}"/>
              </a:ext>
            </a:extLst>
          </p:cNvPr>
          <p:cNvSpPr>
            <a:spLocks noGrp="1"/>
          </p:cNvSpPr>
          <p:nvPr>
            <p:ph type="title"/>
          </p:nvPr>
        </p:nvSpPr>
        <p:spPr>
          <a:xfrm>
            <a:off x="510241" y="753228"/>
            <a:ext cx="3088092" cy="1080938"/>
          </a:xfrm>
        </p:spPr>
        <p:txBody>
          <a:bodyPr>
            <a:normAutofit/>
          </a:bodyPr>
          <a:lstStyle/>
          <a:p>
            <a:r>
              <a:rPr lang="en-US" sz="2800" dirty="0"/>
              <a:t>Miller Round 3-C2</a:t>
            </a:r>
          </a:p>
        </p:txBody>
      </p:sp>
      <p:sp>
        <p:nvSpPr>
          <p:cNvPr id="9" name="Content Placeholder 8"/>
          <p:cNvSpPr>
            <a:spLocks noGrp="1"/>
          </p:cNvSpPr>
          <p:nvPr>
            <p:ph idx="1"/>
          </p:nvPr>
        </p:nvSpPr>
        <p:spPr>
          <a:xfrm>
            <a:off x="510241" y="2336873"/>
            <a:ext cx="2686226" cy="3599316"/>
          </a:xfrm>
        </p:spPr>
        <p:txBody>
          <a:bodyPr>
            <a:normAutofit/>
          </a:bodyPr>
          <a:lstStyle/>
          <a:p>
            <a:endParaRPr lang="en-US" sz="1400" dirty="0"/>
          </a:p>
        </p:txBody>
      </p:sp>
      <mc:AlternateContent xmlns:mc="http://schemas.openxmlformats.org/markup-compatibility/2006" xmlns:p14="http://schemas.microsoft.com/office/powerpoint/2010/main">
        <mc:Choice Requires="p14">
          <p:contentPart p14:bwMode="auto" r:id="rId5">
            <p14:nvContentPartPr>
              <p14:cNvPr id="17" name="Ink 16">
                <a:extLst>
                  <a:ext uri="{FF2B5EF4-FFF2-40B4-BE49-F238E27FC236}">
                    <a16:creationId xmlns:a16="http://schemas.microsoft.com/office/drawing/2014/main" id="{7ECC6C29-FDC4-4158-8813-05EA1DDC902D}"/>
                  </a:ext>
                </a:extLst>
              </p14:cNvPr>
              <p14:cNvContentPartPr/>
              <p14:nvPr/>
            </p14:nvContentPartPr>
            <p14:xfrm>
              <a:off x="3801941" y="2839218"/>
              <a:ext cx="1170538" cy="780480"/>
            </p14:xfrm>
          </p:contentPart>
        </mc:Choice>
        <mc:Fallback xmlns="">
          <p:pic>
            <p:nvPicPr>
              <p:cNvPr id="17" name="Ink 16">
                <a:extLst>
                  <a:ext uri="{FF2B5EF4-FFF2-40B4-BE49-F238E27FC236}">
                    <a16:creationId xmlns:a16="http://schemas.microsoft.com/office/drawing/2014/main" id="{7ECC6C29-FDC4-4158-8813-05EA1DDC902D}"/>
                  </a:ext>
                </a:extLst>
              </p:cNvPr>
              <p:cNvPicPr/>
              <p:nvPr/>
            </p:nvPicPr>
            <p:blipFill>
              <a:blip r:embed="rId6"/>
              <a:stretch>
                <a:fillRect/>
              </a:stretch>
            </p:blipFill>
            <p:spPr>
              <a:xfrm>
                <a:off x="3777825" y="2815458"/>
                <a:ext cx="1218051" cy="82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9" name="Ink 18">
                <a:extLst>
                  <a:ext uri="{FF2B5EF4-FFF2-40B4-BE49-F238E27FC236}">
                    <a16:creationId xmlns:a16="http://schemas.microsoft.com/office/drawing/2014/main" id="{773FFA9A-8E39-42DF-9F11-C0D58C42BA1B}"/>
                  </a:ext>
                </a:extLst>
              </p14:cNvPr>
              <p14:cNvContentPartPr/>
              <p14:nvPr/>
            </p14:nvContentPartPr>
            <p14:xfrm>
              <a:off x="4816302" y="3950069"/>
              <a:ext cx="1029840" cy="187440"/>
            </p14:xfrm>
          </p:contentPart>
        </mc:Choice>
        <mc:Fallback xmlns="">
          <p:pic>
            <p:nvPicPr>
              <p:cNvPr id="19" name="Ink 18">
                <a:extLst>
                  <a:ext uri="{FF2B5EF4-FFF2-40B4-BE49-F238E27FC236}">
                    <a16:creationId xmlns:a16="http://schemas.microsoft.com/office/drawing/2014/main" id="{773FFA9A-8E39-42DF-9F11-C0D58C42BA1B}"/>
                  </a:ext>
                </a:extLst>
              </p:cNvPr>
              <p:cNvPicPr/>
              <p:nvPr/>
            </p:nvPicPr>
            <p:blipFill>
              <a:blip r:embed="rId8"/>
              <a:stretch>
                <a:fillRect/>
              </a:stretch>
            </p:blipFill>
            <p:spPr>
              <a:xfrm>
                <a:off x="4792545" y="3926324"/>
                <a:ext cx="1077714" cy="235289"/>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4" name="Ink 23">
                <a:extLst>
                  <a:ext uri="{FF2B5EF4-FFF2-40B4-BE49-F238E27FC236}">
                    <a16:creationId xmlns:a16="http://schemas.microsoft.com/office/drawing/2014/main" id="{7DE001ED-E750-416B-AE83-23F2E6F6E58B}"/>
                  </a:ext>
                </a:extLst>
              </p14:cNvPr>
              <p14:cNvContentPartPr/>
              <p14:nvPr/>
            </p14:nvContentPartPr>
            <p14:xfrm>
              <a:off x="7453609" y="4579667"/>
              <a:ext cx="611040" cy="366240"/>
            </p14:xfrm>
          </p:contentPart>
        </mc:Choice>
        <mc:Fallback xmlns="">
          <p:pic>
            <p:nvPicPr>
              <p:cNvPr id="24" name="Ink 23">
                <a:extLst>
                  <a:ext uri="{FF2B5EF4-FFF2-40B4-BE49-F238E27FC236}">
                    <a16:creationId xmlns:a16="http://schemas.microsoft.com/office/drawing/2014/main" id="{7DE001ED-E750-416B-AE83-23F2E6F6E58B}"/>
                  </a:ext>
                </a:extLst>
              </p:cNvPr>
              <p:cNvPicPr/>
              <p:nvPr/>
            </p:nvPicPr>
            <p:blipFill>
              <a:blip r:embed="rId10"/>
              <a:stretch>
                <a:fillRect/>
              </a:stretch>
            </p:blipFill>
            <p:spPr>
              <a:xfrm>
                <a:off x="7429844" y="4555563"/>
                <a:ext cx="658569" cy="413729"/>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8" name="Ink 27">
                <a:extLst>
                  <a:ext uri="{FF2B5EF4-FFF2-40B4-BE49-F238E27FC236}">
                    <a16:creationId xmlns:a16="http://schemas.microsoft.com/office/drawing/2014/main" id="{5C88330C-28D2-4390-9050-16ECA07A5870}"/>
                  </a:ext>
                </a:extLst>
              </p14:cNvPr>
              <p14:cNvContentPartPr/>
              <p14:nvPr/>
            </p14:nvContentPartPr>
            <p14:xfrm>
              <a:off x="6550825" y="4090724"/>
              <a:ext cx="541320" cy="384360"/>
            </p14:xfrm>
          </p:contentPart>
        </mc:Choice>
        <mc:Fallback xmlns="">
          <p:pic>
            <p:nvPicPr>
              <p:cNvPr id="28" name="Ink 27">
                <a:extLst>
                  <a:ext uri="{FF2B5EF4-FFF2-40B4-BE49-F238E27FC236}">
                    <a16:creationId xmlns:a16="http://schemas.microsoft.com/office/drawing/2014/main" id="{5C88330C-28D2-4390-9050-16ECA07A5870}"/>
                  </a:ext>
                </a:extLst>
              </p:cNvPr>
              <p:cNvPicPr/>
              <p:nvPr/>
            </p:nvPicPr>
            <p:blipFill>
              <a:blip r:embed="rId12"/>
              <a:stretch>
                <a:fillRect/>
              </a:stretch>
            </p:blipFill>
            <p:spPr>
              <a:xfrm>
                <a:off x="6527070" y="4066634"/>
                <a:ext cx="588829" cy="431821"/>
              </a:xfrm>
              <a:prstGeom prst="rect">
                <a:avLst/>
              </a:prstGeom>
            </p:spPr>
          </p:pic>
        </mc:Fallback>
      </mc:AlternateContent>
      <p:pic>
        <p:nvPicPr>
          <p:cNvPr id="15" name="Picture 14">
            <a:extLst>
              <a:ext uri="{FF2B5EF4-FFF2-40B4-BE49-F238E27FC236}">
                <a16:creationId xmlns:a16="http://schemas.microsoft.com/office/drawing/2014/main" id="{56BAEE21-9AF0-46CA-ABCC-99EBD35E875F}"/>
              </a:ext>
            </a:extLst>
          </p:cNvPr>
          <p:cNvPicPr>
            <a:picLocks noChangeAspect="1"/>
          </p:cNvPicPr>
          <p:nvPr/>
        </p:nvPicPr>
        <p:blipFill rotWithShape="1">
          <a:blip r:embed="rId13"/>
          <a:srcRect t="6598" b="25935"/>
          <a:stretch/>
        </p:blipFill>
        <p:spPr>
          <a:xfrm>
            <a:off x="949652" y="2887174"/>
            <a:ext cx="1864622" cy="3175819"/>
          </a:xfrm>
          <a:prstGeom prst="rect">
            <a:avLst/>
          </a:prstGeom>
        </p:spPr>
      </p:pic>
      <p:sp>
        <p:nvSpPr>
          <p:cNvPr id="20" name="Cross 19">
            <a:extLst>
              <a:ext uri="{FF2B5EF4-FFF2-40B4-BE49-F238E27FC236}">
                <a16:creationId xmlns:a16="http://schemas.microsoft.com/office/drawing/2014/main" id="{8F444D95-1282-4483-A3C5-9026F0095F72}"/>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5" name="Ink 4">
                <a:extLst>
                  <a:ext uri="{FF2B5EF4-FFF2-40B4-BE49-F238E27FC236}">
                    <a16:creationId xmlns:a16="http://schemas.microsoft.com/office/drawing/2014/main" id="{E0EEBC66-C6A2-426C-9B1C-FE1C240A369A}"/>
                  </a:ext>
                </a:extLst>
              </p14:cNvPr>
              <p14:cNvContentPartPr/>
              <p14:nvPr/>
            </p14:nvContentPartPr>
            <p14:xfrm>
              <a:off x="2586029" y="997360"/>
              <a:ext cx="4304400" cy="3186720"/>
            </p14:xfrm>
          </p:contentPart>
        </mc:Choice>
        <mc:Fallback xmlns="">
          <p:pic>
            <p:nvPicPr>
              <p:cNvPr id="5" name="Ink 4">
                <a:extLst>
                  <a:ext uri="{FF2B5EF4-FFF2-40B4-BE49-F238E27FC236}">
                    <a16:creationId xmlns:a16="http://schemas.microsoft.com/office/drawing/2014/main" id="{E0EEBC66-C6A2-426C-9B1C-FE1C240A369A}"/>
                  </a:ext>
                </a:extLst>
              </p:cNvPr>
              <p:cNvPicPr/>
              <p:nvPr/>
            </p:nvPicPr>
            <p:blipFill>
              <a:blip r:embed="rId15"/>
              <a:stretch>
                <a:fillRect/>
              </a:stretch>
            </p:blipFill>
            <p:spPr>
              <a:xfrm>
                <a:off x="2544270" y="955605"/>
                <a:ext cx="4388278" cy="3270231"/>
              </a:xfrm>
              <a:prstGeom prst="rect">
                <a:avLst/>
              </a:prstGeom>
            </p:spPr>
          </p:pic>
        </mc:Fallback>
      </mc:AlternateContent>
    </p:spTree>
    <p:extLst>
      <p:ext uri="{BB962C8B-B14F-4D97-AF65-F5344CB8AC3E}">
        <p14:creationId xmlns:p14="http://schemas.microsoft.com/office/powerpoint/2010/main" val="4072437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11">
            <a:extLst>
              <a:ext uri="{FF2B5EF4-FFF2-40B4-BE49-F238E27FC236}">
                <a16:creationId xmlns:a16="http://schemas.microsoft.com/office/drawing/2014/main" id="{E0DAFD82-3F74-4E59-B32E-BD77462BFFD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82" y="0"/>
            <a:ext cx="9144000" cy="6858001"/>
            <a:chOff x="-3176" y="0"/>
            <a:chExt cx="12192000" cy="6858001"/>
          </a:xfrm>
        </p:grpSpPr>
        <p:sp useBgFill="1">
          <p:nvSpPr>
            <p:cNvPr id="13" name="Rectangle 12">
              <a:extLst>
                <a:ext uri="{FF2B5EF4-FFF2-40B4-BE49-F238E27FC236}">
                  <a16:creationId xmlns:a16="http://schemas.microsoft.com/office/drawing/2014/main" id="{4A91303C-F093-4328-A707-645FBC76F7EA}"/>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13" descr="A close up of a building&#10;&#10;Description generated with very high confidence">
              <a:extLst>
                <a:ext uri="{FF2B5EF4-FFF2-40B4-BE49-F238E27FC236}">
                  <a16:creationId xmlns:a16="http://schemas.microsoft.com/office/drawing/2014/main" id="{396DCE38-5576-4DB4-9E0B-8BA014EBCBA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4" name="Picture 3">
            <a:extLst>
              <a:ext uri="{FF2B5EF4-FFF2-40B4-BE49-F238E27FC236}">
                <a16:creationId xmlns:a16="http://schemas.microsoft.com/office/drawing/2014/main" id="{9E6135D6-45CD-46C5-9DB3-C3D7A8C00CC2}"/>
              </a:ext>
            </a:extLst>
          </p:cNvPr>
          <p:cNvPicPr>
            <a:picLocks noChangeAspect="1"/>
          </p:cNvPicPr>
          <p:nvPr/>
        </p:nvPicPr>
        <p:blipFill rotWithShape="1">
          <a:blip r:embed="rId3"/>
          <a:srcRect l="20372" t="7594" r="22668"/>
          <a:stretch/>
        </p:blipFill>
        <p:spPr>
          <a:xfrm>
            <a:off x="3779752" y="82521"/>
            <a:ext cx="5236659" cy="6673879"/>
          </a:xfrm>
          <a:prstGeom prst="rect">
            <a:avLst/>
          </a:prstGeom>
        </p:spPr>
      </p:pic>
      <p:sp>
        <p:nvSpPr>
          <p:cNvPr id="25" name="Rectangle 15">
            <a:extLst>
              <a:ext uri="{FF2B5EF4-FFF2-40B4-BE49-F238E27FC236}">
                <a16:creationId xmlns:a16="http://schemas.microsoft.com/office/drawing/2014/main" id="{356B696F-2C62-45F3-A534-B39DDD903C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6392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26" name="Picture 17" descr="A close up of a logo&#10;&#10;Description generated with very high confidence">
            <a:extLst>
              <a:ext uri="{FF2B5EF4-FFF2-40B4-BE49-F238E27FC236}">
                <a16:creationId xmlns:a16="http://schemas.microsoft.com/office/drawing/2014/main" id="{655D1A39-500D-4C26-97A9-AB4AD60D0BBF}"/>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3771900" cy="202738"/>
          </a:xfrm>
          <a:prstGeom prst="rect">
            <a:avLst/>
          </a:prstGeom>
        </p:spPr>
      </p:pic>
      <p:sp>
        <p:nvSpPr>
          <p:cNvPr id="2" name="Title 1">
            <a:extLst>
              <a:ext uri="{FF2B5EF4-FFF2-40B4-BE49-F238E27FC236}">
                <a16:creationId xmlns:a16="http://schemas.microsoft.com/office/drawing/2014/main" id="{E1654971-B16D-4B1B-92F1-C75D21C4EA9B}"/>
              </a:ext>
            </a:extLst>
          </p:cNvPr>
          <p:cNvSpPr>
            <a:spLocks noGrp="1"/>
          </p:cNvSpPr>
          <p:nvPr>
            <p:ph type="title"/>
          </p:nvPr>
        </p:nvSpPr>
        <p:spPr>
          <a:xfrm>
            <a:off x="348520" y="753228"/>
            <a:ext cx="3082714" cy="1080938"/>
          </a:xfrm>
        </p:spPr>
        <p:txBody>
          <a:bodyPr>
            <a:normAutofit/>
          </a:bodyPr>
          <a:lstStyle/>
          <a:p>
            <a:r>
              <a:rPr lang="en-US" sz="2800" dirty="0"/>
              <a:t>Miller Round 4-C2</a:t>
            </a:r>
          </a:p>
        </p:txBody>
      </p:sp>
      <p:pic>
        <p:nvPicPr>
          <p:cNvPr id="60" name="Content Placeholder 59">
            <a:extLst>
              <a:ext uri="{FF2B5EF4-FFF2-40B4-BE49-F238E27FC236}">
                <a16:creationId xmlns:a16="http://schemas.microsoft.com/office/drawing/2014/main" id="{B29F73DC-DDD9-4C88-9F2B-42A107828F2F}"/>
              </a:ext>
            </a:extLst>
          </p:cNvPr>
          <p:cNvPicPr>
            <a:picLocks noGrp="1" noChangeAspect="1"/>
          </p:cNvPicPr>
          <p:nvPr>
            <p:ph idx="1"/>
          </p:nvPr>
        </p:nvPicPr>
        <p:blipFill>
          <a:blip r:embed="rId5"/>
          <a:stretch>
            <a:fillRect/>
          </a:stretch>
        </p:blipFill>
        <p:spPr>
          <a:xfrm>
            <a:off x="5830156" y="3213351"/>
            <a:ext cx="1200679" cy="1500849"/>
          </a:xfrm>
        </p:spPr>
      </p:pic>
      <p:pic>
        <p:nvPicPr>
          <p:cNvPr id="14" name="Picture 13">
            <a:extLst>
              <a:ext uri="{FF2B5EF4-FFF2-40B4-BE49-F238E27FC236}">
                <a16:creationId xmlns:a16="http://schemas.microsoft.com/office/drawing/2014/main" id="{27D0D862-2212-470E-804E-27DAC58375EB}"/>
              </a:ext>
            </a:extLst>
          </p:cNvPr>
          <p:cNvPicPr>
            <a:picLocks noChangeAspect="1"/>
          </p:cNvPicPr>
          <p:nvPr/>
        </p:nvPicPr>
        <p:blipFill rotWithShape="1">
          <a:blip r:embed="rId6"/>
          <a:srcRect t="6598" b="25935"/>
          <a:stretch/>
        </p:blipFill>
        <p:spPr>
          <a:xfrm>
            <a:off x="622243" y="1764973"/>
            <a:ext cx="2519440" cy="4291103"/>
          </a:xfrm>
          <a:prstGeom prst="rect">
            <a:avLst/>
          </a:prstGeom>
        </p:spPr>
      </p:pic>
      <p:sp>
        <p:nvSpPr>
          <p:cNvPr id="16" name="Rectangle 15">
            <a:extLst>
              <a:ext uri="{FF2B5EF4-FFF2-40B4-BE49-F238E27FC236}">
                <a16:creationId xmlns:a16="http://schemas.microsoft.com/office/drawing/2014/main" id="{0737338A-207B-4B9F-9861-8A53278FFB66}"/>
              </a:ext>
            </a:extLst>
          </p:cNvPr>
          <p:cNvSpPr/>
          <p:nvPr/>
        </p:nvSpPr>
        <p:spPr>
          <a:xfrm>
            <a:off x="348519" y="5934231"/>
            <a:ext cx="4221099" cy="8412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This was the last sampling event under the 2017 Pilot study.</a:t>
            </a:r>
          </a:p>
        </p:txBody>
      </p:sp>
      <p:sp>
        <p:nvSpPr>
          <p:cNvPr id="17" name="Cross 16">
            <a:extLst>
              <a:ext uri="{FF2B5EF4-FFF2-40B4-BE49-F238E27FC236}">
                <a16:creationId xmlns:a16="http://schemas.microsoft.com/office/drawing/2014/main" id="{2FF14219-C9E0-4991-BAFB-FBB1A732BE4C}"/>
              </a:ext>
            </a:extLst>
          </p:cNvPr>
          <p:cNvSpPr/>
          <p:nvPr/>
        </p:nvSpPr>
        <p:spPr>
          <a:xfrm>
            <a:off x="8139671" y="239203"/>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p:sp>
        <p:nvSpPr>
          <p:cNvPr id="19" name="Oval 18">
            <a:extLst>
              <a:ext uri="{FF2B5EF4-FFF2-40B4-BE49-F238E27FC236}">
                <a16:creationId xmlns:a16="http://schemas.microsoft.com/office/drawing/2014/main" id="{23F8EA6A-A9DF-48D0-9909-E12EC1A43165}"/>
              </a:ext>
            </a:extLst>
          </p:cNvPr>
          <p:cNvSpPr/>
          <p:nvPr/>
        </p:nvSpPr>
        <p:spPr>
          <a:xfrm>
            <a:off x="8068245" y="4837807"/>
            <a:ext cx="1089200" cy="108093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a:extLst>
              <a:ext uri="{FF2B5EF4-FFF2-40B4-BE49-F238E27FC236}">
                <a16:creationId xmlns:a16="http://schemas.microsoft.com/office/drawing/2014/main" id="{F9F35A55-70DB-4A0C-B85A-F63EBA221D4E}"/>
              </a:ext>
            </a:extLst>
          </p:cNvPr>
          <p:cNvSpPr/>
          <p:nvPr/>
        </p:nvSpPr>
        <p:spPr>
          <a:xfrm rot="19325021">
            <a:off x="6081368" y="2427887"/>
            <a:ext cx="1609285" cy="449350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a:extLst>
              <a:ext uri="{FF2B5EF4-FFF2-40B4-BE49-F238E27FC236}">
                <a16:creationId xmlns:a16="http://schemas.microsoft.com/office/drawing/2014/main" id="{D8A841E6-83A8-4C6E-9F27-3D49016F4124}"/>
              </a:ext>
            </a:extLst>
          </p:cNvPr>
          <p:cNvSpPr/>
          <p:nvPr/>
        </p:nvSpPr>
        <p:spPr>
          <a:xfrm>
            <a:off x="4987907" y="1981702"/>
            <a:ext cx="1089200" cy="108093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p14="http://schemas.microsoft.com/office/powerpoint/2010/main">
        <mc:Choice Requires="p14">
          <p:contentPart p14:bwMode="auto" r:id="rId7">
            <p14:nvContentPartPr>
              <p14:cNvPr id="5" name="Ink 4">
                <a:extLst>
                  <a:ext uri="{FF2B5EF4-FFF2-40B4-BE49-F238E27FC236}">
                    <a16:creationId xmlns:a16="http://schemas.microsoft.com/office/drawing/2014/main" id="{98A8B3BD-CA71-48CF-9E6F-13B0A7ADBFE8}"/>
                  </a:ext>
                </a:extLst>
              </p14:cNvPr>
              <p14:cNvContentPartPr/>
              <p14:nvPr/>
            </p14:nvContentPartPr>
            <p14:xfrm>
              <a:off x="4144256" y="1027134"/>
              <a:ext cx="4765662" cy="5795971"/>
            </p14:xfrm>
          </p:contentPart>
        </mc:Choice>
        <mc:Fallback xmlns="">
          <p:pic>
            <p:nvPicPr>
              <p:cNvPr id="5" name="Ink 4">
                <a:extLst>
                  <a:ext uri="{FF2B5EF4-FFF2-40B4-BE49-F238E27FC236}">
                    <a16:creationId xmlns:a16="http://schemas.microsoft.com/office/drawing/2014/main" id="{98A8B3BD-CA71-48CF-9E6F-13B0A7ADBFE8}"/>
                  </a:ext>
                </a:extLst>
              </p:cNvPr>
              <p:cNvPicPr/>
              <p:nvPr/>
            </p:nvPicPr>
            <p:blipFill>
              <a:blip r:embed="rId8"/>
              <a:stretch>
                <a:fillRect/>
              </a:stretch>
            </p:blipFill>
            <p:spPr>
              <a:xfrm>
                <a:off x="4120134" y="1003014"/>
                <a:ext cx="4813185" cy="5843491"/>
              </a:xfrm>
              <a:prstGeom prst="rect">
                <a:avLst/>
              </a:prstGeom>
            </p:spPr>
          </p:pic>
        </mc:Fallback>
      </mc:AlternateContent>
    </p:spTree>
    <p:extLst>
      <p:ext uri="{BB962C8B-B14F-4D97-AF65-F5344CB8AC3E}">
        <p14:creationId xmlns:p14="http://schemas.microsoft.com/office/powerpoint/2010/main" val="1423669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700"/>
                                        <p:tgtEl>
                                          <p:spTgt spid="5"/>
                                        </p:tgtEl>
                                      </p:cBhvr>
                                    </p:animEffect>
                                  </p:childTnLst>
                                </p:cTn>
                              </p:par>
                            </p:childTnLst>
                          </p:cTn>
                        </p:par>
                        <p:par>
                          <p:cTn id="8" fill="hold">
                            <p:stCondLst>
                              <p:cond delay="2700"/>
                            </p:stCondLst>
                            <p:childTnLst>
                              <p:par>
                                <p:cTn id="9" presetID="10" presetClass="entr" presetSubtype="0" fill="hold" grpId="0" nodeType="afterEffect">
                                  <p:stCondLst>
                                    <p:cond delay="300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500"/>
                                        <p:tgtEl>
                                          <p:spTgt spid="27"/>
                                        </p:tgtEl>
                                      </p:cBhvr>
                                    </p:animEffect>
                                  </p:childTnLst>
                                </p:cTn>
                              </p:par>
                            </p:childTnLst>
                          </p:cTn>
                        </p:par>
                        <p:par>
                          <p:cTn id="12" fill="hold">
                            <p:stCondLst>
                              <p:cond delay="6200"/>
                            </p:stCondLst>
                            <p:childTnLst>
                              <p:par>
                                <p:cTn id="13" presetID="10" presetClass="entr" presetSubtype="0" fill="hold" grpId="0"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par>
                          <p:cTn id="16" fill="hold">
                            <p:stCondLst>
                              <p:cond delay="6700"/>
                            </p:stCondLst>
                            <p:childTnLst>
                              <p:par>
                                <p:cTn id="17" presetID="10"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childTnLst>
                          </p:cTn>
                        </p:par>
                        <p:par>
                          <p:cTn id="20" fill="hold">
                            <p:stCondLst>
                              <p:cond delay="7200"/>
                            </p:stCondLst>
                            <p:childTnLst>
                              <p:par>
                                <p:cTn id="21" presetID="10" presetClass="entr" presetSubtype="0"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P spid="21" grpId="0" animBg="1"/>
      <p:bldP spid="2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11">
            <a:extLst>
              <a:ext uri="{FF2B5EF4-FFF2-40B4-BE49-F238E27FC236}">
                <a16:creationId xmlns:a16="http://schemas.microsoft.com/office/drawing/2014/main" id="{E0DAFD82-3F74-4E59-B32E-BD77462BFFD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82" y="0"/>
            <a:ext cx="9144000" cy="6858001"/>
            <a:chOff x="-3176" y="0"/>
            <a:chExt cx="12192000" cy="6858001"/>
          </a:xfrm>
        </p:grpSpPr>
        <p:sp useBgFill="1">
          <p:nvSpPr>
            <p:cNvPr id="13" name="Rectangle 12">
              <a:extLst>
                <a:ext uri="{FF2B5EF4-FFF2-40B4-BE49-F238E27FC236}">
                  <a16:creationId xmlns:a16="http://schemas.microsoft.com/office/drawing/2014/main" id="{4A91303C-F093-4328-A707-645FBC76F7EA}"/>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13" descr="A close up of a building&#10;&#10;Description generated with very high confidence">
              <a:extLst>
                <a:ext uri="{FF2B5EF4-FFF2-40B4-BE49-F238E27FC236}">
                  <a16:creationId xmlns:a16="http://schemas.microsoft.com/office/drawing/2014/main" id="{396DCE38-5576-4DB4-9E0B-8BA014EBCBA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5" name="Content Placeholder 4">
            <a:extLst>
              <a:ext uri="{FF2B5EF4-FFF2-40B4-BE49-F238E27FC236}">
                <a16:creationId xmlns:a16="http://schemas.microsoft.com/office/drawing/2014/main" id="{45EBD118-6689-4D04-8B72-D4813A4B2A53}"/>
              </a:ext>
            </a:extLst>
          </p:cNvPr>
          <p:cNvPicPr>
            <a:picLocks noGrp="1" noChangeAspect="1"/>
          </p:cNvPicPr>
          <p:nvPr>
            <p:ph idx="1"/>
          </p:nvPr>
        </p:nvPicPr>
        <p:blipFill rotWithShape="1">
          <a:blip r:embed="rId3"/>
          <a:srcRect t="12576"/>
          <a:stretch/>
        </p:blipFill>
        <p:spPr>
          <a:xfrm>
            <a:off x="1574536" y="1131375"/>
            <a:ext cx="7569464" cy="4804287"/>
          </a:xfrm>
          <a:prstGeom prst="rect">
            <a:avLst/>
          </a:prstGeom>
        </p:spPr>
      </p:pic>
      <p:sp>
        <p:nvSpPr>
          <p:cNvPr id="25" name="Rectangle 15">
            <a:extLst>
              <a:ext uri="{FF2B5EF4-FFF2-40B4-BE49-F238E27FC236}">
                <a16:creationId xmlns:a16="http://schemas.microsoft.com/office/drawing/2014/main" id="{356B696F-2C62-45F3-A534-B39DDD903C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6392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26" name="Picture 17" descr="A close up of a logo&#10;&#10;Description generated with very high confidence">
            <a:extLst>
              <a:ext uri="{FF2B5EF4-FFF2-40B4-BE49-F238E27FC236}">
                <a16:creationId xmlns:a16="http://schemas.microsoft.com/office/drawing/2014/main" id="{655D1A39-500D-4C26-97A9-AB4AD60D0BBF}"/>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3771900" cy="202738"/>
          </a:xfrm>
          <a:prstGeom prst="rect">
            <a:avLst/>
          </a:prstGeom>
        </p:spPr>
      </p:pic>
      <p:sp>
        <p:nvSpPr>
          <p:cNvPr id="2" name="Title 1">
            <a:extLst>
              <a:ext uri="{FF2B5EF4-FFF2-40B4-BE49-F238E27FC236}">
                <a16:creationId xmlns:a16="http://schemas.microsoft.com/office/drawing/2014/main" id="{E1654971-B16D-4B1B-92F1-C75D21C4EA9B}"/>
              </a:ext>
            </a:extLst>
          </p:cNvPr>
          <p:cNvSpPr>
            <a:spLocks noGrp="1"/>
          </p:cNvSpPr>
          <p:nvPr>
            <p:ph type="title"/>
          </p:nvPr>
        </p:nvSpPr>
        <p:spPr>
          <a:xfrm>
            <a:off x="510241" y="753228"/>
            <a:ext cx="2759271" cy="1080938"/>
          </a:xfrm>
        </p:spPr>
        <p:txBody>
          <a:bodyPr>
            <a:normAutofit fontScale="90000"/>
          </a:bodyPr>
          <a:lstStyle/>
          <a:p>
            <a:r>
              <a:rPr lang="en-US" sz="2800" dirty="0"/>
              <a:t>Miller </a:t>
            </a:r>
            <a:br>
              <a:rPr lang="en-US" sz="2800" dirty="0"/>
            </a:br>
            <a:r>
              <a:rPr lang="en-US" sz="2800" dirty="0"/>
              <a:t>All 4 rounds of monitoring. </a:t>
            </a:r>
          </a:p>
        </p:txBody>
      </p:sp>
      <p:pic>
        <p:nvPicPr>
          <p:cNvPr id="14" name="Picture 13">
            <a:extLst>
              <a:ext uri="{FF2B5EF4-FFF2-40B4-BE49-F238E27FC236}">
                <a16:creationId xmlns:a16="http://schemas.microsoft.com/office/drawing/2014/main" id="{27D0D862-2212-470E-804E-27DAC58375EB}"/>
              </a:ext>
            </a:extLst>
          </p:cNvPr>
          <p:cNvPicPr>
            <a:picLocks noChangeAspect="1"/>
          </p:cNvPicPr>
          <p:nvPr/>
        </p:nvPicPr>
        <p:blipFill rotWithShape="1">
          <a:blip r:embed="rId5"/>
          <a:srcRect t="6598" b="25935"/>
          <a:stretch/>
        </p:blipFill>
        <p:spPr>
          <a:xfrm>
            <a:off x="87551" y="2499573"/>
            <a:ext cx="2519440" cy="4291103"/>
          </a:xfrm>
          <a:prstGeom prst="rect">
            <a:avLst/>
          </a:prstGeom>
        </p:spPr>
      </p:pic>
      <mc:AlternateContent xmlns:mc="http://schemas.openxmlformats.org/markup-compatibility/2006" xmlns:p14="http://schemas.microsoft.com/office/powerpoint/2010/main">
        <mc:Choice Requires="p14">
          <p:contentPart p14:bwMode="auto" r:id="rId6">
            <p14:nvContentPartPr>
              <p14:cNvPr id="32" name="Ink 31">
                <a:extLst>
                  <a:ext uri="{FF2B5EF4-FFF2-40B4-BE49-F238E27FC236}">
                    <a16:creationId xmlns:a16="http://schemas.microsoft.com/office/drawing/2014/main" id="{BC1F2520-062D-45EF-BAC0-2E3484D2753A}"/>
                  </a:ext>
                </a:extLst>
              </p14:cNvPr>
              <p14:cNvContentPartPr/>
              <p14:nvPr/>
            </p14:nvContentPartPr>
            <p14:xfrm>
              <a:off x="3471240" y="2057180"/>
              <a:ext cx="3418800" cy="2578920"/>
            </p14:xfrm>
          </p:contentPart>
        </mc:Choice>
        <mc:Fallback xmlns="">
          <p:pic>
            <p:nvPicPr>
              <p:cNvPr id="32" name="Ink 31">
                <a:extLst>
                  <a:ext uri="{FF2B5EF4-FFF2-40B4-BE49-F238E27FC236}">
                    <a16:creationId xmlns:a16="http://schemas.microsoft.com/office/drawing/2014/main" id="{BC1F2520-062D-45EF-BAC0-2E3484D2753A}"/>
                  </a:ext>
                </a:extLst>
              </p:cNvPr>
              <p:cNvPicPr/>
              <p:nvPr/>
            </p:nvPicPr>
            <p:blipFill>
              <a:blip r:embed="rId7"/>
              <a:stretch>
                <a:fillRect/>
              </a:stretch>
            </p:blipFill>
            <p:spPr>
              <a:xfrm>
                <a:off x="3447478" y="2033421"/>
                <a:ext cx="3466323" cy="2626438"/>
              </a:xfrm>
              <a:prstGeom prst="rect">
                <a:avLst/>
              </a:prstGeom>
            </p:spPr>
          </p:pic>
        </mc:Fallback>
      </mc:AlternateContent>
      <mc:AlternateContent xmlns:mc="http://schemas.openxmlformats.org/markup-compatibility/2006" xmlns:pslz="http://schemas.microsoft.com/office/powerpoint/2016/slidezoom">
        <mc:Choice Requires="pslz">
          <p:graphicFrame>
            <p:nvGraphicFramePr>
              <p:cNvPr id="12" name="Slide Zoom 11">
                <a:extLst>
                  <a:ext uri="{FF2B5EF4-FFF2-40B4-BE49-F238E27FC236}">
                    <a16:creationId xmlns:a16="http://schemas.microsoft.com/office/drawing/2014/main" id="{03EAFF30-5384-4F57-A699-385715DF5354}"/>
                  </a:ext>
                </a:extLst>
              </p:cNvPr>
              <p:cNvGraphicFramePr>
                <a:graphicFrameLocks noChangeAspect="1"/>
              </p:cNvGraphicFramePr>
              <p:nvPr>
                <p:extLst>
                  <p:ext uri="{D42A27DB-BD31-4B8C-83A1-F6EECF244321}">
                    <p14:modId xmlns:p14="http://schemas.microsoft.com/office/powerpoint/2010/main" val="2527279576"/>
                  </p:ext>
                </p:extLst>
              </p:nvPr>
            </p:nvGraphicFramePr>
            <p:xfrm>
              <a:off x="8396112" y="4772"/>
              <a:ext cx="747888" cy="560916"/>
            </p:xfrm>
            <a:graphic>
              <a:graphicData uri="http://schemas.microsoft.com/office/powerpoint/2016/slidezoom">
                <pslz:sldZm>
                  <pslz:sldZmObj sldId="256" cId="2775491427">
                    <pslz:zmPr id="{64E0AF93-94EA-40B9-92E2-0E4DC893935B}" returnToParent="0" transitionDur="1000">
                      <p166:blipFill xmlns:p166="http://schemas.microsoft.com/office/powerpoint/2016/6/main">
                        <a:blip r:embed="rId8"/>
                        <a:stretch>
                          <a:fillRect/>
                        </a:stretch>
                      </p166:blipFill>
                      <p166:spPr xmlns:p166="http://schemas.microsoft.com/office/powerpoint/2016/6/main">
                        <a:xfrm>
                          <a:off x="0" y="0"/>
                          <a:ext cx="747888" cy="560916"/>
                        </a:xfrm>
                        <a:prstGeom prst="rect">
                          <a:avLst/>
                        </a:prstGeom>
                        <a:ln w="3175">
                          <a:solidFill>
                            <a:prstClr val="ltGray"/>
                          </a:solidFill>
                        </a:ln>
                      </p166:spPr>
                    </pslz:zmPr>
                  </pslz:sldZmObj>
                </pslz:sldZm>
              </a:graphicData>
            </a:graphic>
          </p:graphicFrame>
        </mc:Choice>
        <mc:Fallback xmlns="">
          <p:pic>
            <p:nvPicPr>
              <p:cNvPr id="12" name="Slide Zoom 11">
                <a:hlinkClick r:id="rId9" action="ppaction://hlinksldjump"/>
                <a:extLst>
                  <a:ext uri="{FF2B5EF4-FFF2-40B4-BE49-F238E27FC236}">
                    <a16:creationId xmlns:a16="http://schemas.microsoft.com/office/drawing/2014/main" id="{03EAFF30-5384-4F57-A699-385715DF5354}"/>
                  </a:ext>
                </a:extLst>
              </p:cNvPr>
              <p:cNvPicPr>
                <a:picLocks noGrp="1" noRot="1" noChangeAspect="1" noMove="1" noResize="1" noEditPoints="1" noAdjustHandles="1" noChangeArrowheads="1" noChangeShapeType="1"/>
              </p:cNvPicPr>
              <p:nvPr/>
            </p:nvPicPr>
            <p:blipFill>
              <a:blip r:embed="rId10"/>
              <a:stretch>
                <a:fillRect/>
              </a:stretch>
            </p:blipFill>
            <p:spPr>
              <a:xfrm>
                <a:off x="8396112" y="4772"/>
                <a:ext cx="747888" cy="560916"/>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99C1BD75-E126-45FE-A1D8-7D90D6FFAD6C}"/>
                  </a:ext>
                </a:extLst>
              </p:cNvPr>
              <p:cNvGraphicFramePr>
                <a:graphicFrameLocks noChangeAspect="1"/>
              </p:cNvGraphicFramePr>
              <p:nvPr>
                <p:extLst>
                  <p:ext uri="{D42A27DB-BD31-4B8C-83A1-F6EECF244321}">
                    <p14:modId xmlns:p14="http://schemas.microsoft.com/office/powerpoint/2010/main" val="3875319668"/>
                  </p:ext>
                </p:extLst>
              </p:nvPr>
            </p:nvGraphicFramePr>
            <p:xfrm>
              <a:off x="8534400" y="6386871"/>
              <a:ext cx="609600" cy="457200"/>
            </p:xfrm>
            <a:graphic>
              <a:graphicData uri="http://schemas.microsoft.com/office/powerpoint/2016/slidezoom">
                <pslz:sldZm>
                  <pslz:sldZmObj sldId="331" cId="4231633307">
                    <pslz:zmPr id="{77AAE0FD-9995-45C7-BC49-FD5E9F8B626E}" returnToParent="0" transitionDur="1000">
                      <p166:blipFill xmlns:p166="http://schemas.microsoft.com/office/powerpoint/2016/6/main">
                        <a:blip r:embed="rId11"/>
                        <a:stretch>
                          <a:fillRect/>
                        </a:stretch>
                      </p166:blipFill>
                      <p166:spPr xmlns:p166="http://schemas.microsoft.com/office/powerpoint/2016/6/main">
                        <a:xfrm>
                          <a:off x="0" y="0"/>
                          <a:ext cx="609600" cy="457200"/>
                        </a:xfrm>
                        <a:prstGeom prst="rect">
                          <a:avLst/>
                        </a:prstGeom>
                        <a:ln w="3175">
                          <a:solidFill>
                            <a:prstClr val="ltGray"/>
                          </a:solidFill>
                        </a:ln>
                      </p166:spPr>
                    </pslz:zmPr>
                  </pslz:sldZmObj>
                </pslz:sldZm>
              </a:graphicData>
            </a:graphic>
          </p:graphicFrame>
        </mc:Choice>
        <mc:Fallback xmlns="">
          <p:pic>
            <p:nvPicPr>
              <p:cNvPr id="4" name="Slide Zoom 3">
                <a:hlinkClick r:id="rId12" action="ppaction://hlinksldjump"/>
                <a:extLst>
                  <a:ext uri="{FF2B5EF4-FFF2-40B4-BE49-F238E27FC236}">
                    <a16:creationId xmlns:a16="http://schemas.microsoft.com/office/drawing/2014/main" id="{99C1BD75-E126-45FE-A1D8-7D90D6FFAD6C}"/>
                  </a:ext>
                </a:extLst>
              </p:cNvPr>
              <p:cNvPicPr>
                <a:picLocks noGrp="1" noRot="1" noChangeAspect="1" noMove="1" noResize="1" noEditPoints="1" noAdjustHandles="1" noChangeArrowheads="1" noChangeShapeType="1"/>
              </p:cNvPicPr>
              <p:nvPr/>
            </p:nvPicPr>
            <p:blipFill>
              <a:blip r:embed="rId13"/>
              <a:stretch>
                <a:fillRect/>
              </a:stretch>
            </p:blipFill>
            <p:spPr>
              <a:xfrm>
                <a:off x="8534400" y="6386871"/>
                <a:ext cx="609600" cy="457200"/>
              </a:xfrm>
              <a:prstGeom prst="rect">
                <a:avLst/>
              </a:prstGeom>
              <a:ln w="3175">
                <a:solidFill>
                  <a:prstClr val="ltGray"/>
                </a:solidFill>
              </a:ln>
            </p:spPr>
          </p:pic>
        </mc:Fallback>
      </mc:AlternateContent>
    </p:spTree>
    <p:extLst>
      <p:ext uri="{BB962C8B-B14F-4D97-AF65-F5344CB8AC3E}">
        <p14:creationId xmlns:p14="http://schemas.microsoft.com/office/powerpoint/2010/main" val="879636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000"/>
                                  </p:stCondLst>
                                  <p:childTnLst>
                                    <p:set>
                                      <p:cBhvr>
                                        <p:cTn id="6" dur="1" fill="hold">
                                          <p:stCondLst>
                                            <p:cond delay="0"/>
                                          </p:stCondLst>
                                        </p:cTn>
                                        <p:tgtEl>
                                          <p:spTgt spid="32"/>
                                        </p:tgtEl>
                                        <p:attrNameLst>
                                          <p:attrName>style.visibility</p:attrName>
                                        </p:attrNameLst>
                                      </p:cBhvr>
                                      <p:to>
                                        <p:strVal val="visible"/>
                                      </p:to>
                                    </p:set>
                                    <p:animEffect transition="in" filter="wipe(down)">
                                      <p:cBhvr>
                                        <p:cTn id="7" dur="500"/>
                                        <p:tgtEl>
                                          <p:spTgt spid="32"/>
                                        </p:tgtEl>
                                      </p:cBhvr>
                                    </p:animEffect>
                                  </p:childTnLst>
                                </p:cTn>
                              </p:par>
                            </p:childTnLst>
                          </p:cTn>
                        </p:par>
                        <p:par>
                          <p:cTn id="8" fill="hold">
                            <p:stCondLst>
                              <p:cond delay="25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08EDD-3EA6-40A0-99AA-ABD559238296}"/>
              </a:ext>
            </a:extLst>
          </p:cNvPr>
          <p:cNvSpPr>
            <a:spLocks noGrp="1"/>
          </p:cNvSpPr>
          <p:nvPr>
            <p:ph type="title"/>
          </p:nvPr>
        </p:nvSpPr>
        <p:spPr/>
        <p:txBody>
          <a:bodyPr/>
          <a:lstStyle/>
          <a:p>
            <a:r>
              <a:rPr lang="en-US" dirty="0"/>
              <a:t>Jackson Creek</a:t>
            </a:r>
          </a:p>
        </p:txBody>
      </p:sp>
      <p:sp>
        <p:nvSpPr>
          <p:cNvPr id="3" name="Content Placeholder 2">
            <a:extLst>
              <a:ext uri="{FF2B5EF4-FFF2-40B4-BE49-F238E27FC236}">
                <a16:creationId xmlns:a16="http://schemas.microsoft.com/office/drawing/2014/main" id="{FA90C3C2-52C6-49F4-A64C-2126AA8FD106}"/>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484590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A4030-03C4-44A7-962D-AFC93DB73A52}"/>
              </a:ext>
            </a:extLst>
          </p:cNvPr>
          <p:cNvSpPr>
            <a:spLocks noGrp="1"/>
          </p:cNvSpPr>
          <p:nvPr>
            <p:ph type="title"/>
          </p:nvPr>
        </p:nvSpPr>
        <p:spPr/>
        <p:txBody>
          <a:bodyPr/>
          <a:lstStyle/>
          <a:p>
            <a:r>
              <a:rPr lang="en-US" dirty="0"/>
              <a:t>Symbology</a:t>
            </a:r>
          </a:p>
        </p:txBody>
      </p:sp>
      <p:pic>
        <p:nvPicPr>
          <p:cNvPr id="4" name="Picture 3">
            <a:extLst>
              <a:ext uri="{FF2B5EF4-FFF2-40B4-BE49-F238E27FC236}">
                <a16:creationId xmlns:a16="http://schemas.microsoft.com/office/drawing/2014/main" id="{E2EEE405-3C41-4B72-93D7-917E0245DBC9}"/>
              </a:ext>
            </a:extLst>
          </p:cNvPr>
          <p:cNvPicPr>
            <a:picLocks noChangeAspect="1"/>
          </p:cNvPicPr>
          <p:nvPr/>
        </p:nvPicPr>
        <p:blipFill>
          <a:blip r:embed="rId2"/>
          <a:stretch>
            <a:fillRect/>
          </a:stretch>
        </p:blipFill>
        <p:spPr>
          <a:xfrm>
            <a:off x="6327678" y="120605"/>
            <a:ext cx="2668829" cy="6737395"/>
          </a:xfrm>
          <a:prstGeom prst="rect">
            <a:avLst/>
          </a:prstGeom>
        </p:spPr>
      </p:pic>
      <p:sp>
        <p:nvSpPr>
          <p:cNvPr id="6" name="Content Placeholder 5">
            <a:extLst>
              <a:ext uri="{FF2B5EF4-FFF2-40B4-BE49-F238E27FC236}">
                <a16:creationId xmlns:a16="http://schemas.microsoft.com/office/drawing/2014/main" id="{7A16F31D-31A9-48B3-BF82-2A23F09396A5}"/>
              </a:ext>
            </a:extLst>
          </p:cNvPr>
          <p:cNvSpPr>
            <a:spLocks noGrp="1"/>
          </p:cNvSpPr>
          <p:nvPr>
            <p:ph idx="1"/>
          </p:nvPr>
        </p:nvSpPr>
        <p:spPr>
          <a:xfrm>
            <a:off x="533401" y="2336873"/>
            <a:ext cx="5283200" cy="3599316"/>
          </a:xfrm>
        </p:spPr>
        <p:txBody>
          <a:bodyPr>
            <a:normAutofit fontScale="92500" lnSpcReduction="20000"/>
          </a:bodyPr>
          <a:lstStyle/>
          <a:p>
            <a:r>
              <a:rPr lang="en-US" dirty="0"/>
              <a:t>“</a:t>
            </a:r>
            <a:r>
              <a:rPr lang="en-US" dirty="0" err="1"/>
              <a:t>SiteSnpshtScore</a:t>
            </a:r>
            <a:r>
              <a:rPr lang="en-US" dirty="0"/>
              <a:t>” is the score assigned to a single site, for a single sampling event, considering all the results from the full suite: </a:t>
            </a:r>
          </a:p>
          <a:p>
            <a:pPr lvl="1"/>
            <a:r>
              <a:rPr lang="en-US" i="1" dirty="0"/>
              <a:t>e.coli</a:t>
            </a:r>
          </a:p>
          <a:p>
            <a:pPr lvl="1"/>
            <a:r>
              <a:rPr lang="en-US" i="1" dirty="0"/>
              <a:t>Acetaminophen</a:t>
            </a:r>
          </a:p>
          <a:p>
            <a:pPr lvl="1"/>
            <a:r>
              <a:rPr lang="en-US" i="1" dirty="0"/>
              <a:t>Sucralose (used in Miller because records do not show reuse water or OSTDS)</a:t>
            </a:r>
          </a:p>
          <a:p>
            <a:pPr lvl="1"/>
            <a:r>
              <a:rPr lang="en-US" i="1" dirty="0"/>
              <a:t>MST human marker HF-183</a:t>
            </a:r>
          </a:p>
          <a:p>
            <a:pPr lvl="1"/>
            <a:r>
              <a:rPr lang="en-US" i="1" dirty="0" err="1"/>
              <a:t>Propidium</a:t>
            </a:r>
            <a:r>
              <a:rPr lang="en-US" i="1" dirty="0"/>
              <a:t> </a:t>
            </a:r>
            <a:r>
              <a:rPr lang="en-US" i="1" dirty="0" err="1"/>
              <a:t>Monoazide</a:t>
            </a:r>
            <a:r>
              <a:rPr lang="en-US" i="1" dirty="0"/>
              <a:t> (PMA) was added to human marker HF183 during round 4 for differentiating live fraction of the Bacteroides out of the total Bacteroides detected in the sample </a:t>
            </a:r>
          </a:p>
        </p:txBody>
      </p:sp>
      <p:sp>
        <p:nvSpPr>
          <p:cNvPr id="8" name="Action Button: Blank 7">
            <a:hlinkClick r:id="rId3" highlightClick="1"/>
            <a:extLst>
              <a:ext uri="{FF2B5EF4-FFF2-40B4-BE49-F238E27FC236}">
                <a16:creationId xmlns:a16="http://schemas.microsoft.com/office/drawing/2014/main" id="{74C931DE-8E41-47B8-8CB9-5CCABC12BE10}"/>
              </a:ext>
            </a:extLst>
          </p:cNvPr>
          <p:cNvSpPr/>
          <p:nvPr/>
        </p:nvSpPr>
        <p:spPr>
          <a:xfrm>
            <a:off x="8256606" y="6229868"/>
            <a:ext cx="828200" cy="558057"/>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ArcGIS Online Map Log In</a:t>
            </a:r>
          </a:p>
        </p:txBody>
      </p:sp>
      <p:sp>
        <p:nvSpPr>
          <p:cNvPr id="7" name="Cross 6">
            <a:extLst>
              <a:ext uri="{FF2B5EF4-FFF2-40B4-BE49-F238E27FC236}">
                <a16:creationId xmlns:a16="http://schemas.microsoft.com/office/drawing/2014/main" id="{14EC16D4-FD09-45B6-B851-6136C61299FA}"/>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mc:AlternateContent xmlns:mc="http://schemas.openxmlformats.org/markup-compatibility/2006" xmlns:pslz="http://schemas.microsoft.com/office/powerpoint/2016/slidezoom">
        <mc:Choice Requires="pslz">
          <p:graphicFrame>
            <p:nvGraphicFramePr>
              <p:cNvPr id="11" name="Slide Zoom 10">
                <a:extLst>
                  <a:ext uri="{FF2B5EF4-FFF2-40B4-BE49-F238E27FC236}">
                    <a16:creationId xmlns:a16="http://schemas.microsoft.com/office/drawing/2014/main" id="{7F1F79C3-5B8A-4B7C-897D-71DDE395E0A8}"/>
                  </a:ext>
                </a:extLst>
              </p:cNvPr>
              <p:cNvGraphicFramePr>
                <a:graphicFrameLocks noChangeAspect="1"/>
              </p:cNvGraphicFramePr>
              <p:nvPr>
                <p:extLst>
                  <p:ext uri="{D42A27DB-BD31-4B8C-83A1-F6EECF244321}">
                    <p14:modId xmlns:p14="http://schemas.microsoft.com/office/powerpoint/2010/main" val="1478474023"/>
                  </p:ext>
                </p:extLst>
              </p:nvPr>
            </p:nvGraphicFramePr>
            <p:xfrm>
              <a:off x="86991" y="6261048"/>
              <a:ext cx="726428" cy="544821"/>
            </p:xfrm>
            <a:graphic>
              <a:graphicData uri="http://schemas.microsoft.com/office/powerpoint/2016/slidezoom">
                <pslz:sldZm>
                  <pslz:sldZmObj sldId="259" cId="3873720110">
                    <pslz:zmPr id="{38BC340D-102B-4EBB-A44E-0181C5F9CFE4}" returnToParent="0" transitionDur="1000">
                      <p166:blipFill xmlns:p166="http://schemas.microsoft.com/office/powerpoint/2016/6/main">
                        <a:blip r:embed="rId4"/>
                        <a:stretch>
                          <a:fillRect/>
                        </a:stretch>
                      </p166:blipFill>
                      <p166:spPr xmlns:p166="http://schemas.microsoft.com/office/powerpoint/2016/6/main">
                        <a:xfrm>
                          <a:off x="0" y="0"/>
                          <a:ext cx="726428" cy="544821"/>
                        </a:xfrm>
                        <a:prstGeom prst="rect">
                          <a:avLst/>
                        </a:prstGeom>
                        <a:ln w="3175">
                          <a:solidFill>
                            <a:prstClr val="ltGray"/>
                          </a:solidFill>
                        </a:ln>
                      </p166:spPr>
                    </pslz:zmPr>
                  </pslz:sldZmObj>
                </pslz:sldZm>
              </a:graphicData>
            </a:graphic>
          </p:graphicFrame>
        </mc:Choice>
        <mc:Fallback xmlns="">
          <p:pic>
            <p:nvPicPr>
              <p:cNvPr id="11" name="Slide Zoom 10">
                <a:hlinkClick r:id="rId5" action="ppaction://hlinksldjump"/>
                <a:extLst>
                  <a:ext uri="{FF2B5EF4-FFF2-40B4-BE49-F238E27FC236}">
                    <a16:creationId xmlns:a16="http://schemas.microsoft.com/office/drawing/2014/main" id="{7F1F79C3-5B8A-4B7C-897D-71DDE395E0A8}"/>
                  </a:ext>
                </a:extLst>
              </p:cNvPr>
              <p:cNvPicPr>
                <a:picLocks noGrp="1" noRot="1" noChangeAspect="1" noMove="1" noResize="1" noEditPoints="1" noAdjustHandles="1" noChangeArrowheads="1" noChangeShapeType="1"/>
              </p:cNvPicPr>
              <p:nvPr/>
            </p:nvPicPr>
            <p:blipFill>
              <a:blip r:embed="rId6"/>
              <a:stretch>
                <a:fillRect/>
              </a:stretch>
            </p:blipFill>
            <p:spPr>
              <a:xfrm>
                <a:off x="86991" y="6261048"/>
                <a:ext cx="726428" cy="544821"/>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3" name="Slide Zoom 12">
                <a:extLst>
                  <a:ext uri="{FF2B5EF4-FFF2-40B4-BE49-F238E27FC236}">
                    <a16:creationId xmlns:a16="http://schemas.microsoft.com/office/drawing/2014/main" id="{E6A5BAEF-0047-41E0-A272-F29FD5568834}"/>
                  </a:ext>
                </a:extLst>
              </p:cNvPr>
              <p:cNvGraphicFramePr>
                <a:graphicFrameLocks noChangeAspect="1"/>
              </p:cNvGraphicFramePr>
              <p:nvPr>
                <p:extLst>
                  <p:ext uri="{D42A27DB-BD31-4B8C-83A1-F6EECF244321}">
                    <p14:modId xmlns:p14="http://schemas.microsoft.com/office/powerpoint/2010/main" val="3096682087"/>
                  </p:ext>
                </p:extLst>
              </p:nvPr>
            </p:nvGraphicFramePr>
            <p:xfrm>
              <a:off x="932685" y="6261048"/>
              <a:ext cx="720719" cy="540539"/>
            </p:xfrm>
            <a:graphic>
              <a:graphicData uri="http://schemas.microsoft.com/office/powerpoint/2016/slidezoom">
                <pslz:sldZm>
                  <pslz:sldZmObj sldId="269" cId="848723747">
                    <pslz:zmPr id="{47892942-AC8E-4B13-9C23-6041A264C0C9}" returnToParent="0" transitionDur="1000">
                      <p166:blipFill xmlns:p166="http://schemas.microsoft.com/office/powerpoint/2016/6/main">
                        <a:blip r:embed="rId7"/>
                        <a:stretch>
                          <a:fillRect/>
                        </a:stretch>
                      </p166:blipFill>
                      <p166:spPr xmlns:p166="http://schemas.microsoft.com/office/powerpoint/2016/6/main">
                        <a:xfrm>
                          <a:off x="0" y="0"/>
                          <a:ext cx="720719" cy="540539"/>
                        </a:xfrm>
                        <a:prstGeom prst="rect">
                          <a:avLst/>
                        </a:prstGeom>
                        <a:ln w="3175">
                          <a:solidFill>
                            <a:prstClr val="ltGray"/>
                          </a:solidFill>
                        </a:ln>
                      </p166:spPr>
                    </pslz:zmPr>
                  </pslz:sldZmObj>
                </pslz:sldZm>
              </a:graphicData>
            </a:graphic>
          </p:graphicFrame>
        </mc:Choice>
        <mc:Fallback xmlns="">
          <p:pic>
            <p:nvPicPr>
              <p:cNvPr id="13" name="Slide Zoom 12">
                <a:hlinkClick r:id="rId8" action="ppaction://hlinksldjump"/>
                <a:extLst>
                  <a:ext uri="{FF2B5EF4-FFF2-40B4-BE49-F238E27FC236}">
                    <a16:creationId xmlns:a16="http://schemas.microsoft.com/office/drawing/2014/main" id="{E6A5BAEF-0047-41E0-A272-F29FD5568834}"/>
                  </a:ext>
                </a:extLst>
              </p:cNvPr>
              <p:cNvPicPr>
                <a:picLocks noGrp="1" noRot="1" noChangeAspect="1" noMove="1" noResize="1" noEditPoints="1" noAdjustHandles="1" noChangeArrowheads="1" noChangeShapeType="1"/>
              </p:cNvPicPr>
              <p:nvPr/>
            </p:nvPicPr>
            <p:blipFill>
              <a:blip r:embed="rId9"/>
              <a:stretch>
                <a:fillRect/>
              </a:stretch>
            </p:blipFill>
            <p:spPr>
              <a:xfrm>
                <a:off x="932685" y="6261048"/>
                <a:ext cx="720719" cy="540539"/>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5" name="Slide Zoom 14">
                <a:extLst>
                  <a:ext uri="{FF2B5EF4-FFF2-40B4-BE49-F238E27FC236}">
                    <a16:creationId xmlns:a16="http://schemas.microsoft.com/office/drawing/2014/main" id="{DC235EA3-14C4-4647-8DE8-1A8DC655F47B}"/>
                  </a:ext>
                </a:extLst>
              </p:cNvPr>
              <p:cNvGraphicFramePr>
                <a:graphicFrameLocks noChangeAspect="1"/>
              </p:cNvGraphicFramePr>
              <p:nvPr>
                <p:extLst>
                  <p:ext uri="{D42A27DB-BD31-4B8C-83A1-F6EECF244321}">
                    <p14:modId xmlns:p14="http://schemas.microsoft.com/office/powerpoint/2010/main" val="2933084857"/>
                  </p:ext>
                </p:extLst>
              </p:nvPr>
            </p:nvGraphicFramePr>
            <p:xfrm>
              <a:off x="1772670" y="6274709"/>
              <a:ext cx="702504" cy="526878"/>
            </p:xfrm>
            <a:graphic>
              <a:graphicData uri="http://schemas.microsoft.com/office/powerpoint/2016/slidezoom">
                <pslz:sldZm>
                  <pslz:sldZmObj sldId="278" cId="1998430499">
                    <pslz:zmPr id="{8A19A7D1-AA6B-4EE9-99C2-2919DB934AE4}" returnToParent="0" transitionDur="1000">
                      <p166:blipFill xmlns:p166="http://schemas.microsoft.com/office/powerpoint/2016/6/main">
                        <a:blip r:embed="rId10"/>
                        <a:stretch>
                          <a:fillRect/>
                        </a:stretch>
                      </p166:blipFill>
                      <p166:spPr xmlns:p166="http://schemas.microsoft.com/office/powerpoint/2016/6/main">
                        <a:xfrm>
                          <a:off x="0" y="0"/>
                          <a:ext cx="702504" cy="526878"/>
                        </a:xfrm>
                        <a:prstGeom prst="rect">
                          <a:avLst/>
                        </a:prstGeom>
                        <a:ln w="3175">
                          <a:solidFill>
                            <a:prstClr val="ltGray"/>
                          </a:solidFill>
                        </a:ln>
                      </p166:spPr>
                    </pslz:zmPr>
                  </pslz:sldZmObj>
                </pslz:sldZm>
              </a:graphicData>
            </a:graphic>
          </p:graphicFrame>
        </mc:Choice>
        <mc:Fallback xmlns="">
          <p:pic>
            <p:nvPicPr>
              <p:cNvPr id="15" name="Slide Zoom 14">
                <a:hlinkClick r:id="rId11" action="ppaction://hlinksldjump"/>
                <a:extLst>
                  <a:ext uri="{FF2B5EF4-FFF2-40B4-BE49-F238E27FC236}">
                    <a16:creationId xmlns:a16="http://schemas.microsoft.com/office/drawing/2014/main" id="{DC235EA3-14C4-4647-8DE8-1A8DC655F47B}"/>
                  </a:ext>
                </a:extLst>
              </p:cNvPr>
              <p:cNvPicPr>
                <a:picLocks noGrp="1" noRot="1" noChangeAspect="1" noMove="1" noResize="1" noEditPoints="1" noAdjustHandles="1" noChangeArrowheads="1" noChangeShapeType="1"/>
              </p:cNvPicPr>
              <p:nvPr/>
            </p:nvPicPr>
            <p:blipFill>
              <a:blip r:embed="rId12"/>
              <a:stretch>
                <a:fillRect/>
              </a:stretch>
            </p:blipFill>
            <p:spPr>
              <a:xfrm>
                <a:off x="1772670" y="6274709"/>
                <a:ext cx="702504" cy="526878"/>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7" name="Slide Zoom 16">
                <a:extLst>
                  <a:ext uri="{FF2B5EF4-FFF2-40B4-BE49-F238E27FC236}">
                    <a16:creationId xmlns:a16="http://schemas.microsoft.com/office/drawing/2014/main" id="{F6E7F5EA-9E34-4D31-B2FC-3AD367EB93E7}"/>
                  </a:ext>
                </a:extLst>
              </p:cNvPr>
              <p:cNvGraphicFramePr>
                <a:graphicFrameLocks noChangeAspect="1"/>
              </p:cNvGraphicFramePr>
              <p:nvPr>
                <p:extLst>
                  <p:ext uri="{D42A27DB-BD31-4B8C-83A1-F6EECF244321}">
                    <p14:modId xmlns:p14="http://schemas.microsoft.com/office/powerpoint/2010/main" val="3266010899"/>
                  </p:ext>
                </p:extLst>
              </p:nvPr>
            </p:nvGraphicFramePr>
            <p:xfrm>
              <a:off x="5567327" y="6261048"/>
              <a:ext cx="693929" cy="520447"/>
            </p:xfrm>
            <a:graphic>
              <a:graphicData uri="http://schemas.microsoft.com/office/powerpoint/2016/slidezoom">
                <pslz:sldZm>
                  <pslz:sldZmObj sldId="276" cId="2182713079">
                    <pslz:zmPr id="{418DB43E-80BD-4477-8F98-F67781776831}" returnToParent="0" transitionDur="1000">
                      <p166:blipFill xmlns:p166="http://schemas.microsoft.com/office/powerpoint/2016/6/main">
                        <a:blip r:embed="rId13"/>
                        <a:stretch>
                          <a:fillRect/>
                        </a:stretch>
                      </p166:blipFill>
                      <p166:spPr xmlns:p166="http://schemas.microsoft.com/office/powerpoint/2016/6/main">
                        <a:xfrm>
                          <a:off x="0" y="0"/>
                          <a:ext cx="693929" cy="520447"/>
                        </a:xfrm>
                        <a:prstGeom prst="rect">
                          <a:avLst/>
                        </a:prstGeom>
                        <a:ln w="3175">
                          <a:solidFill>
                            <a:prstClr val="ltGray"/>
                          </a:solidFill>
                        </a:ln>
                      </p166:spPr>
                    </pslz:zmPr>
                  </pslz:sldZmObj>
                </pslz:sldZm>
              </a:graphicData>
            </a:graphic>
          </p:graphicFrame>
        </mc:Choice>
        <mc:Fallback xmlns="">
          <p:pic>
            <p:nvPicPr>
              <p:cNvPr id="17" name="Slide Zoom 16">
                <a:hlinkClick r:id="rId14" action="ppaction://hlinksldjump"/>
                <a:extLst>
                  <a:ext uri="{FF2B5EF4-FFF2-40B4-BE49-F238E27FC236}">
                    <a16:creationId xmlns:a16="http://schemas.microsoft.com/office/drawing/2014/main" id="{F6E7F5EA-9E34-4D31-B2FC-3AD367EB93E7}"/>
                  </a:ext>
                </a:extLst>
              </p:cNvPr>
              <p:cNvPicPr>
                <a:picLocks noGrp="1" noRot="1" noChangeAspect="1" noMove="1" noResize="1" noEditPoints="1" noAdjustHandles="1" noChangeArrowheads="1" noChangeShapeType="1"/>
              </p:cNvPicPr>
              <p:nvPr/>
            </p:nvPicPr>
            <p:blipFill>
              <a:blip r:embed="rId15"/>
              <a:stretch>
                <a:fillRect/>
              </a:stretch>
            </p:blipFill>
            <p:spPr>
              <a:xfrm>
                <a:off x="5567327" y="6261048"/>
                <a:ext cx="693929" cy="520447"/>
              </a:xfrm>
              <a:prstGeom prst="rect">
                <a:avLst/>
              </a:prstGeom>
              <a:ln w="3175">
                <a:solidFill>
                  <a:prstClr val="ltGray"/>
                </a:solidFill>
              </a:ln>
            </p:spPr>
          </p:pic>
        </mc:Fallback>
      </mc:AlternateContent>
      <p:sp>
        <p:nvSpPr>
          <p:cNvPr id="18" name="TextBox 17">
            <a:extLst>
              <a:ext uri="{FF2B5EF4-FFF2-40B4-BE49-F238E27FC236}">
                <a16:creationId xmlns:a16="http://schemas.microsoft.com/office/drawing/2014/main" id="{CB0D69D3-410E-4DE1-BB27-7FE52FACDC0A}"/>
              </a:ext>
            </a:extLst>
          </p:cNvPr>
          <p:cNvSpPr txBox="1"/>
          <p:nvPr/>
        </p:nvSpPr>
        <p:spPr>
          <a:xfrm>
            <a:off x="86990" y="5845550"/>
            <a:ext cx="6240687" cy="415498"/>
          </a:xfrm>
          <a:prstGeom prst="rect">
            <a:avLst/>
          </a:prstGeom>
          <a:noFill/>
        </p:spPr>
        <p:txBody>
          <a:bodyPr wrap="square" rtlCol="0">
            <a:spAutoFit/>
          </a:bodyPr>
          <a:lstStyle/>
          <a:p>
            <a:r>
              <a:rPr lang="en-US" sz="1050" dirty="0" err="1"/>
              <a:t>Spartman</a:t>
            </a:r>
            <a:r>
              <a:rPr lang="en-US" sz="1050" dirty="0"/>
              <a:t> </a:t>
            </a:r>
          </a:p>
          <a:p>
            <a:r>
              <a:rPr lang="en-US" sz="1050" dirty="0"/>
              <a:t>Branch,            Miller,          Jackson,           Wagner,          Hopkins,         Butcher Pen,      Summary. </a:t>
            </a:r>
          </a:p>
        </p:txBody>
      </p:sp>
      <mc:AlternateContent xmlns:mc="http://schemas.openxmlformats.org/markup-compatibility/2006" xmlns:pslz="http://schemas.microsoft.com/office/powerpoint/2016/slidezoom">
        <mc:Choice Requires="pslz">
          <p:graphicFrame>
            <p:nvGraphicFramePr>
              <p:cNvPr id="5" name="Slide Zoom 4">
                <a:extLst>
                  <a:ext uri="{FF2B5EF4-FFF2-40B4-BE49-F238E27FC236}">
                    <a16:creationId xmlns:a16="http://schemas.microsoft.com/office/drawing/2014/main" id="{642B53E9-C270-4460-982A-C40AC249F11E}"/>
                  </a:ext>
                </a:extLst>
              </p:cNvPr>
              <p:cNvGraphicFramePr>
                <a:graphicFrameLocks noChangeAspect="1"/>
              </p:cNvGraphicFramePr>
              <p:nvPr>
                <p:extLst>
                  <p:ext uri="{D42A27DB-BD31-4B8C-83A1-F6EECF244321}">
                    <p14:modId xmlns:p14="http://schemas.microsoft.com/office/powerpoint/2010/main" val="3744491693"/>
                  </p:ext>
                </p:extLst>
              </p:nvPr>
            </p:nvGraphicFramePr>
            <p:xfrm>
              <a:off x="3674286" y="6271093"/>
              <a:ext cx="693929" cy="520447"/>
            </p:xfrm>
            <a:graphic>
              <a:graphicData uri="http://schemas.microsoft.com/office/powerpoint/2016/slidezoom">
                <pslz:sldZm>
                  <pslz:sldZmObj sldId="297" cId="662919501">
                    <pslz:zmPr id="{95C56BC0-49C4-4590-8B57-7E2CAEEC9DE7}" returnToParent="0" transitionDur="1000">
                      <p166:blipFill xmlns:p166="http://schemas.microsoft.com/office/powerpoint/2016/6/main">
                        <a:blip r:embed="rId16"/>
                        <a:stretch>
                          <a:fillRect/>
                        </a:stretch>
                      </p166:blipFill>
                      <p166:spPr xmlns:p166="http://schemas.microsoft.com/office/powerpoint/2016/6/main">
                        <a:xfrm>
                          <a:off x="0" y="0"/>
                          <a:ext cx="693929" cy="520447"/>
                        </a:xfrm>
                        <a:prstGeom prst="rect">
                          <a:avLst/>
                        </a:prstGeom>
                        <a:ln w="3175">
                          <a:solidFill>
                            <a:prstClr val="ltGray"/>
                          </a:solidFill>
                        </a:ln>
                      </p166:spPr>
                    </pslz:zmPr>
                  </pslz:sldZmObj>
                </pslz:sldZm>
              </a:graphicData>
            </a:graphic>
          </p:graphicFrame>
        </mc:Choice>
        <mc:Fallback xmlns="">
          <p:pic>
            <p:nvPicPr>
              <p:cNvPr id="5" name="Slide Zoom 4">
                <a:hlinkClick r:id="rId17" action="ppaction://hlinksldjump"/>
                <a:extLst>
                  <a:ext uri="{FF2B5EF4-FFF2-40B4-BE49-F238E27FC236}">
                    <a16:creationId xmlns:a16="http://schemas.microsoft.com/office/drawing/2014/main" id="{642B53E9-C270-4460-982A-C40AC249F11E}"/>
                  </a:ext>
                </a:extLst>
              </p:cNvPr>
              <p:cNvPicPr>
                <a:picLocks noGrp="1" noRot="1" noChangeAspect="1" noMove="1" noResize="1" noEditPoints="1" noAdjustHandles="1" noChangeArrowheads="1" noChangeShapeType="1"/>
              </p:cNvPicPr>
              <p:nvPr/>
            </p:nvPicPr>
            <p:blipFill>
              <a:blip r:embed="rId18"/>
              <a:stretch>
                <a:fillRect/>
              </a:stretch>
            </p:blipFill>
            <p:spPr>
              <a:xfrm>
                <a:off x="3674286" y="6271093"/>
                <a:ext cx="693929" cy="520447"/>
              </a:xfrm>
              <a:prstGeom prst="rect">
                <a:avLst/>
              </a:prstGeom>
              <a:ln w="3175">
                <a:solidFill>
                  <a:prstClr val="ltGray"/>
                </a:solidFill>
              </a:ln>
            </p:spPr>
          </p:pic>
        </mc:Fallback>
      </mc:AlternateContent>
      <p:sp>
        <p:nvSpPr>
          <p:cNvPr id="14" name="Oval 13">
            <a:extLst>
              <a:ext uri="{FF2B5EF4-FFF2-40B4-BE49-F238E27FC236}">
                <a16:creationId xmlns:a16="http://schemas.microsoft.com/office/drawing/2014/main" id="{AF6BF91A-FCBC-4188-83D2-6736CC849C92}"/>
              </a:ext>
            </a:extLst>
          </p:cNvPr>
          <p:cNvSpPr/>
          <p:nvPr/>
        </p:nvSpPr>
        <p:spPr>
          <a:xfrm>
            <a:off x="7776063" y="1950462"/>
            <a:ext cx="1146263" cy="108093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Remaining trails to follow. </a:t>
            </a:r>
          </a:p>
        </p:txBody>
      </p:sp>
      <mc:AlternateContent xmlns:mc="http://schemas.openxmlformats.org/markup-compatibility/2006" xmlns:pslz="http://schemas.microsoft.com/office/powerpoint/2016/slidezoom">
        <mc:Choice Requires="pslz">
          <p:graphicFrame>
            <p:nvGraphicFramePr>
              <p:cNvPr id="9" name="Slide Zoom 8">
                <a:extLst>
                  <a:ext uri="{FF2B5EF4-FFF2-40B4-BE49-F238E27FC236}">
                    <a16:creationId xmlns:a16="http://schemas.microsoft.com/office/drawing/2014/main" id="{284C9124-9739-416D-A307-A37439752052}"/>
                  </a:ext>
                </a:extLst>
              </p:cNvPr>
              <p:cNvGraphicFramePr>
                <a:graphicFrameLocks noChangeAspect="1"/>
              </p:cNvGraphicFramePr>
              <p:nvPr>
                <p:extLst>
                  <p:ext uri="{D42A27DB-BD31-4B8C-83A1-F6EECF244321}">
                    <p14:modId xmlns:p14="http://schemas.microsoft.com/office/powerpoint/2010/main" val="942471700"/>
                  </p:ext>
                </p:extLst>
              </p:nvPr>
            </p:nvGraphicFramePr>
            <p:xfrm>
              <a:off x="2730713" y="6261048"/>
              <a:ext cx="702504" cy="526878"/>
            </p:xfrm>
            <a:graphic>
              <a:graphicData uri="http://schemas.microsoft.com/office/powerpoint/2016/slidezoom">
                <pslz:sldZm>
                  <pslz:sldZmObj sldId="316" cId="1894681720">
                    <pslz:zmPr id="{2766FDDB-D6CF-4CC3-9AE7-916A16DBD5C3}" returnToParent="0" transitionDur="1000">
                      <p166:blipFill xmlns:p166="http://schemas.microsoft.com/office/powerpoint/2016/6/main">
                        <a:blip r:embed="rId19"/>
                        <a:stretch>
                          <a:fillRect/>
                        </a:stretch>
                      </p166:blipFill>
                      <p166:spPr xmlns:p166="http://schemas.microsoft.com/office/powerpoint/2016/6/main">
                        <a:xfrm>
                          <a:off x="0" y="0"/>
                          <a:ext cx="702504" cy="526878"/>
                        </a:xfrm>
                        <a:prstGeom prst="rect">
                          <a:avLst/>
                        </a:prstGeom>
                        <a:ln w="3175">
                          <a:solidFill>
                            <a:prstClr val="ltGray"/>
                          </a:solidFill>
                        </a:ln>
                      </p166:spPr>
                    </pslz:zmPr>
                  </pslz:sldZmObj>
                </pslz:sldZm>
              </a:graphicData>
            </a:graphic>
          </p:graphicFrame>
        </mc:Choice>
        <mc:Fallback xmlns="">
          <p:pic>
            <p:nvPicPr>
              <p:cNvPr id="9" name="Slide Zoom 8">
                <a:hlinkClick r:id="rId20" action="ppaction://hlinksldjump"/>
                <a:extLst>
                  <a:ext uri="{FF2B5EF4-FFF2-40B4-BE49-F238E27FC236}">
                    <a16:creationId xmlns:a16="http://schemas.microsoft.com/office/drawing/2014/main" id="{284C9124-9739-416D-A307-A37439752052}"/>
                  </a:ext>
                </a:extLst>
              </p:cNvPr>
              <p:cNvPicPr>
                <a:picLocks noGrp="1" noRot="1" noChangeAspect="1" noMove="1" noResize="1" noEditPoints="1" noAdjustHandles="1" noChangeArrowheads="1" noChangeShapeType="1"/>
              </p:cNvPicPr>
              <p:nvPr/>
            </p:nvPicPr>
            <p:blipFill>
              <a:blip r:embed="rId21"/>
              <a:stretch>
                <a:fillRect/>
              </a:stretch>
            </p:blipFill>
            <p:spPr>
              <a:xfrm>
                <a:off x="2730713" y="6261048"/>
                <a:ext cx="702504" cy="526878"/>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0" name="Slide Zoom 9">
                <a:extLst>
                  <a:ext uri="{FF2B5EF4-FFF2-40B4-BE49-F238E27FC236}">
                    <a16:creationId xmlns:a16="http://schemas.microsoft.com/office/drawing/2014/main" id="{62C7EA48-E613-48AC-9B75-AA23E736DC4E}"/>
                  </a:ext>
                </a:extLst>
              </p:cNvPr>
              <p:cNvGraphicFramePr>
                <a:graphicFrameLocks noChangeAspect="1"/>
              </p:cNvGraphicFramePr>
              <p:nvPr>
                <p:extLst>
                  <p:ext uri="{D42A27DB-BD31-4B8C-83A1-F6EECF244321}">
                    <p14:modId xmlns:p14="http://schemas.microsoft.com/office/powerpoint/2010/main" val="2001481278"/>
                  </p:ext>
                </p:extLst>
              </p:nvPr>
            </p:nvGraphicFramePr>
            <p:xfrm>
              <a:off x="4627749" y="6259687"/>
              <a:ext cx="702504" cy="526878"/>
            </p:xfrm>
            <a:graphic>
              <a:graphicData uri="http://schemas.microsoft.com/office/powerpoint/2016/slidezoom">
                <pslz:sldZm>
                  <pslz:sldZmObj sldId="328" cId="2827334908">
                    <pslz:zmPr id="{E1695346-320D-4CA2-A18E-D92A0E5972AB}" returnToParent="0" transitionDur="1000">
                      <p166:blipFill xmlns:p166="http://schemas.microsoft.com/office/powerpoint/2016/6/main">
                        <a:blip r:embed="rId22"/>
                        <a:stretch>
                          <a:fillRect/>
                        </a:stretch>
                      </p166:blipFill>
                      <p166:spPr xmlns:p166="http://schemas.microsoft.com/office/powerpoint/2016/6/main">
                        <a:xfrm>
                          <a:off x="0" y="0"/>
                          <a:ext cx="702504" cy="526878"/>
                        </a:xfrm>
                        <a:prstGeom prst="rect">
                          <a:avLst/>
                        </a:prstGeom>
                        <a:ln w="3175">
                          <a:solidFill>
                            <a:prstClr val="ltGray"/>
                          </a:solidFill>
                        </a:ln>
                      </p166:spPr>
                    </pslz:zmPr>
                  </pslz:sldZmObj>
                </pslz:sldZm>
              </a:graphicData>
            </a:graphic>
          </p:graphicFrame>
        </mc:Choice>
        <mc:Fallback xmlns="">
          <p:pic>
            <p:nvPicPr>
              <p:cNvPr id="10" name="Slide Zoom 9">
                <a:hlinkClick r:id="rId23" action="ppaction://hlinksldjump"/>
                <a:extLst>
                  <a:ext uri="{FF2B5EF4-FFF2-40B4-BE49-F238E27FC236}">
                    <a16:creationId xmlns:a16="http://schemas.microsoft.com/office/drawing/2014/main" id="{62C7EA48-E613-48AC-9B75-AA23E736DC4E}"/>
                  </a:ext>
                </a:extLst>
              </p:cNvPr>
              <p:cNvPicPr>
                <a:picLocks noGrp="1" noRot="1" noChangeAspect="1" noMove="1" noResize="1" noEditPoints="1" noAdjustHandles="1" noChangeArrowheads="1" noChangeShapeType="1"/>
              </p:cNvPicPr>
              <p:nvPr/>
            </p:nvPicPr>
            <p:blipFill>
              <a:blip r:embed="rId24"/>
              <a:stretch>
                <a:fillRect/>
              </a:stretch>
            </p:blipFill>
            <p:spPr>
              <a:xfrm>
                <a:off x="4627749" y="6259687"/>
                <a:ext cx="702504" cy="526878"/>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2" name="Slide Zoom 11">
                <a:extLst>
                  <a:ext uri="{FF2B5EF4-FFF2-40B4-BE49-F238E27FC236}">
                    <a16:creationId xmlns:a16="http://schemas.microsoft.com/office/drawing/2014/main" id="{871B8298-A9E0-430B-A765-4E1ADE3A2A57}"/>
                  </a:ext>
                </a:extLst>
              </p:cNvPr>
              <p:cNvGraphicFramePr>
                <a:graphicFrameLocks noChangeAspect="1"/>
              </p:cNvGraphicFramePr>
              <p:nvPr>
                <p:extLst>
                  <p:ext uri="{D42A27DB-BD31-4B8C-83A1-F6EECF244321}">
                    <p14:modId xmlns:p14="http://schemas.microsoft.com/office/powerpoint/2010/main" val="1653732191"/>
                  </p:ext>
                </p:extLst>
              </p:nvPr>
            </p:nvGraphicFramePr>
            <p:xfrm>
              <a:off x="8257845" y="5438274"/>
              <a:ext cx="895787" cy="671841"/>
            </p:xfrm>
            <a:graphic>
              <a:graphicData uri="http://schemas.microsoft.com/office/powerpoint/2016/slidezoom">
                <pslz:sldZm>
                  <pslz:sldZmObj sldId="343" cId="3725279925">
                    <pslz:zmPr id="{84E06D90-E758-441E-AEA1-EAA5C38719FF}" returnToParent="0" transitionDur="1000">
                      <p166:blipFill xmlns:p166="http://schemas.microsoft.com/office/powerpoint/2016/6/main">
                        <a:blip r:embed="rId25"/>
                        <a:stretch>
                          <a:fillRect/>
                        </a:stretch>
                      </p166:blipFill>
                      <p166:spPr xmlns:p166="http://schemas.microsoft.com/office/powerpoint/2016/6/main">
                        <a:xfrm>
                          <a:off x="0" y="0"/>
                          <a:ext cx="895787" cy="671841"/>
                        </a:xfrm>
                        <a:prstGeom prst="rect">
                          <a:avLst/>
                        </a:prstGeom>
                        <a:ln w="3175">
                          <a:solidFill>
                            <a:prstClr val="ltGray"/>
                          </a:solidFill>
                        </a:ln>
                      </p166:spPr>
                    </pslz:zmPr>
                  </pslz:sldZmObj>
                </pslz:sldZm>
              </a:graphicData>
            </a:graphic>
          </p:graphicFrame>
        </mc:Choice>
        <mc:Fallback xmlns="">
          <p:pic>
            <p:nvPicPr>
              <p:cNvPr id="12" name="Slide Zoom 11">
                <a:hlinkClick r:id="rId14" action="ppaction://hlinksldjump"/>
                <a:extLst>
                  <a:ext uri="{FF2B5EF4-FFF2-40B4-BE49-F238E27FC236}">
                    <a16:creationId xmlns:a16="http://schemas.microsoft.com/office/drawing/2014/main" id="{871B8298-A9E0-430B-A765-4E1ADE3A2A57}"/>
                  </a:ext>
                </a:extLst>
              </p:cNvPr>
              <p:cNvPicPr>
                <a:picLocks noGrp="1" noRot="1" noChangeAspect="1" noMove="1" noResize="1" noEditPoints="1" noAdjustHandles="1" noChangeArrowheads="1" noChangeShapeType="1"/>
              </p:cNvPicPr>
              <p:nvPr/>
            </p:nvPicPr>
            <p:blipFill>
              <a:blip r:embed="rId26"/>
              <a:stretch>
                <a:fillRect/>
              </a:stretch>
            </p:blipFill>
            <p:spPr>
              <a:xfrm>
                <a:off x="8257845" y="5438274"/>
                <a:ext cx="895787" cy="671841"/>
              </a:xfrm>
              <a:prstGeom prst="rect">
                <a:avLst/>
              </a:prstGeom>
              <a:ln w="3175">
                <a:solidFill>
                  <a:prstClr val="ltGray"/>
                </a:solidFill>
              </a:ln>
            </p:spPr>
          </p:pic>
        </mc:Fallback>
      </mc:AlternateContent>
    </p:spTree>
    <p:extLst>
      <p:ext uri="{BB962C8B-B14F-4D97-AF65-F5344CB8AC3E}">
        <p14:creationId xmlns:p14="http://schemas.microsoft.com/office/powerpoint/2010/main" val="2020846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11">
            <a:extLst>
              <a:ext uri="{FF2B5EF4-FFF2-40B4-BE49-F238E27FC236}">
                <a16:creationId xmlns:a16="http://schemas.microsoft.com/office/drawing/2014/main" id="{E0DAFD82-3F74-4E59-B32E-BD77462BFFD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82" y="0"/>
            <a:ext cx="9144000" cy="6858001"/>
            <a:chOff x="-3176" y="0"/>
            <a:chExt cx="12192000" cy="6858001"/>
          </a:xfrm>
        </p:grpSpPr>
        <p:sp useBgFill="1">
          <p:nvSpPr>
            <p:cNvPr id="13" name="Rectangle 12">
              <a:extLst>
                <a:ext uri="{FF2B5EF4-FFF2-40B4-BE49-F238E27FC236}">
                  <a16:creationId xmlns:a16="http://schemas.microsoft.com/office/drawing/2014/main" id="{4A91303C-F093-4328-A707-645FBC76F7EA}"/>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13" descr="A close up of a building&#10;&#10;Description generated with very high confidence">
              <a:extLst>
                <a:ext uri="{FF2B5EF4-FFF2-40B4-BE49-F238E27FC236}">
                  <a16:creationId xmlns:a16="http://schemas.microsoft.com/office/drawing/2014/main" id="{396DCE38-5576-4DB4-9E0B-8BA014EBCBA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5" name="Picture 4">
            <a:extLst>
              <a:ext uri="{FF2B5EF4-FFF2-40B4-BE49-F238E27FC236}">
                <a16:creationId xmlns:a16="http://schemas.microsoft.com/office/drawing/2014/main" id="{FF820201-9D9E-44EA-83FA-15B0E95B4A7A}"/>
              </a:ext>
            </a:extLst>
          </p:cNvPr>
          <p:cNvPicPr>
            <a:picLocks noChangeAspect="1"/>
          </p:cNvPicPr>
          <p:nvPr/>
        </p:nvPicPr>
        <p:blipFill rotWithShape="1">
          <a:blip r:embed="rId3"/>
          <a:srcRect l="20022" t="18737" r="23350" b="13873"/>
          <a:stretch/>
        </p:blipFill>
        <p:spPr>
          <a:xfrm>
            <a:off x="1411029" y="880532"/>
            <a:ext cx="7461574" cy="5814534"/>
          </a:xfrm>
          <a:prstGeom prst="rect">
            <a:avLst/>
          </a:prstGeom>
          <a:ln>
            <a:noFill/>
          </a:ln>
          <a:effectLst>
            <a:outerShdw blurRad="292100" dist="139700" dir="2700000" algn="tl" rotWithShape="0">
              <a:srgbClr val="333333">
                <a:alpha val="65000"/>
              </a:srgbClr>
            </a:outerShdw>
          </a:effectLst>
        </p:spPr>
      </p:pic>
      <p:grpSp>
        <p:nvGrpSpPr>
          <p:cNvPr id="18" name="Group 17">
            <a:extLst>
              <a:ext uri="{FF2B5EF4-FFF2-40B4-BE49-F238E27FC236}">
                <a16:creationId xmlns:a16="http://schemas.microsoft.com/office/drawing/2014/main" id="{307C744A-E1DC-461C-9332-7C5E00B37F22}"/>
              </a:ext>
            </a:extLst>
          </p:cNvPr>
          <p:cNvGrpSpPr/>
          <p:nvPr/>
        </p:nvGrpSpPr>
        <p:grpSpPr>
          <a:xfrm>
            <a:off x="1433911" y="880533"/>
            <a:ext cx="7415809" cy="5814533"/>
            <a:chOff x="1829791" y="1043465"/>
            <a:chExt cx="6898572" cy="5375807"/>
          </a:xfrm>
        </p:grpSpPr>
        <p:pic>
          <p:nvPicPr>
            <p:cNvPr id="17" name="Picture 16">
              <a:extLst>
                <a:ext uri="{FF2B5EF4-FFF2-40B4-BE49-F238E27FC236}">
                  <a16:creationId xmlns:a16="http://schemas.microsoft.com/office/drawing/2014/main" id="{2A6FB679-EBA0-4E9E-B881-7E3BED2B9574}"/>
                </a:ext>
              </a:extLst>
            </p:cNvPr>
            <p:cNvPicPr>
              <a:picLocks noChangeAspect="1"/>
            </p:cNvPicPr>
            <p:nvPr/>
          </p:nvPicPr>
          <p:blipFill rotWithShape="1">
            <a:blip r:embed="rId3"/>
            <a:srcRect l="20022" t="18737" r="23350" b="13873"/>
            <a:stretch/>
          </p:blipFill>
          <p:spPr>
            <a:xfrm>
              <a:off x="1829791" y="1043465"/>
              <a:ext cx="6898572" cy="5375807"/>
            </a:xfrm>
            <a:prstGeom prst="rect">
              <a:avLst/>
            </a:prstGeom>
            <a:ln>
              <a:noFill/>
            </a:ln>
            <a:effectLst>
              <a:outerShdw blurRad="292100" dist="139700" dir="2700000" algn="tl" rotWithShape="0">
                <a:srgbClr val="333333">
                  <a:alpha val="65000"/>
                </a:srgbClr>
              </a:outerShdw>
            </a:effectLst>
          </p:spPr>
        </p:pic>
        <mc:AlternateContent xmlns:mc="http://schemas.openxmlformats.org/markup-compatibility/2006" xmlns:p14="http://schemas.microsoft.com/office/powerpoint/2010/main">
          <mc:Choice Requires="p14">
            <p:contentPart p14:bwMode="auto" r:id="rId4">
              <p14:nvContentPartPr>
                <p14:cNvPr id="16" name="Ink 15">
                  <a:extLst>
                    <a:ext uri="{FF2B5EF4-FFF2-40B4-BE49-F238E27FC236}">
                      <a16:creationId xmlns:a16="http://schemas.microsoft.com/office/drawing/2014/main" id="{77159EC3-AA4E-48CC-B434-BD1A206EE305}"/>
                    </a:ext>
                  </a:extLst>
                </p14:cNvPr>
                <p14:cNvContentPartPr/>
                <p14:nvPr/>
              </p14:nvContentPartPr>
              <p14:xfrm>
                <a:off x="3001427" y="2908160"/>
                <a:ext cx="3776613" cy="2383560"/>
              </p14:xfrm>
            </p:contentPart>
          </mc:Choice>
          <mc:Fallback xmlns="">
            <p:pic>
              <p:nvPicPr>
                <p:cNvPr id="16" name="Ink 15">
                  <a:extLst>
                    <a:ext uri="{FF2B5EF4-FFF2-40B4-BE49-F238E27FC236}">
                      <a16:creationId xmlns:a16="http://schemas.microsoft.com/office/drawing/2014/main" id="{77159EC3-AA4E-48CC-B434-BD1A206EE305}"/>
                    </a:ext>
                  </a:extLst>
                </p:cNvPr>
                <p:cNvPicPr/>
                <p:nvPr/>
              </p:nvPicPr>
              <p:blipFill>
                <a:blip r:embed="rId5"/>
                <a:stretch>
                  <a:fillRect/>
                </a:stretch>
              </p:blipFill>
              <p:spPr>
                <a:xfrm>
                  <a:off x="2977308" y="2884400"/>
                  <a:ext cx="3824131" cy="2431440"/>
                </a:xfrm>
                <a:prstGeom prst="rect">
                  <a:avLst/>
                </a:prstGeom>
              </p:spPr>
            </p:pic>
          </mc:Fallback>
        </mc:AlternateContent>
      </p:grpSp>
      <p:sp>
        <p:nvSpPr>
          <p:cNvPr id="25" name="Rectangle 15">
            <a:extLst>
              <a:ext uri="{FF2B5EF4-FFF2-40B4-BE49-F238E27FC236}">
                <a16:creationId xmlns:a16="http://schemas.microsoft.com/office/drawing/2014/main" id="{356B696F-2C62-45F3-A534-B39DDD903C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6392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26" name="Picture 17" descr="A close up of a logo&#10;&#10;Description generated with very high confidence">
            <a:extLst>
              <a:ext uri="{FF2B5EF4-FFF2-40B4-BE49-F238E27FC236}">
                <a16:creationId xmlns:a16="http://schemas.microsoft.com/office/drawing/2014/main" id="{655D1A39-500D-4C26-97A9-AB4AD60D0BBF}"/>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1" y="1970240"/>
            <a:ext cx="3771900" cy="202738"/>
          </a:xfrm>
          <a:prstGeom prst="rect">
            <a:avLst/>
          </a:prstGeom>
        </p:spPr>
      </p:pic>
      <p:sp>
        <p:nvSpPr>
          <p:cNvPr id="2" name="Title 1">
            <a:extLst>
              <a:ext uri="{FF2B5EF4-FFF2-40B4-BE49-F238E27FC236}">
                <a16:creationId xmlns:a16="http://schemas.microsoft.com/office/drawing/2014/main" id="{E1654971-B16D-4B1B-92F1-C75D21C4EA9B}"/>
              </a:ext>
            </a:extLst>
          </p:cNvPr>
          <p:cNvSpPr>
            <a:spLocks noGrp="1"/>
          </p:cNvSpPr>
          <p:nvPr>
            <p:ph type="title"/>
          </p:nvPr>
        </p:nvSpPr>
        <p:spPr>
          <a:xfrm>
            <a:off x="510241" y="753228"/>
            <a:ext cx="3130426" cy="1080938"/>
          </a:xfrm>
        </p:spPr>
        <p:txBody>
          <a:bodyPr>
            <a:normAutofit fontScale="90000"/>
          </a:bodyPr>
          <a:lstStyle/>
          <a:p>
            <a:r>
              <a:rPr lang="en-US" sz="2800" dirty="0"/>
              <a:t>Jackson Creek WBID </a:t>
            </a:r>
            <a:br>
              <a:rPr lang="en-US" sz="2800" dirty="0"/>
            </a:br>
            <a:r>
              <a:rPr lang="en-US" sz="2800" dirty="0"/>
              <a:t>Flow Direction</a:t>
            </a:r>
          </a:p>
        </p:txBody>
      </p:sp>
      <p:sp>
        <p:nvSpPr>
          <p:cNvPr id="28" name="Cross 27">
            <a:extLst>
              <a:ext uri="{FF2B5EF4-FFF2-40B4-BE49-F238E27FC236}">
                <a16:creationId xmlns:a16="http://schemas.microsoft.com/office/drawing/2014/main" id="{F7160E1F-F746-4CA4-91B2-1643E1570A21}"/>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mc:AlternateContent xmlns:mc="http://schemas.openxmlformats.org/markup-compatibility/2006" xmlns:p14="http://schemas.microsoft.com/office/powerpoint/2010/main" xmlns:aink="http://schemas.microsoft.com/office/drawing/2016/ink">
        <mc:Choice Requires="p14 aink">
          <p:contentPart p14:bwMode="auto" r:id="rId7">
            <p14:nvContentPartPr>
              <p14:cNvPr id="3" name="Ink 2">
                <a:extLst>
                  <a:ext uri="{FF2B5EF4-FFF2-40B4-BE49-F238E27FC236}">
                    <a16:creationId xmlns:a16="http://schemas.microsoft.com/office/drawing/2014/main" id="{627920C6-8E25-4CEE-9635-F0D3EFED4717}"/>
                  </a:ext>
                </a:extLst>
              </p14:cNvPr>
              <p14:cNvContentPartPr/>
              <p14:nvPr/>
            </p14:nvContentPartPr>
            <p14:xfrm>
              <a:off x="2785387" y="3987747"/>
              <a:ext cx="4521360" cy="2159280"/>
            </p14:xfrm>
          </p:contentPart>
        </mc:Choice>
        <mc:Fallback xmlns="">
          <p:pic>
            <p:nvPicPr>
              <p:cNvPr id="3" name="Ink 2">
                <a:extLst>
                  <a:ext uri="{FF2B5EF4-FFF2-40B4-BE49-F238E27FC236}">
                    <a16:creationId xmlns:a16="http://schemas.microsoft.com/office/drawing/2014/main" id="{627920C6-8E25-4CEE-9635-F0D3EFED4717}"/>
                  </a:ext>
                </a:extLst>
              </p:cNvPr>
              <p:cNvPicPr/>
              <p:nvPr/>
            </p:nvPicPr>
            <p:blipFill>
              <a:blip r:embed="rId8"/>
              <a:stretch>
                <a:fillRect/>
              </a:stretch>
            </p:blipFill>
            <p:spPr>
              <a:xfrm>
                <a:off x="2743629" y="3945627"/>
                <a:ext cx="4604876" cy="2243160"/>
              </a:xfrm>
              <a:prstGeom prst="rect">
                <a:avLst/>
              </a:prstGeom>
            </p:spPr>
          </p:pic>
        </mc:Fallback>
      </mc:AlternateContent>
    </p:spTree>
    <p:extLst>
      <p:ext uri="{BB962C8B-B14F-4D97-AF65-F5344CB8AC3E}">
        <p14:creationId xmlns:p14="http://schemas.microsoft.com/office/powerpoint/2010/main" val="1998430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150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1500"/>
                                        <p:tgtEl>
                                          <p:spTgt spid="18"/>
                                        </p:tgtEl>
                                      </p:cBhvr>
                                    </p:animEffect>
                                  </p:childTnLst>
                                </p:cTn>
                              </p:par>
                            </p:childTnLst>
                          </p:cTn>
                        </p:par>
                        <p:par>
                          <p:cTn id="8" fill="hold">
                            <p:stCondLst>
                              <p:cond delay="30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3500"/>
                            </p:stCondLst>
                            <p:childTnLst>
                              <p:par>
                                <p:cTn id="13" presetID="10" presetClass="entr" presetSubtype="0" fill="hold" grpId="0" nodeType="after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11">
            <a:extLst>
              <a:ext uri="{FF2B5EF4-FFF2-40B4-BE49-F238E27FC236}">
                <a16:creationId xmlns:a16="http://schemas.microsoft.com/office/drawing/2014/main" id="{E0DAFD82-3F74-4E59-B32E-BD77462BFFD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82" y="0"/>
            <a:ext cx="9144000" cy="6858001"/>
            <a:chOff x="-3176" y="0"/>
            <a:chExt cx="12192000" cy="6858001"/>
          </a:xfrm>
        </p:grpSpPr>
        <p:sp useBgFill="1">
          <p:nvSpPr>
            <p:cNvPr id="13" name="Rectangle 12">
              <a:extLst>
                <a:ext uri="{FF2B5EF4-FFF2-40B4-BE49-F238E27FC236}">
                  <a16:creationId xmlns:a16="http://schemas.microsoft.com/office/drawing/2014/main" id="{4A91303C-F093-4328-A707-645FBC76F7EA}"/>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13" descr="A close up of a building&#10;&#10;Description generated with very high confidence">
              <a:extLst>
                <a:ext uri="{FF2B5EF4-FFF2-40B4-BE49-F238E27FC236}">
                  <a16:creationId xmlns:a16="http://schemas.microsoft.com/office/drawing/2014/main" id="{396DCE38-5576-4DB4-9E0B-8BA014EBCBA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6" name="Picture 5">
            <a:extLst>
              <a:ext uri="{FF2B5EF4-FFF2-40B4-BE49-F238E27FC236}">
                <a16:creationId xmlns:a16="http://schemas.microsoft.com/office/drawing/2014/main" id="{CE436642-C227-438C-B173-69A97F605188}"/>
              </a:ext>
            </a:extLst>
          </p:cNvPr>
          <p:cNvPicPr>
            <a:picLocks noChangeAspect="1"/>
          </p:cNvPicPr>
          <p:nvPr/>
        </p:nvPicPr>
        <p:blipFill>
          <a:blip r:embed="rId3"/>
          <a:stretch>
            <a:fillRect/>
          </a:stretch>
        </p:blipFill>
        <p:spPr>
          <a:xfrm>
            <a:off x="356052" y="1252517"/>
            <a:ext cx="8589818" cy="5421566"/>
          </a:xfrm>
          <a:prstGeom prst="rect">
            <a:avLst/>
          </a:prstGeom>
          <a:ln w="76200">
            <a:noFill/>
          </a:ln>
        </p:spPr>
      </p:pic>
      <p:sp>
        <p:nvSpPr>
          <p:cNvPr id="25" name="Rectangle 15">
            <a:extLst>
              <a:ext uri="{FF2B5EF4-FFF2-40B4-BE49-F238E27FC236}">
                <a16:creationId xmlns:a16="http://schemas.microsoft.com/office/drawing/2014/main" id="{356B696F-2C62-45F3-A534-B39DDD903C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6392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26" name="Picture 17" descr="A close up of a logo&#10;&#10;Description generated with very high confidence">
            <a:extLst>
              <a:ext uri="{FF2B5EF4-FFF2-40B4-BE49-F238E27FC236}">
                <a16:creationId xmlns:a16="http://schemas.microsoft.com/office/drawing/2014/main" id="{655D1A39-500D-4C26-97A9-AB4AD60D0BBF}"/>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3771900" cy="202738"/>
          </a:xfrm>
          <a:prstGeom prst="rect">
            <a:avLst/>
          </a:prstGeom>
        </p:spPr>
      </p:pic>
      <p:sp>
        <p:nvSpPr>
          <p:cNvPr id="2" name="Title 1">
            <a:extLst>
              <a:ext uri="{FF2B5EF4-FFF2-40B4-BE49-F238E27FC236}">
                <a16:creationId xmlns:a16="http://schemas.microsoft.com/office/drawing/2014/main" id="{E1654971-B16D-4B1B-92F1-C75D21C4EA9B}"/>
              </a:ext>
            </a:extLst>
          </p:cNvPr>
          <p:cNvSpPr>
            <a:spLocks noGrp="1"/>
          </p:cNvSpPr>
          <p:nvPr>
            <p:ph type="title"/>
          </p:nvPr>
        </p:nvSpPr>
        <p:spPr>
          <a:xfrm>
            <a:off x="510241" y="753228"/>
            <a:ext cx="2946920" cy="1080938"/>
          </a:xfrm>
        </p:spPr>
        <p:txBody>
          <a:bodyPr>
            <a:normAutofit/>
          </a:bodyPr>
          <a:lstStyle/>
          <a:p>
            <a:r>
              <a:rPr lang="en-US" sz="2800" dirty="0"/>
              <a:t>Jackson Round 1</a:t>
            </a:r>
          </a:p>
        </p:txBody>
      </p:sp>
      <p:sp>
        <p:nvSpPr>
          <p:cNvPr id="28" name="Arrow: Down 27">
            <a:extLst>
              <a:ext uri="{FF2B5EF4-FFF2-40B4-BE49-F238E27FC236}">
                <a16:creationId xmlns:a16="http://schemas.microsoft.com/office/drawing/2014/main" id="{50340474-6C02-4167-984A-A5543BACF0BB}"/>
              </a:ext>
            </a:extLst>
          </p:cNvPr>
          <p:cNvSpPr/>
          <p:nvPr/>
        </p:nvSpPr>
        <p:spPr>
          <a:xfrm>
            <a:off x="556095" y="3431026"/>
            <a:ext cx="2072925" cy="10015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No Sample. No Water on mainstem.</a:t>
            </a:r>
          </a:p>
        </p:txBody>
      </p:sp>
      <p:sp>
        <p:nvSpPr>
          <p:cNvPr id="30" name="Arrow: Down 29">
            <a:extLst>
              <a:ext uri="{FF2B5EF4-FFF2-40B4-BE49-F238E27FC236}">
                <a16:creationId xmlns:a16="http://schemas.microsoft.com/office/drawing/2014/main" id="{6865E3DE-D699-4BBA-A106-2925B40DBF19}"/>
              </a:ext>
            </a:extLst>
          </p:cNvPr>
          <p:cNvSpPr/>
          <p:nvPr/>
        </p:nvSpPr>
        <p:spPr>
          <a:xfrm>
            <a:off x="3405216" y="1871687"/>
            <a:ext cx="2220585" cy="13562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No Sample of this trib. Too shallow for grab.</a:t>
            </a:r>
          </a:p>
        </p:txBody>
      </p:sp>
      <p:grpSp>
        <p:nvGrpSpPr>
          <p:cNvPr id="46" name="Group 45">
            <a:extLst>
              <a:ext uri="{FF2B5EF4-FFF2-40B4-BE49-F238E27FC236}">
                <a16:creationId xmlns:a16="http://schemas.microsoft.com/office/drawing/2014/main" id="{E037C869-8395-4FFD-A8D7-35C0CC6F4FEB}"/>
              </a:ext>
            </a:extLst>
          </p:cNvPr>
          <p:cNvGrpSpPr/>
          <p:nvPr/>
        </p:nvGrpSpPr>
        <p:grpSpPr>
          <a:xfrm>
            <a:off x="2725903" y="3411808"/>
            <a:ext cx="4339080" cy="1871130"/>
            <a:chOff x="2725903" y="3411808"/>
            <a:chExt cx="4339080" cy="1871130"/>
          </a:xfrm>
        </p:grpSpPr>
        <p:sp>
          <p:nvSpPr>
            <p:cNvPr id="42" name="Arrow: Up 41">
              <a:extLst>
                <a:ext uri="{FF2B5EF4-FFF2-40B4-BE49-F238E27FC236}">
                  <a16:creationId xmlns:a16="http://schemas.microsoft.com/office/drawing/2014/main" id="{32C71631-D0E1-493F-B8ED-7F177987DE70}"/>
                </a:ext>
              </a:extLst>
            </p:cNvPr>
            <p:cNvSpPr/>
            <p:nvPr/>
          </p:nvSpPr>
          <p:spPr>
            <a:xfrm>
              <a:off x="2725903" y="3894123"/>
              <a:ext cx="2480764" cy="1388815"/>
            </a:xfrm>
            <a:prstGeom prst="upArrow">
              <a:avLst>
                <a:gd name="adj1" fmla="val 50000"/>
                <a:gd name="adj2" fmla="val 4865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Hit at C and Duplicate.  D/S of convergence of north south tributary </a:t>
              </a:r>
            </a:p>
          </p:txBody>
        </p:sp>
        <p:sp>
          <p:nvSpPr>
            <p:cNvPr id="45" name="Arrow: Up 44">
              <a:extLst>
                <a:ext uri="{FF2B5EF4-FFF2-40B4-BE49-F238E27FC236}">
                  <a16:creationId xmlns:a16="http://schemas.microsoft.com/office/drawing/2014/main" id="{A19F468D-35E9-430E-8E93-5772869B4124}"/>
                </a:ext>
              </a:extLst>
            </p:cNvPr>
            <p:cNvSpPr/>
            <p:nvPr/>
          </p:nvSpPr>
          <p:spPr>
            <a:xfrm>
              <a:off x="5482191" y="3411808"/>
              <a:ext cx="1582792" cy="639120"/>
            </a:xfrm>
            <a:prstGeom prst="upArrow">
              <a:avLst>
                <a:gd name="adj1" fmla="val 50000"/>
                <a:gd name="adj2" fmla="val 5860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Hit at A. </a:t>
              </a:r>
            </a:p>
          </p:txBody>
        </p:sp>
      </p:grpSp>
      <p:sp>
        <p:nvSpPr>
          <p:cNvPr id="47" name="Cross 46">
            <a:extLst>
              <a:ext uri="{FF2B5EF4-FFF2-40B4-BE49-F238E27FC236}">
                <a16:creationId xmlns:a16="http://schemas.microsoft.com/office/drawing/2014/main" id="{89B624E3-93F9-4800-8502-E42FB821CE43}"/>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mc:AlternateContent xmlns:mc="http://schemas.openxmlformats.org/markup-compatibility/2006" xmlns:p14="http://schemas.microsoft.com/office/powerpoint/2010/main">
        <mc:Choice Requires="p14">
          <p:contentPart p14:bwMode="auto" r:id="rId5">
            <p14:nvContentPartPr>
              <p14:cNvPr id="10" name="Ink 9">
                <a:extLst>
                  <a:ext uri="{FF2B5EF4-FFF2-40B4-BE49-F238E27FC236}">
                    <a16:creationId xmlns:a16="http://schemas.microsoft.com/office/drawing/2014/main" id="{AC59000F-218D-42A7-BF1E-0E4FECB4EC38}"/>
                  </a:ext>
                </a:extLst>
              </p14:cNvPr>
              <p14:cNvContentPartPr/>
              <p14:nvPr/>
            </p14:nvContentPartPr>
            <p14:xfrm>
              <a:off x="1464823" y="1466775"/>
              <a:ext cx="6014880" cy="3368652"/>
            </p14:xfrm>
          </p:contentPart>
        </mc:Choice>
        <mc:Fallback xmlns="">
          <p:pic>
            <p:nvPicPr>
              <p:cNvPr id="10" name="Ink 9">
                <a:extLst>
                  <a:ext uri="{FF2B5EF4-FFF2-40B4-BE49-F238E27FC236}">
                    <a16:creationId xmlns:a16="http://schemas.microsoft.com/office/drawing/2014/main" id="{AC59000F-218D-42A7-BF1E-0E4FECB4EC38}"/>
                  </a:ext>
                </a:extLst>
              </p:cNvPr>
              <p:cNvPicPr/>
              <p:nvPr/>
            </p:nvPicPr>
            <p:blipFill>
              <a:blip r:embed="rId7"/>
              <a:stretch>
                <a:fillRect/>
              </a:stretch>
            </p:blipFill>
            <p:spPr>
              <a:xfrm>
                <a:off x="1441063" y="1443014"/>
                <a:ext cx="6062760" cy="3416534"/>
              </a:xfrm>
              <a:prstGeom prst="rect">
                <a:avLst/>
              </a:prstGeom>
            </p:spPr>
          </p:pic>
        </mc:Fallback>
      </mc:AlternateContent>
    </p:spTree>
    <p:extLst>
      <p:ext uri="{BB962C8B-B14F-4D97-AF65-F5344CB8AC3E}">
        <p14:creationId xmlns:p14="http://schemas.microsoft.com/office/powerpoint/2010/main" val="4224988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xit" presetSubtype="0" fill="hold" nodeType="afterEffect">
                                  <p:stCondLst>
                                    <p:cond delay="1300"/>
                                  </p:stCondLst>
                                  <p:childTnLst>
                                    <p:animEffect transition="out" filter="fade">
                                      <p:cBhvr>
                                        <p:cTn id="10" dur="500"/>
                                        <p:tgtEl>
                                          <p:spTgt spid="10"/>
                                        </p:tgtEl>
                                      </p:cBhvr>
                                    </p:animEffect>
                                    <p:set>
                                      <p:cBhvr>
                                        <p:cTn id="11" dur="1" fill="hold">
                                          <p:stCondLst>
                                            <p:cond delay="499"/>
                                          </p:stCondLst>
                                        </p:cTn>
                                        <p:tgtEl>
                                          <p:spTgt spid="10"/>
                                        </p:tgtEl>
                                        <p:attrNameLst>
                                          <p:attrName>style.visibility</p:attrName>
                                        </p:attrNameLst>
                                      </p:cBhvr>
                                      <p:to>
                                        <p:strVal val="hidden"/>
                                      </p:to>
                                    </p:set>
                                  </p:childTnLst>
                                </p:cTn>
                              </p:par>
                            </p:childTnLst>
                          </p:cTn>
                        </p:par>
                        <p:par>
                          <p:cTn id="12" fill="hold">
                            <p:stCondLst>
                              <p:cond delay="2300"/>
                            </p:stCondLst>
                            <p:childTnLst>
                              <p:par>
                                <p:cTn id="13" presetID="10" presetClass="entr" presetSubtype="0" fill="hold" grpId="0" nodeType="afterEffect">
                                  <p:stCondLst>
                                    <p:cond delay="160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1000"/>
                                        <p:tgtEl>
                                          <p:spTgt spid="30"/>
                                        </p:tgtEl>
                                      </p:cBhvr>
                                    </p:animEffect>
                                  </p:childTnLst>
                                </p:cTn>
                              </p:par>
                              <p:par>
                                <p:cTn id="16" presetID="10" presetClass="entr" presetSubtype="0" fill="hold" grpId="0" nodeType="withEffect">
                                  <p:stCondLst>
                                    <p:cond delay="160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900"/>
                                        <p:tgtEl>
                                          <p:spTgt spid="28"/>
                                        </p:tgtEl>
                                      </p:cBhvr>
                                    </p:animEffect>
                                  </p:childTnLst>
                                </p:cTn>
                              </p:par>
                              <p:par>
                                <p:cTn id="19" presetID="10" presetClass="entr" presetSubtype="0" fill="hold" nodeType="withEffect">
                                  <p:stCondLst>
                                    <p:cond delay="1600"/>
                                  </p:stCondLst>
                                  <p:childTnLst>
                                    <p:set>
                                      <p:cBhvr>
                                        <p:cTn id="20" dur="1" fill="hold">
                                          <p:stCondLst>
                                            <p:cond delay="0"/>
                                          </p:stCondLst>
                                        </p:cTn>
                                        <p:tgtEl>
                                          <p:spTgt spid="46"/>
                                        </p:tgtEl>
                                        <p:attrNameLst>
                                          <p:attrName>style.visibility</p:attrName>
                                        </p:attrNameLst>
                                      </p:cBhvr>
                                      <p:to>
                                        <p:strVal val="visible"/>
                                      </p:to>
                                    </p:set>
                                    <p:animEffect transition="in" filter="fade">
                                      <p:cBhvr>
                                        <p:cTn id="21" dur="900"/>
                                        <p:tgtEl>
                                          <p:spTgt spid="46"/>
                                        </p:tgtEl>
                                      </p:cBhvr>
                                    </p:animEffect>
                                  </p:childTnLst>
                                </p:cTn>
                              </p:par>
                            </p:childTnLst>
                          </p:cTn>
                        </p:par>
                        <p:par>
                          <p:cTn id="22" fill="hold">
                            <p:stCondLst>
                              <p:cond delay="4900"/>
                            </p:stCondLst>
                            <p:childTnLst>
                              <p:par>
                                <p:cTn id="23" presetID="10" presetClass="entr" presetSubtype="0" fill="hold" grpId="0" nodeType="afterEffect">
                                  <p:stCondLst>
                                    <p:cond delay="0"/>
                                  </p:stCondLst>
                                  <p:childTnLst>
                                    <p:set>
                                      <p:cBhvr>
                                        <p:cTn id="24" dur="1" fill="hold">
                                          <p:stCondLst>
                                            <p:cond delay="0"/>
                                          </p:stCondLst>
                                        </p:cTn>
                                        <p:tgtEl>
                                          <p:spTgt spid="47"/>
                                        </p:tgtEl>
                                        <p:attrNameLst>
                                          <p:attrName>style.visibility</p:attrName>
                                        </p:attrNameLst>
                                      </p:cBhvr>
                                      <p:to>
                                        <p:strVal val="visible"/>
                                      </p:to>
                                    </p:set>
                                    <p:animEffect transition="in" filter="fade">
                                      <p:cBhvr>
                                        <p:cTn id="25"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0" grpId="0" animBg="1"/>
      <p:bldP spid="4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11">
            <a:extLst>
              <a:ext uri="{FF2B5EF4-FFF2-40B4-BE49-F238E27FC236}">
                <a16:creationId xmlns:a16="http://schemas.microsoft.com/office/drawing/2014/main" id="{E0DAFD82-3F74-4E59-B32E-BD77462BFFD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82" y="0"/>
            <a:ext cx="9144000" cy="6858001"/>
            <a:chOff x="-3176" y="0"/>
            <a:chExt cx="12192000" cy="6858001"/>
          </a:xfrm>
        </p:grpSpPr>
        <p:sp useBgFill="1">
          <p:nvSpPr>
            <p:cNvPr id="13" name="Rectangle 12">
              <a:extLst>
                <a:ext uri="{FF2B5EF4-FFF2-40B4-BE49-F238E27FC236}">
                  <a16:creationId xmlns:a16="http://schemas.microsoft.com/office/drawing/2014/main" id="{4A91303C-F093-4328-A707-645FBC76F7EA}"/>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13" descr="A close up of a building&#10;&#10;Description generated with very high confidence">
              <a:extLst>
                <a:ext uri="{FF2B5EF4-FFF2-40B4-BE49-F238E27FC236}">
                  <a16:creationId xmlns:a16="http://schemas.microsoft.com/office/drawing/2014/main" id="{396DCE38-5576-4DB4-9E0B-8BA014EBCBA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6" name="Picture 5">
            <a:extLst>
              <a:ext uri="{FF2B5EF4-FFF2-40B4-BE49-F238E27FC236}">
                <a16:creationId xmlns:a16="http://schemas.microsoft.com/office/drawing/2014/main" id="{CE436642-C227-438C-B173-69A97F605188}"/>
              </a:ext>
            </a:extLst>
          </p:cNvPr>
          <p:cNvPicPr>
            <a:picLocks noChangeAspect="1"/>
          </p:cNvPicPr>
          <p:nvPr/>
        </p:nvPicPr>
        <p:blipFill>
          <a:blip r:embed="rId3"/>
          <a:stretch>
            <a:fillRect/>
          </a:stretch>
        </p:blipFill>
        <p:spPr>
          <a:xfrm>
            <a:off x="356052" y="1252517"/>
            <a:ext cx="8589818" cy="5421566"/>
          </a:xfrm>
          <a:prstGeom prst="rect">
            <a:avLst/>
          </a:prstGeom>
          <a:ln w="76200">
            <a:noFill/>
          </a:ln>
        </p:spPr>
      </p:pic>
      <p:sp>
        <p:nvSpPr>
          <p:cNvPr id="25" name="Rectangle 15">
            <a:extLst>
              <a:ext uri="{FF2B5EF4-FFF2-40B4-BE49-F238E27FC236}">
                <a16:creationId xmlns:a16="http://schemas.microsoft.com/office/drawing/2014/main" id="{356B696F-2C62-45F3-A534-B39DDD903C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6392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26" name="Picture 17" descr="A close up of a logo&#10;&#10;Description generated with very high confidence">
            <a:extLst>
              <a:ext uri="{FF2B5EF4-FFF2-40B4-BE49-F238E27FC236}">
                <a16:creationId xmlns:a16="http://schemas.microsoft.com/office/drawing/2014/main" id="{655D1A39-500D-4C26-97A9-AB4AD60D0BBF}"/>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3771900" cy="202738"/>
          </a:xfrm>
          <a:prstGeom prst="rect">
            <a:avLst/>
          </a:prstGeom>
        </p:spPr>
      </p:pic>
      <p:sp>
        <p:nvSpPr>
          <p:cNvPr id="2" name="Title 1">
            <a:extLst>
              <a:ext uri="{FF2B5EF4-FFF2-40B4-BE49-F238E27FC236}">
                <a16:creationId xmlns:a16="http://schemas.microsoft.com/office/drawing/2014/main" id="{E1654971-B16D-4B1B-92F1-C75D21C4EA9B}"/>
              </a:ext>
            </a:extLst>
          </p:cNvPr>
          <p:cNvSpPr>
            <a:spLocks noGrp="1"/>
          </p:cNvSpPr>
          <p:nvPr>
            <p:ph type="title"/>
          </p:nvPr>
        </p:nvSpPr>
        <p:spPr>
          <a:xfrm>
            <a:off x="510241" y="753228"/>
            <a:ext cx="2946920" cy="1080938"/>
          </a:xfrm>
        </p:spPr>
        <p:txBody>
          <a:bodyPr>
            <a:normAutofit/>
          </a:bodyPr>
          <a:lstStyle/>
          <a:p>
            <a:r>
              <a:rPr lang="en-US" sz="2800" dirty="0"/>
              <a:t>Jackson Round 1</a:t>
            </a:r>
          </a:p>
        </p:txBody>
      </p:sp>
      <p:sp>
        <p:nvSpPr>
          <p:cNvPr id="28" name="Arrow: Down 27">
            <a:extLst>
              <a:ext uri="{FF2B5EF4-FFF2-40B4-BE49-F238E27FC236}">
                <a16:creationId xmlns:a16="http://schemas.microsoft.com/office/drawing/2014/main" id="{50340474-6C02-4167-984A-A5543BACF0BB}"/>
              </a:ext>
            </a:extLst>
          </p:cNvPr>
          <p:cNvSpPr/>
          <p:nvPr/>
        </p:nvSpPr>
        <p:spPr>
          <a:xfrm>
            <a:off x="517995" y="3230315"/>
            <a:ext cx="2072925" cy="110962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No Sample. No Water on mainstem.</a:t>
            </a:r>
          </a:p>
        </p:txBody>
      </p:sp>
      <mc:AlternateContent xmlns:mc="http://schemas.openxmlformats.org/markup-compatibility/2006" xmlns:p14="http://schemas.microsoft.com/office/powerpoint/2010/main">
        <mc:Choice Requires="p14">
          <p:contentPart p14:bwMode="auto" r:id="rId5">
            <p14:nvContentPartPr>
              <p14:cNvPr id="41" name="Ink 40">
                <a:extLst>
                  <a:ext uri="{FF2B5EF4-FFF2-40B4-BE49-F238E27FC236}">
                    <a16:creationId xmlns:a16="http://schemas.microsoft.com/office/drawing/2014/main" id="{591D6D97-646A-47CE-9F67-B03F72F9AA74}"/>
                  </a:ext>
                </a:extLst>
              </p14:cNvPr>
              <p14:cNvContentPartPr/>
              <p14:nvPr/>
            </p14:nvContentPartPr>
            <p14:xfrm>
              <a:off x="1680533" y="1993760"/>
              <a:ext cx="2337600" cy="2506320"/>
            </p14:xfrm>
          </p:contentPart>
        </mc:Choice>
        <mc:Fallback xmlns="">
          <p:pic>
            <p:nvPicPr>
              <p:cNvPr id="41" name="Ink 40">
                <a:extLst>
                  <a:ext uri="{FF2B5EF4-FFF2-40B4-BE49-F238E27FC236}">
                    <a16:creationId xmlns:a16="http://schemas.microsoft.com/office/drawing/2014/main" id="{591D6D97-646A-47CE-9F67-B03F72F9AA74}"/>
                  </a:ext>
                </a:extLst>
              </p:cNvPr>
              <p:cNvPicPr/>
              <p:nvPr/>
            </p:nvPicPr>
            <p:blipFill>
              <a:blip r:embed="rId11"/>
              <a:stretch>
                <a:fillRect/>
              </a:stretch>
            </p:blipFill>
            <p:spPr>
              <a:xfrm>
                <a:off x="1656772" y="1970000"/>
                <a:ext cx="2385482" cy="2554200"/>
              </a:xfrm>
              <a:prstGeom prst="rect">
                <a:avLst/>
              </a:prstGeom>
            </p:spPr>
          </p:pic>
        </mc:Fallback>
      </mc:AlternateContent>
      <p:sp>
        <p:nvSpPr>
          <p:cNvPr id="42" name="Arrow: Up 41">
            <a:extLst>
              <a:ext uri="{FF2B5EF4-FFF2-40B4-BE49-F238E27FC236}">
                <a16:creationId xmlns:a16="http://schemas.microsoft.com/office/drawing/2014/main" id="{32C71631-D0E1-493F-B8ED-7F177987DE70}"/>
              </a:ext>
            </a:extLst>
          </p:cNvPr>
          <p:cNvSpPr/>
          <p:nvPr/>
        </p:nvSpPr>
        <p:spPr>
          <a:xfrm>
            <a:off x="2786668" y="3902905"/>
            <a:ext cx="2480764" cy="1388815"/>
          </a:xfrm>
          <a:prstGeom prst="upArrow">
            <a:avLst>
              <a:gd name="adj1" fmla="val 50000"/>
              <a:gd name="adj2" fmla="val 4865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Hit at C and C-Duplicate D/S of convergence of north-south tributary </a:t>
            </a:r>
          </a:p>
        </p:txBody>
      </p:sp>
      <p:sp>
        <p:nvSpPr>
          <p:cNvPr id="47" name="Cross 46">
            <a:extLst>
              <a:ext uri="{FF2B5EF4-FFF2-40B4-BE49-F238E27FC236}">
                <a16:creationId xmlns:a16="http://schemas.microsoft.com/office/drawing/2014/main" id="{89B624E3-93F9-4800-8502-E42FB821CE43}"/>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3" name="Ink 2">
                <a:extLst>
                  <a:ext uri="{FF2B5EF4-FFF2-40B4-BE49-F238E27FC236}">
                    <a16:creationId xmlns:a16="http://schemas.microsoft.com/office/drawing/2014/main" id="{F769A890-BBD9-4A77-95DF-2F977B73915B}"/>
                  </a:ext>
                </a:extLst>
              </p14:cNvPr>
              <p14:cNvContentPartPr/>
              <p14:nvPr/>
            </p14:nvContentPartPr>
            <p14:xfrm rot="442202">
              <a:off x="1783291" y="194283"/>
              <a:ext cx="2529517" cy="4933950"/>
            </p14:xfrm>
          </p:contentPart>
        </mc:Choice>
        <mc:Fallback xmlns="">
          <p:pic>
            <p:nvPicPr>
              <p:cNvPr id="3" name="Ink 2">
                <a:extLst>
                  <a:ext uri="{FF2B5EF4-FFF2-40B4-BE49-F238E27FC236}">
                    <a16:creationId xmlns:a16="http://schemas.microsoft.com/office/drawing/2014/main" id="{F769A890-BBD9-4A77-95DF-2F977B73915B}"/>
                  </a:ext>
                </a:extLst>
              </p:cNvPr>
              <p:cNvPicPr/>
              <p:nvPr/>
            </p:nvPicPr>
            <p:blipFill>
              <a:blip r:embed="rId14"/>
              <a:stretch>
                <a:fillRect/>
              </a:stretch>
            </p:blipFill>
            <p:spPr>
              <a:xfrm rot="442202">
                <a:off x="1741534" y="152525"/>
                <a:ext cx="2613390" cy="5017466"/>
              </a:xfrm>
              <a:prstGeom prst="rect">
                <a:avLst/>
              </a:prstGeom>
            </p:spPr>
          </p:pic>
        </mc:Fallback>
      </mc:AlternateContent>
    </p:spTree>
    <p:extLst>
      <p:ext uri="{BB962C8B-B14F-4D97-AF65-F5344CB8AC3E}">
        <p14:creationId xmlns:p14="http://schemas.microsoft.com/office/powerpoint/2010/main" val="1506706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70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childTnLst>
                          </p:cTn>
                        </p:par>
                        <p:par>
                          <p:cTn id="8" fill="hold">
                            <p:stCondLst>
                              <p:cond delay="1200"/>
                            </p:stCondLst>
                            <p:childTnLst>
                              <p:par>
                                <p:cTn id="9" presetID="10" presetClass="entr" presetSubtype="0" fill="hold" nodeType="afterEffect">
                                  <p:stCondLst>
                                    <p:cond delay="7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2400"/>
                            </p:stCondLst>
                            <p:childTnLst>
                              <p:par>
                                <p:cTn id="13" presetID="10" presetClass="entr" presetSubtype="0" fill="hold" grpId="0" nodeType="after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fade">
                                      <p:cBhvr>
                                        <p:cTn id="15"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11">
            <a:extLst>
              <a:ext uri="{FF2B5EF4-FFF2-40B4-BE49-F238E27FC236}">
                <a16:creationId xmlns:a16="http://schemas.microsoft.com/office/drawing/2014/main" id="{E0DAFD82-3F74-4E59-B32E-BD77462BFFD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82" y="0"/>
            <a:ext cx="9144000" cy="6858001"/>
            <a:chOff x="-3176" y="0"/>
            <a:chExt cx="12192000" cy="6858001"/>
          </a:xfrm>
        </p:grpSpPr>
        <p:sp useBgFill="1">
          <p:nvSpPr>
            <p:cNvPr id="13" name="Rectangle 12">
              <a:extLst>
                <a:ext uri="{FF2B5EF4-FFF2-40B4-BE49-F238E27FC236}">
                  <a16:creationId xmlns:a16="http://schemas.microsoft.com/office/drawing/2014/main" id="{4A91303C-F093-4328-A707-645FBC76F7EA}"/>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13" descr="A close up of a building&#10;&#10;Description generated with very high confidence">
              <a:extLst>
                <a:ext uri="{FF2B5EF4-FFF2-40B4-BE49-F238E27FC236}">
                  <a16:creationId xmlns:a16="http://schemas.microsoft.com/office/drawing/2014/main" id="{396DCE38-5576-4DB4-9E0B-8BA014EBCBA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5" name="Picture 4">
            <a:extLst>
              <a:ext uri="{FF2B5EF4-FFF2-40B4-BE49-F238E27FC236}">
                <a16:creationId xmlns:a16="http://schemas.microsoft.com/office/drawing/2014/main" id="{0C8F4A19-CABA-4E75-9EF9-386C4E25DB8F}"/>
              </a:ext>
            </a:extLst>
          </p:cNvPr>
          <p:cNvPicPr>
            <a:picLocks noChangeAspect="1"/>
          </p:cNvPicPr>
          <p:nvPr/>
        </p:nvPicPr>
        <p:blipFill>
          <a:blip r:embed="rId3"/>
          <a:stretch>
            <a:fillRect/>
          </a:stretch>
        </p:blipFill>
        <p:spPr>
          <a:xfrm>
            <a:off x="111536" y="843782"/>
            <a:ext cx="8983134" cy="5898924"/>
          </a:xfrm>
          <a:prstGeom prst="rect">
            <a:avLst/>
          </a:prstGeom>
          <a:ln>
            <a:noFill/>
          </a:ln>
          <a:effectLst>
            <a:outerShdw blurRad="292100" dist="139700" dir="2700000" algn="tl" rotWithShape="0">
              <a:srgbClr val="333333">
                <a:alpha val="65000"/>
              </a:srgbClr>
            </a:outerShdw>
          </a:effectLst>
        </p:spPr>
      </p:pic>
      <p:sp>
        <p:nvSpPr>
          <p:cNvPr id="25" name="Rectangle 15">
            <a:extLst>
              <a:ext uri="{FF2B5EF4-FFF2-40B4-BE49-F238E27FC236}">
                <a16:creationId xmlns:a16="http://schemas.microsoft.com/office/drawing/2014/main" id="{356B696F-2C62-45F3-A534-B39DDD903C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6392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26" name="Picture 17" descr="A close up of a logo&#10;&#10;Description generated with very high confidence">
            <a:extLst>
              <a:ext uri="{FF2B5EF4-FFF2-40B4-BE49-F238E27FC236}">
                <a16:creationId xmlns:a16="http://schemas.microsoft.com/office/drawing/2014/main" id="{655D1A39-500D-4C26-97A9-AB4AD60D0BBF}"/>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3771900" cy="202738"/>
          </a:xfrm>
          <a:prstGeom prst="rect">
            <a:avLst/>
          </a:prstGeom>
        </p:spPr>
      </p:pic>
      <p:sp>
        <p:nvSpPr>
          <p:cNvPr id="2" name="Title 1">
            <a:extLst>
              <a:ext uri="{FF2B5EF4-FFF2-40B4-BE49-F238E27FC236}">
                <a16:creationId xmlns:a16="http://schemas.microsoft.com/office/drawing/2014/main" id="{E1654971-B16D-4B1B-92F1-C75D21C4EA9B}"/>
              </a:ext>
            </a:extLst>
          </p:cNvPr>
          <p:cNvSpPr>
            <a:spLocks noGrp="1"/>
          </p:cNvSpPr>
          <p:nvPr>
            <p:ph type="title"/>
          </p:nvPr>
        </p:nvSpPr>
        <p:spPr>
          <a:xfrm>
            <a:off x="510241" y="753228"/>
            <a:ext cx="2946920" cy="1080938"/>
          </a:xfrm>
        </p:spPr>
        <p:txBody>
          <a:bodyPr>
            <a:normAutofit/>
          </a:bodyPr>
          <a:lstStyle/>
          <a:p>
            <a:r>
              <a:rPr lang="en-US" sz="2800" dirty="0"/>
              <a:t>Jackson </a:t>
            </a:r>
            <a:br>
              <a:rPr lang="en-US" sz="2800" dirty="0"/>
            </a:br>
            <a:r>
              <a:rPr lang="en-US" sz="2800" dirty="0"/>
              <a:t>Round 2 - C</a:t>
            </a:r>
          </a:p>
        </p:txBody>
      </p:sp>
      <mc:AlternateContent xmlns:mc="http://schemas.openxmlformats.org/markup-compatibility/2006" xmlns:p14="http://schemas.microsoft.com/office/powerpoint/2010/main">
        <mc:Choice Requires="p14">
          <p:contentPart p14:bwMode="auto" r:id="rId5">
            <p14:nvContentPartPr>
              <p14:cNvPr id="36" name="Ink 35">
                <a:extLst>
                  <a:ext uri="{FF2B5EF4-FFF2-40B4-BE49-F238E27FC236}">
                    <a16:creationId xmlns:a16="http://schemas.microsoft.com/office/drawing/2014/main" id="{AD4AB9C7-336A-4D3B-A78B-977D01C5C662}"/>
                  </a:ext>
                </a:extLst>
              </p14:cNvPr>
              <p14:cNvContentPartPr/>
              <p14:nvPr/>
            </p14:nvContentPartPr>
            <p14:xfrm>
              <a:off x="2324181" y="1202084"/>
              <a:ext cx="6319305" cy="5182320"/>
            </p14:xfrm>
          </p:contentPart>
        </mc:Choice>
        <mc:Fallback xmlns="">
          <p:pic>
            <p:nvPicPr>
              <p:cNvPr id="36" name="Ink 35">
                <a:extLst>
                  <a:ext uri="{FF2B5EF4-FFF2-40B4-BE49-F238E27FC236}">
                    <a16:creationId xmlns:a16="http://schemas.microsoft.com/office/drawing/2014/main" id="{AD4AB9C7-336A-4D3B-A78B-977D01C5C662}"/>
                  </a:ext>
                </a:extLst>
              </p:cNvPr>
              <p:cNvPicPr/>
              <p:nvPr/>
            </p:nvPicPr>
            <p:blipFill>
              <a:blip r:embed="rId6"/>
              <a:stretch>
                <a:fillRect/>
              </a:stretch>
            </p:blipFill>
            <p:spPr>
              <a:xfrm>
                <a:off x="2300422" y="1178322"/>
                <a:ext cx="6367184" cy="5230204"/>
              </a:xfrm>
              <a:prstGeom prst="rect">
                <a:avLst/>
              </a:prstGeom>
            </p:spPr>
          </p:pic>
        </mc:Fallback>
      </mc:AlternateContent>
      <p:sp>
        <p:nvSpPr>
          <p:cNvPr id="53" name="Cross 52">
            <a:extLst>
              <a:ext uri="{FF2B5EF4-FFF2-40B4-BE49-F238E27FC236}">
                <a16:creationId xmlns:a16="http://schemas.microsoft.com/office/drawing/2014/main" id="{0A13815D-635F-4909-B5D7-9C187380066F}"/>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p:grpSp>
        <p:nvGrpSpPr>
          <p:cNvPr id="39" name="Group 38">
            <a:extLst>
              <a:ext uri="{FF2B5EF4-FFF2-40B4-BE49-F238E27FC236}">
                <a16:creationId xmlns:a16="http://schemas.microsoft.com/office/drawing/2014/main" id="{FDBF1936-725C-474A-9EAC-9B48D3B5E0D0}"/>
              </a:ext>
            </a:extLst>
          </p:cNvPr>
          <p:cNvGrpSpPr/>
          <p:nvPr/>
        </p:nvGrpSpPr>
        <p:grpSpPr>
          <a:xfrm>
            <a:off x="1110897" y="25692"/>
            <a:ext cx="4558909" cy="6192438"/>
            <a:chOff x="1110897" y="25692"/>
            <a:chExt cx="4558909" cy="6192438"/>
          </a:xfrm>
        </p:grpSpPr>
        <p:sp>
          <p:nvSpPr>
            <p:cNvPr id="38" name="Arrow: Right 37">
              <a:extLst>
                <a:ext uri="{FF2B5EF4-FFF2-40B4-BE49-F238E27FC236}">
                  <a16:creationId xmlns:a16="http://schemas.microsoft.com/office/drawing/2014/main" id="{6672B200-F7C8-4013-8568-594DA47F300B}"/>
                </a:ext>
              </a:extLst>
            </p:cNvPr>
            <p:cNvSpPr/>
            <p:nvPr/>
          </p:nvSpPr>
          <p:spPr>
            <a:xfrm>
              <a:off x="1110897" y="5168976"/>
              <a:ext cx="2332672" cy="10491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The main creek was flowing. </a:t>
              </a:r>
            </a:p>
          </p:txBody>
        </p:sp>
        <p:sp>
          <p:nvSpPr>
            <p:cNvPr id="37" name="Arrow: Down 36">
              <a:extLst>
                <a:ext uri="{FF2B5EF4-FFF2-40B4-BE49-F238E27FC236}">
                  <a16:creationId xmlns:a16="http://schemas.microsoft.com/office/drawing/2014/main" id="{08D52882-8EAA-4E9E-A5C4-58912EE6BE6D}"/>
                </a:ext>
              </a:extLst>
            </p:cNvPr>
            <p:cNvSpPr/>
            <p:nvPr/>
          </p:nvSpPr>
          <p:spPr>
            <a:xfrm>
              <a:off x="2419660" y="25692"/>
              <a:ext cx="3250146" cy="18084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This tributary was not flowing. Samples taken from stagnate pools at road intersections.</a:t>
              </a:r>
            </a:p>
          </p:txBody>
        </p:sp>
      </p:grpSp>
      <p:pic>
        <p:nvPicPr>
          <p:cNvPr id="15" name="Picture 14">
            <a:extLst>
              <a:ext uri="{FF2B5EF4-FFF2-40B4-BE49-F238E27FC236}">
                <a16:creationId xmlns:a16="http://schemas.microsoft.com/office/drawing/2014/main" id="{46910326-47D6-467A-801C-CDF47710109E}"/>
              </a:ext>
            </a:extLst>
          </p:cNvPr>
          <p:cNvPicPr>
            <a:picLocks noChangeAspect="1"/>
          </p:cNvPicPr>
          <p:nvPr/>
        </p:nvPicPr>
        <p:blipFill rotWithShape="1">
          <a:blip r:embed="rId7"/>
          <a:srcRect t="6598" b="25935"/>
          <a:stretch/>
        </p:blipFill>
        <p:spPr>
          <a:xfrm>
            <a:off x="7090324" y="1381577"/>
            <a:ext cx="1864622" cy="3175819"/>
          </a:xfrm>
          <a:prstGeom prst="rect">
            <a:avLst/>
          </a:prstGeom>
        </p:spPr>
      </p:pic>
      <mc:AlternateContent xmlns:mc="http://schemas.openxmlformats.org/markup-compatibility/2006" xmlns:p14="http://schemas.microsoft.com/office/powerpoint/2010/main" xmlns:aink="http://schemas.microsoft.com/office/drawing/2016/ink">
        <mc:Choice Requires="p14 aink">
          <p:contentPart p14:bwMode="auto" r:id="rId8">
            <p14:nvContentPartPr>
              <p14:cNvPr id="4" name="Ink 3">
                <a:extLst>
                  <a:ext uri="{FF2B5EF4-FFF2-40B4-BE49-F238E27FC236}">
                    <a16:creationId xmlns:a16="http://schemas.microsoft.com/office/drawing/2014/main" id="{BE1D9329-6537-41FE-B369-D916E4CAA576}"/>
                  </a:ext>
                </a:extLst>
              </p14:cNvPr>
              <p14:cNvContentPartPr/>
              <p14:nvPr/>
            </p14:nvContentPartPr>
            <p14:xfrm>
              <a:off x="2582107" y="-84693"/>
              <a:ext cx="4225200" cy="3505226"/>
            </p14:xfrm>
          </p:contentPart>
        </mc:Choice>
        <mc:Fallback xmlns="">
          <p:pic>
            <p:nvPicPr>
              <p:cNvPr id="4" name="Ink 3">
                <a:extLst>
                  <a:ext uri="{FF2B5EF4-FFF2-40B4-BE49-F238E27FC236}">
                    <a16:creationId xmlns:a16="http://schemas.microsoft.com/office/drawing/2014/main" id="{BE1D9329-6537-41FE-B369-D916E4CAA576}"/>
                  </a:ext>
                </a:extLst>
              </p:cNvPr>
              <p:cNvPicPr/>
              <p:nvPr/>
            </p:nvPicPr>
            <p:blipFill>
              <a:blip r:embed="rId9"/>
              <a:stretch>
                <a:fillRect/>
              </a:stretch>
            </p:blipFill>
            <p:spPr>
              <a:xfrm>
                <a:off x="2540348" y="-126812"/>
                <a:ext cx="4308718" cy="3588744"/>
              </a:xfrm>
              <a:prstGeom prst="rect">
                <a:avLst/>
              </a:prstGeom>
            </p:spPr>
          </p:pic>
        </mc:Fallback>
      </mc:AlternateContent>
    </p:spTree>
    <p:extLst>
      <p:ext uri="{BB962C8B-B14F-4D97-AF65-F5344CB8AC3E}">
        <p14:creationId xmlns:p14="http://schemas.microsoft.com/office/powerpoint/2010/main" val="3813460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000"/>
                                  </p:stCondLst>
                                  <p:childTnLst>
                                    <p:set>
                                      <p:cBhvr>
                                        <p:cTn id="6" dur="1" fill="hold">
                                          <p:stCondLst>
                                            <p:cond delay="0"/>
                                          </p:stCondLst>
                                        </p:cTn>
                                        <p:tgtEl>
                                          <p:spTgt spid="36"/>
                                        </p:tgtEl>
                                        <p:attrNameLst>
                                          <p:attrName>style.visibility</p:attrName>
                                        </p:attrNameLst>
                                      </p:cBhvr>
                                      <p:to>
                                        <p:strVal val="visible"/>
                                      </p:to>
                                    </p:set>
                                    <p:animEffect transition="in" filter="wipe(left)">
                                      <p:cBhvr>
                                        <p:cTn id="7" dur="500"/>
                                        <p:tgtEl>
                                          <p:spTgt spid="36"/>
                                        </p:tgtEl>
                                      </p:cBhvr>
                                    </p:animEffect>
                                  </p:childTnLst>
                                </p:cTn>
                              </p:par>
                            </p:childTnLst>
                          </p:cTn>
                        </p:par>
                        <p:par>
                          <p:cTn id="8" fill="hold">
                            <p:stCondLst>
                              <p:cond delay="2500"/>
                            </p:stCondLst>
                            <p:childTnLst>
                              <p:par>
                                <p:cTn id="9" presetID="10" presetClass="entr" presetSubtype="0" fill="hold" nodeType="afterEffect">
                                  <p:stCondLst>
                                    <p:cond delay="0"/>
                                  </p:stCondLst>
                                  <p:childTnLst>
                                    <p:set>
                                      <p:cBhvr>
                                        <p:cTn id="10" dur="1" fill="hold">
                                          <p:stCondLst>
                                            <p:cond delay="0"/>
                                          </p:stCondLst>
                                        </p:cTn>
                                        <p:tgtEl>
                                          <p:spTgt spid="39"/>
                                        </p:tgtEl>
                                        <p:attrNameLst>
                                          <p:attrName>style.visibility</p:attrName>
                                        </p:attrNameLst>
                                      </p:cBhvr>
                                      <p:to>
                                        <p:strVal val="visible"/>
                                      </p:to>
                                    </p:set>
                                    <p:animEffect transition="in" filter="fade">
                                      <p:cBhvr>
                                        <p:cTn id="11" dur="500"/>
                                        <p:tgtEl>
                                          <p:spTgt spid="39"/>
                                        </p:tgtEl>
                                      </p:cBhvr>
                                    </p:animEffect>
                                  </p:childTnLst>
                                </p:cTn>
                              </p:par>
                            </p:childTnLst>
                          </p:cTn>
                        </p:par>
                        <p:par>
                          <p:cTn id="12" fill="hold">
                            <p:stCondLst>
                              <p:cond delay="3000"/>
                            </p:stCondLst>
                            <p:childTnLst>
                              <p:par>
                                <p:cTn id="13" presetID="10" presetClass="exit" presetSubtype="0" fill="hold" nodeType="afterEffect">
                                  <p:stCondLst>
                                    <p:cond delay="2700"/>
                                  </p:stCondLst>
                                  <p:childTnLst>
                                    <p:animEffect transition="out" filter="fade">
                                      <p:cBhvr>
                                        <p:cTn id="14" dur="500"/>
                                        <p:tgtEl>
                                          <p:spTgt spid="36"/>
                                        </p:tgtEl>
                                      </p:cBhvr>
                                    </p:animEffect>
                                    <p:set>
                                      <p:cBhvr>
                                        <p:cTn id="15" dur="1" fill="hold">
                                          <p:stCondLst>
                                            <p:cond delay="499"/>
                                          </p:stCondLst>
                                        </p:cTn>
                                        <p:tgtEl>
                                          <p:spTgt spid="36"/>
                                        </p:tgtEl>
                                        <p:attrNameLst>
                                          <p:attrName>style.visibility</p:attrName>
                                        </p:attrNameLst>
                                      </p:cBhvr>
                                      <p:to>
                                        <p:strVal val="hidden"/>
                                      </p:to>
                                    </p:set>
                                  </p:childTnLst>
                                </p:cTn>
                              </p:par>
                            </p:childTnLst>
                          </p:cTn>
                        </p:par>
                        <p:par>
                          <p:cTn id="16" fill="hold">
                            <p:stCondLst>
                              <p:cond delay="6200"/>
                            </p:stCondLst>
                            <p:childTnLst>
                              <p:par>
                                <p:cTn id="17" presetID="10" presetClass="exit" presetSubtype="0" fill="hold" nodeType="afterEffect">
                                  <p:stCondLst>
                                    <p:cond delay="0"/>
                                  </p:stCondLst>
                                  <p:childTnLst>
                                    <p:animEffect transition="out" filter="fade">
                                      <p:cBhvr>
                                        <p:cTn id="18" dur="500"/>
                                        <p:tgtEl>
                                          <p:spTgt spid="39"/>
                                        </p:tgtEl>
                                      </p:cBhvr>
                                    </p:animEffect>
                                    <p:set>
                                      <p:cBhvr>
                                        <p:cTn id="19" dur="1" fill="hold">
                                          <p:stCondLst>
                                            <p:cond delay="499"/>
                                          </p:stCondLst>
                                        </p:cTn>
                                        <p:tgtEl>
                                          <p:spTgt spid="39"/>
                                        </p:tgtEl>
                                        <p:attrNameLst>
                                          <p:attrName>style.visibility</p:attrName>
                                        </p:attrNameLst>
                                      </p:cBhvr>
                                      <p:to>
                                        <p:strVal val="hidden"/>
                                      </p:to>
                                    </p:set>
                                  </p:childTnLst>
                                </p:cTn>
                              </p:par>
                            </p:childTnLst>
                          </p:cTn>
                        </p:par>
                        <p:par>
                          <p:cTn id="20" fill="hold">
                            <p:stCondLst>
                              <p:cond delay="6700"/>
                            </p:stCondLst>
                            <p:childTnLst>
                              <p:par>
                                <p:cTn id="21" presetID="10" presetClass="entr" presetSubtype="0"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par>
                          <p:cTn id="24" fill="hold">
                            <p:stCondLst>
                              <p:cond delay="7200"/>
                            </p:stCondLst>
                            <p:childTnLst>
                              <p:par>
                                <p:cTn id="25" presetID="10" presetClass="entr" presetSubtype="0" fill="hold" grpId="0" nodeType="afterEffect">
                                  <p:stCondLst>
                                    <p:cond delay="0"/>
                                  </p:stCondLst>
                                  <p:childTnLst>
                                    <p:set>
                                      <p:cBhvr>
                                        <p:cTn id="26" dur="1" fill="hold">
                                          <p:stCondLst>
                                            <p:cond delay="0"/>
                                          </p:stCondLst>
                                        </p:cTn>
                                        <p:tgtEl>
                                          <p:spTgt spid="53"/>
                                        </p:tgtEl>
                                        <p:attrNameLst>
                                          <p:attrName>style.visibility</p:attrName>
                                        </p:attrNameLst>
                                      </p:cBhvr>
                                      <p:to>
                                        <p:strVal val="visible"/>
                                      </p:to>
                                    </p:set>
                                    <p:animEffect transition="in" filter="fade">
                                      <p:cBhvr>
                                        <p:cTn id="27"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11">
            <a:extLst>
              <a:ext uri="{FF2B5EF4-FFF2-40B4-BE49-F238E27FC236}">
                <a16:creationId xmlns:a16="http://schemas.microsoft.com/office/drawing/2014/main" id="{E0DAFD82-3F74-4E59-B32E-BD77462BFFD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82" y="0"/>
            <a:ext cx="9144000" cy="6858001"/>
            <a:chOff x="-3176" y="0"/>
            <a:chExt cx="12192000" cy="6858001"/>
          </a:xfrm>
        </p:grpSpPr>
        <p:sp useBgFill="1">
          <p:nvSpPr>
            <p:cNvPr id="13" name="Rectangle 12">
              <a:extLst>
                <a:ext uri="{FF2B5EF4-FFF2-40B4-BE49-F238E27FC236}">
                  <a16:creationId xmlns:a16="http://schemas.microsoft.com/office/drawing/2014/main" id="{4A91303C-F093-4328-A707-645FBC76F7EA}"/>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13" descr="A close up of a building&#10;&#10;Description generated with very high confidence">
              <a:extLst>
                <a:ext uri="{FF2B5EF4-FFF2-40B4-BE49-F238E27FC236}">
                  <a16:creationId xmlns:a16="http://schemas.microsoft.com/office/drawing/2014/main" id="{396DCE38-5576-4DB4-9E0B-8BA014EBCBA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3" name="Picture 2">
            <a:extLst>
              <a:ext uri="{FF2B5EF4-FFF2-40B4-BE49-F238E27FC236}">
                <a16:creationId xmlns:a16="http://schemas.microsoft.com/office/drawing/2014/main" id="{8B24253A-F79E-4F8F-BC5C-481D09F36421}"/>
              </a:ext>
            </a:extLst>
          </p:cNvPr>
          <p:cNvPicPr>
            <a:picLocks noChangeAspect="1"/>
          </p:cNvPicPr>
          <p:nvPr/>
        </p:nvPicPr>
        <p:blipFill>
          <a:blip r:embed="rId3"/>
          <a:stretch>
            <a:fillRect/>
          </a:stretch>
        </p:blipFill>
        <p:spPr>
          <a:xfrm>
            <a:off x="365746" y="1251454"/>
            <a:ext cx="8561861" cy="5480173"/>
          </a:xfrm>
          <a:prstGeom prst="rect">
            <a:avLst/>
          </a:prstGeom>
        </p:spPr>
      </p:pic>
      <p:sp>
        <p:nvSpPr>
          <p:cNvPr id="25" name="Rectangle 15">
            <a:extLst>
              <a:ext uri="{FF2B5EF4-FFF2-40B4-BE49-F238E27FC236}">
                <a16:creationId xmlns:a16="http://schemas.microsoft.com/office/drawing/2014/main" id="{356B696F-2C62-45F3-A534-B39DDD903C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6392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26" name="Picture 17" descr="A close up of a logo&#10;&#10;Description generated with very high confidence">
            <a:extLst>
              <a:ext uri="{FF2B5EF4-FFF2-40B4-BE49-F238E27FC236}">
                <a16:creationId xmlns:a16="http://schemas.microsoft.com/office/drawing/2014/main" id="{655D1A39-500D-4C26-97A9-AB4AD60D0BBF}"/>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3771900" cy="202738"/>
          </a:xfrm>
          <a:prstGeom prst="rect">
            <a:avLst/>
          </a:prstGeom>
        </p:spPr>
      </p:pic>
      <p:sp>
        <p:nvSpPr>
          <p:cNvPr id="2" name="Title 1">
            <a:extLst>
              <a:ext uri="{FF2B5EF4-FFF2-40B4-BE49-F238E27FC236}">
                <a16:creationId xmlns:a16="http://schemas.microsoft.com/office/drawing/2014/main" id="{E1654971-B16D-4B1B-92F1-C75D21C4EA9B}"/>
              </a:ext>
            </a:extLst>
          </p:cNvPr>
          <p:cNvSpPr>
            <a:spLocks noGrp="1"/>
          </p:cNvSpPr>
          <p:nvPr>
            <p:ph type="title"/>
          </p:nvPr>
        </p:nvSpPr>
        <p:spPr>
          <a:xfrm>
            <a:off x="510241" y="753228"/>
            <a:ext cx="2946920" cy="1080938"/>
          </a:xfrm>
        </p:spPr>
        <p:txBody>
          <a:bodyPr>
            <a:normAutofit fontScale="90000"/>
          </a:bodyPr>
          <a:lstStyle/>
          <a:p>
            <a:r>
              <a:rPr lang="en-US" sz="2800" dirty="0"/>
              <a:t>Jackson </a:t>
            </a:r>
            <a:br>
              <a:rPr lang="en-US" sz="2800" dirty="0"/>
            </a:br>
            <a:r>
              <a:rPr lang="en-US" sz="2800" dirty="0"/>
              <a:t>C5 contributing area recon</a:t>
            </a:r>
          </a:p>
        </p:txBody>
      </p:sp>
      <mc:AlternateContent xmlns:mc="http://schemas.openxmlformats.org/markup-compatibility/2006" xmlns:p14="http://schemas.microsoft.com/office/powerpoint/2010/main">
        <mc:Choice Requires="p14">
          <p:contentPart p14:bwMode="auto" r:id="rId5">
            <p14:nvContentPartPr>
              <p14:cNvPr id="27" name="Ink 26">
                <a:extLst>
                  <a:ext uri="{FF2B5EF4-FFF2-40B4-BE49-F238E27FC236}">
                    <a16:creationId xmlns:a16="http://schemas.microsoft.com/office/drawing/2014/main" id="{F0A1EAEB-331E-4657-AB7A-3EB1CF86912F}"/>
                  </a:ext>
                </a:extLst>
              </p14:cNvPr>
              <p14:cNvContentPartPr/>
              <p14:nvPr/>
            </p14:nvContentPartPr>
            <p14:xfrm>
              <a:off x="1836780" y="1469464"/>
              <a:ext cx="6923760" cy="4948800"/>
            </p14:xfrm>
          </p:contentPart>
        </mc:Choice>
        <mc:Fallback xmlns="">
          <p:pic>
            <p:nvPicPr>
              <p:cNvPr id="27" name="Ink 26">
                <a:extLst>
                  <a:ext uri="{FF2B5EF4-FFF2-40B4-BE49-F238E27FC236}">
                    <a16:creationId xmlns:a16="http://schemas.microsoft.com/office/drawing/2014/main" id="{F0A1EAEB-331E-4657-AB7A-3EB1CF86912F}"/>
                  </a:ext>
                </a:extLst>
              </p:cNvPr>
              <p:cNvPicPr/>
              <p:nvPr/>
            </p:nvPicPr>
            <p:blipFill>
              <a:blip r:embed="rId6"/>
              <a:stretch>
                <a:fillRect/>
              </a:stretch>
            </p:blipFill>
            <p:spPr>
              <a:xfrm>
                <a:off x="1813019" y="1445705"/>
                <a:ext cx="6971282" cy="4996679"/>
              </a:xfrm>
              <a:prstGeom prst="rect">
                <a:avLst/>
              </a:prstGeom>
            </p:spPr>
          </p:pic>
        </mc:Fallback>
      </mc:AlternateContent>
      <p:grpSp>
        <p:nvGrpSpPr>
          <p:cNvPr id="30" name="Group 29">
            <a:extLst>
              <a:ext uri="{FF2B5EF4-FFF2-40B4-BE49-F238E27FC236}">
                <a16:creationId xmlns:a16="http://schemas.microsoft.com/office/drawing/2014/main" id="{67EDE298-47AA-4AA2-AB42-4FD59C33C2CC}"/>
              </a:ext>
            </a:extLst>
          </p:cNvPr>
          <p:cNvGrpSpPr/>
          <p:nvPr/>
        </p:nvGrpSpPr>
        <p:grpSpPr>
          <a:xfrm>
            <a:off x="2573867" y="131619"/>
            <a:ext cx="3620061" cy="4922981"/>
            <a:chOff x="2573867" y="131619"/>
            <a:chExt cx="3620061" cy="4922981"/>
          </a:xfrm>
        </p:grpSpPr>
        <p:sp>
          <p:nvSpPr>
            <p:cNvPr id="28" name="Arrow: Up 27">
              <a:extLst>
                <a:ext uri="{FF2B5EF4-FFF2-40B4-BE49-F238E27FC236}">
                  <a16:creationId xmlns:a16="http://schemas.microsoft.com/office/drawing/2014/main" id="{922424AE-DB68-4EEE-B491-86B17AC9646F}"/>
                </a:ext>
              </a:extLst>
            </p:cNvPr>
            <p:cNvSpPr/>
            <p:nvPr/>
          </p:nvSpPr>
          <p:spPr>
            <a:xfrm>
              <a:off x="2573867" y="4278287"/>
              <a:ext cx="2006599" cy="77631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Sample</a:t>
              </a:r>
            </a:p>
          </p:txBody>
        </p:sp>
        <p:sp>
          <p:nvSpPr>
            <p:cNvPr id="29" name="Arrow: Down 28">
              <a:extLst>
                <a:ext uri="{FF2B5EF4-FFF2-40B4-BE49-F238E27FC236}">
                  <a16:creationId xmlns:a16="http://schemas.microsoft.com/office/drawing/2014/main" id="{C86627A7-3C6F-4AC1-AC14-4EDED4CAE5E9}"/>
                </a:ext>
              </a:extLst>
            </p:cNvPr>
            <p:cNvSpPr/>
            <p:nvPr/>
          </p:nvSpPr>
          <p:spPr>
            <a:xfrm>
              <a:off x="3763925" y="131619"/>
              <a:ext cx="2430003" cy="16740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GPS wet locations and outfalls</a:t>
              </a:r>
            </a:p>
          </p:txBody>
        </p:sp>
      </p:grpSp>
      <p:sp>
        <p:nvSpPr>
          <p:cNvPr id="31" name="Cross 30">
            <a:extLst>
              <a:ext uri="{FF2B5EF4-FFF2-40B4-BE49-F238E27FC236}">
                <a16:creationId xmlns:a16="http://schemas.microsoft.com/office/drawing/2014/main" id="{DF2DCF5B-073F-410C-8634-C6C3A3DD6BE9}"/>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p:pic>
        <p:nvPicPr>
          <p:cNvPr id="15" name="Picture 14">
            <a:extLst>
              <a:ext uri="{FF2B5EF4-FFF2-40B4-BE49-F238E27FC236}">
                <a16:creationId xmlns:a16="http://schemas.microsoft.com/office/drawing/2014/main" id="{6A4A346F-8E42-493B-A731-34E18C7F1B06}"/>
              </a:ext>
            </a:extLst>
          </p:cNvPr>
          <p:cNvPicPr>
            <a:picLocks noChangeAspect="1"/>
          </p:cNvPicPr>
          <p:nvPr/>
        </p:nvPicPr>
        <p:blipFill rotWithShape="1">
          <a:blip r:embed="rId7"/>
          <a:srcRect t="6598" b="25935"/>
          <a:stretch/>
        </p:blipFill>
        <p:spPr>
          <a:xfrm>
            <a:off x="6979452" y="1089768"/>
            <a:ext cx="1864622" cy="3175819"/>
          </a:xfrm>
          <a:prstGeom prst="rect">
            <a:avLst/>
          </a:prstGeom>
        </p:spPr>
      </p:pic>
    </p:spTree>
    <p:extLst>
      <p:ext uri="{BB962C8B-B14F-4D97-AF65-F5344CB8AC3E}">
        <p14:creationId xmlns:p14="http://schemas.microsoft.com/office/powerpoint/2010/main" val="3637376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circle(in)">
                                      <p:cBhvr>
                                        <p:cTn id="7" dur="2000"/>
                                        <p:tgtEl>
                                          <p:spTgt spid="27"/>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11">
            <a:extLst>
              <a:ext uri="{FF2B5EF4-FFF2-40B4-BE49-F238E27FC236}">
                <a16:creationId xmlns:a16="http://schemas.microsoft.com/office/drawing/2014/main" id="{E0DAFD82-3F74-4E59-B32E-BD77462BFFD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82" y="0"/>
            <a:ext cx="9144000" cy="6858001"/>
            <a:chOff x="-3176" y="0"/>
            <a:chExt cx="12192000" cy="6858001"/>
          </a:xfrm>
        </p:grpSpPr>
        <p:sp useBgFill="1">
          <p:nvSpPr>
            <p:cNvPr id="13" name="Rectangle 12">
              <a:extLst>
                <a:ext uri="{FF2B5EF4-FFF2-40B4-BE49-F238E27FC236}">
                  <a16:creationId xmlns:a16="http://schemas.microsoft.com/office/drawing/2014/main" id="{4A91303C-F093-4328-A707-645FBC76F7EA}"/>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13" descr="A close up of a building&#10;&#10;Description generated with very high confidence">
              <a:extLst>
                <a:ext uri="{FF2B5EF4-FFF2-40B4-BE49-F238E27FC236}">
                  <a16:creationId xmlns:a16="http://schemas.microsoft.com/office/drawing/2014/main" id="{396DCE38-5576-4DB4-9E0B-8BA014EBCBA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5" name="Picture 4">
            <a:extLst>
              <a:ext uri="{FF2B5EF4-FFF2-40B4-BE49-F238E27FC236}">
                <a16:creationId xmlns:a16="http://schemas.microsoft.com/office/drawing/2014/main" id="{FF820201-9D9E-44EA-83FA-15B0E95B4A7A}"/>
              </a:ext>
            </a:extLst>
          </p:cNvPr>
          <p:cNvPicPr>
            <a:picLocks noChangeAspect="1"/>
          </p:cNvPicPr>
          <p:nvPr/>
        </p:nvPicPr>
        <p:blipFill rotWithShape="1">
          <a:blip r:embed="rId3"/>
          <a:srcRect l="20022" t="18737" r="23350" b="13873"/>
          <a:stretch/>
        </p:blipFill>
        <p:spPr>
          <a:xfrm>
            <a:off x="1829792" y="1043466"/>
            <a:ext cx="6898572" cy="5375807"/>
          </a:xfrm>
          <a:prstGeom prst="rect">
            <a:avLst/>
          </a:prstGeom>
          <a:ln>
            <a:noFill/>
          </a:ln>
          <a:effectLst>
            <a:outerShdw blurRad="292100" dist="139700" dir="2700000" algn="tl" rotWithShape="0">
              <a:srgbClr val="333333">
                <a:alpha val="65000"/>
              </a:srgbClr>
            </a:outerShdw>
          </a:effectLst>
        </p:spPr>
      </p:pic>
      <p:grpSp>
        <p:nvGrpSpPr>
          <p:cNvPr id="18" name="Group 17">
            <a:extLst>
              <a:ext uri="{FF2B5EF4-FFF2-40B4-BE49-F238E27FC236}">
                <a16:creationId xmlns:a16="http://schemas.microsoft.com/office/drawing/2014/main" id="{307C744A-E1DC-461C-9332-7C5E00B37F22}"/>
              </a:ext>
            </a:extLst>
          </p:cNvPr>
          <p:cNvGrpSpPr/>
          <p:nvPr/>
        </p:nvGrpSpPr>
        <p:grpSpPr>
          <a:xfrm>
            <a:off x="1829791" y="1043465"/>
            <a:ext cx="6898572" cy="5375807"/>
            <a:chOff x="1829791" y="1043465"/>
            <a:chExt cx="6898572" cy="5375807"/>
          </a:xfrm>
        </p:grpSpPr>
        <p:pic>
          <p:nvPicPr>
            <p:cNvPr id="17" name="Picture 16">
              <a:extLst>
                <a:ext uri="{FF2B5EF4-FFF2-40B4-BE49-F238E27FC236}">
                  <a16:creationId xmlns:a16="http://schemas.microsoft.com/office/drawing/2014/main" id="{2A6FB679-EBA0-4E9E-B881-7E3BED2B9574}"/>
                </a:ext>
              </a:extLst>
            </p:cNvPr>
            <p:cNvPicPr>
              <a:picLocks noChangeAspect="1"/>
            </p:cNvPicPr>
            <p:nvPr/>
          </p:nvPicPr>
          <p:blipFill rotWithShape="1">
            <a:blip r:embed="rId3"/>
            <a:srcRect l="20022" t="18737" r="23350" b="13873"/>
            <a:stretch/>
          </p:blipFill>
          <p:spPr>
            <a:xfrm>
              <a:off x="1829791" y="1043465"/>
              <a:ext cx="6898572" cy="5375807"/>
            </a:xfrm>
            <a:prstGeom prst="rect">
              <a:avLst/>
            </a:prstGeom>
            <a:ln>
              <a:noFill/>
            </a:ln>
            <a:effectLst>
              <a:outerShdw blurRad="292100" dist="139700" dir="2700000" algn="tl" rotWithShape="0">
                <a:srgbClr val="333333">
                  <a:alpha val="65000"/>
                </a:srgbClr>
              </a:outerShdw>
            </a:effectLst>
          </p:spPr>
        </p:pic>
        <mc:AlternateContent xmlns:mc="http://schemas.openxmlformats.org/markup-compatibility/2006" xmlns:p14="http://schemas.microsoft.com/office/powerpoint/2010/main">
          <mc:Choice Requires="p14">
            <p:contentPart p14:bwMode="auto" r:id="rId4">
              <p14:nvContentPartPr>
                <p14:cNvPr id="16" name="Ink 15">
                  <a:extLst>
                    <a:ext uri="{FF2B5EF4-FFF2-40B4-BE49-F238E27FC236}">
                      <a16:creationId xmlns:a16="http://schemas.microsoft.com/office/drawing/2014/main" id="{77159EC3-AA4E-48CC-B434-BD1A206EE305}"/>
                    </a:ext>
                  </a:extLst>
                </p14:cNvPr>
                <p14:cNvContentPartPr/>
                <p14:nvPr/>
              </p14:nvContentPartPr>
              <p14:xfrm>
                <a:off x="3001427" y="2908160"/>
                <a:ext cx="3776613" cy="2383560"/>
              </p14:xfrm>
            </p:contentPart>
          </mc:Choice>
          <mc:Fallback xmlns="">
            <p:pic>
              <p:nvPicPr>
                <p:cNvPr id="16" name="Ink 15">
                  <a:extLst>
                    <a:ext uri="{FF2B5EF4-FFF2-40B4-BE49-F238E27FC236}">
                      <a16:creationId xmlns:a16="http://schemas.microsoft.com/office/drawing/2014/main" id="{77159EC3-AA4E-48CC-B434-BD1A206EE305}"/>
                    </a:ext>
                  </a:extLst>
                </p:cNvPr>
                <p:cNvPicPr/>
                <p:nvPr/>
              </p:nvPicPr>
              <p:blipFill>
                <a:blip r:embed="rId5"/>
                <a:stretch>
                  <a:fillRect/>
                </a:stretch>
              </p:blipFill>
              <p:spPr>
                <a:xfrm>
                  <a:off x="2977308" y="2884400"/>
                  <a:ext cx="3824131" cy="2431440"/>
                </a:xfrm>
                <a:prstGeom prst="rect">
                  <a:avLst/>
                </a:prstGeom>
              </p:spPr>
            </p:pic>
          </mc:Fallback>
        </mc:AlternateContent>
      </p:grpSp>
      <p:sp>
        <p:nvSpPr>
          <p:cNvPr id="25" name="Rectangle 15">
            <a:extLst>
              <a:ext uri="{FF2B5EF4-FFF2-40B4-BE49-F238E27FC236}">
                <a16:creationId xmlns:a16="http://schemas.microsoft.com/office/drawing/2014/main" id="{356B696F-2C62-45F3-A534-B39DDD903C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6392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26" name="Picture 17" descr="A close up of a logo&#10;&#10;Description generated with very high confidence">
            <a:extLst>
              <a:ext uri="{FF2B5EF4-FFF2-40B4-BE49-F238E27FC236}">
                <a16:creationId xmlns:a16="http://schemas.microsoft.com/office/drawing/2014/main" id="{655D1A39-500D-4C26-97A9-AB4AD60D0BBF}"/>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1" y="1970240"/>
            <a:ext cx="3771900" cy="202738"/>
          </a:xfrm>
          <a:prstGeom prst="rect">
            <a:avLst/>
          </a:prstGeom>
        </p:spPr>
      </p:pic>
      <p:sp>
        <p:nvSpPr>
          <p:cNvPr id="2" name="Title 1">
            <a:extLst>
              <a:ext uri="{FF2B5EF4-FFF2-40B4-BE49-F238E27FC236}">
                <a16:creationId xmlns:a16="http://schemas.microsoft.com/office/drawing/2014/main" id="{E1654971-B16D-4B1B-92F1-C75D21C4EA9B}"/>
              </a:ext>
            </a:extLst>
          </p:cNvPr>
          <p:cNvSpPr>
            <a:spLocks noGrp="1"/>
          </p:cNvSpPr>
          <p:nvPr>
            <p:ph type="title"/>
          </p:nvPr>
        </p:nvSpPr>
        <p:spPr>
          <a:xfrm>
            <a:off x="510241" y="753228"/>
            <a:ext cx="2946920" cy="1080938"/>
          </a:xfrm>
        </p:spPr>
        <p:txBody>
          <a:bodyPr>
            <a:normAutofit fontScale="90000"/>
          </a:bodyPr>
          <a:lstStyle/>
          <a:p>
            <a:r>
              <a:rPr lang="en-US" sz="2800" dirty="0"/>
              <a:t>Jackson Creek </a:t>
            </a:r>
            <a:br>
              <a:rPr lang="en-US" sz="2800" dirty="0"/>
            </a:br>
            <a:r>
              <a:rPr lang="en-US" sz="2800" dirty="0"/>
              <a:t>Where in the WBID are we? </a:t>
            </a:r>
          </a:p>
        </p:txBody>
      </p:sp>
      <p:sp>
        <p:nvSpPr>
          <p:cNvPr id="3" name="Oval 2">
            <a:extLst>
              <a:ext uri="{FF2B5EF4-FFF2-40B4-BE49-F238E27FC236}">
                <a16:creationId xmlns:a16="http://schemas.microsoft.com/office/drawing/2014/main" id="{BE2E6772-F81B-4B7D-98EF-C7FE85459666}"/>
              </a:ext>
            </a:extLst>
          </p:cNvPr>
          <p:cNvSpPr/>
          <p:nvPr/>
        </p:nvSpPr>
        <p:spPr>
          <a:xfrm>
            <a:off x="3598333" y="3810000"/>
            <a:ext cx="558800" cy="499533"/>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C5</a:t>
            </a:r>
          </a:p>
        </p:txBody>
      </p:sp>
      <p:sp>
        <p:nvSpPr>
          <p:cNvPr id="14" name="Oval 13">
            <a:extLst>
              <a:ext uri="{FF2B5EF4-FFF2-40B4-BE49-F238E27FC236}">
                <a16:creationId xmlns:a16="http://schemas.microsoft.com/office/drawing/2014/main" id="{736BC2AF-F121-4A73-9621-C37F00279EF2}"/>
              </a:ext>
            </a:extLst>
          </p:cNvPr>
          <p:cNvSpPr/>
          <p:nvPr/>
        </p:nvSpPr>
        <p:spPr>
          <a:xfrm>
            <a:off x="3457161" y="3277694"/>
            <a:ext cx="200439" cy="168239"/>
          </a:xfrm>
          <a:prstGeom prst="ellipse">
            <a:avLst/>
          </a:prstGeom>
          <a:solidFill>
            <a:srgbClr val="92D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bg1"/>
              </a:solidFill>
            </a:endParaRPr>
          </a:p>
        </p:txBody>
      </p:sp>
      <p:sp>
        <p:nvSpPr>
          <p:cNvPr id="4" name="Arrow: Right 3">
            <a:extLst>
              <a:ext uri="{FF2B5EF4-FFF2-40B4-BE49-F238E27FC236}">
                <a16:creationId xmlns:a16="http://schemas.microsoft.com/office/drawing/2014/main" id="{4A537D43-2392-44EA-A955-F7976AD19EE3}"/>
              </a:ext>
            </a:extLst>
          </p:cNvPr>
          <p:cNvSpPr/>
          <p:nvPr/>
        </p:nvSpPr>
        <p:spPr>
          <a:xfrm>
            <a:off x="660400" y="2587398"/>
            <a:ext cx="2683933" cy="145027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Eaton Rd. Stormwater Pond</a:t>
            </a:r>
          </a:p>
        </p:txBody>
      </p:sp>
      <p:sp>
        <p:nvSpPr>
          <p:cNvPr id="6" name="Arrow: Up 5">
            <a:extLst>
              <a:ext uri="{FF2B5EF4-FFF2-40B4-BE49-F238E27FC236}">
                <a16:creationId xmlns:a16="http://schemas.microsoft.com/office/drawing/2014/main" id="{05400F78-442D-41C3-A053-0D40634D2F65}"/>
              </a:ext>
            </a:extLst>
          </p:cNvPr>
          <p:cNvSpPr/>
          <p:nvPr/>
        </p:nvSpPr>
        <p:spPr>
          <a:xfrm>
            <a:off x="6160546" y="5816802"/>
            <a:ext cx="2125133" cy="82183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Bayou Chico</a:t>
            </a:r>
          </a:p>
        </p:txBody>
      </p:sp>
      <p:sp>
        <p:nvSpPr>
          <p:cNvPr id="19" name="Rectangle 18">
            <a:extLst>
              <a:ext uri="{FF2B5EF4-FFF2-40B4-BE49-F238E27FC236}">
                <a16:creationId xmlns:a16="http://schemas.microsoft.com/office/drawing/2014/main" id="{A79B09ED-7787-4298-AC63-A34C9BB467BB}"/>
              </a:ext>
            </a:extLst>
          </p:cNvPr>
          <p:cNvSpPr/>
          <p:nvPr/>
        </p:nvSpPr>
        <p:spPr>
          <a:xfrm>
            <a:off x="3208867" y="1834166"/>
            <a:ext cx="1419929" cy="2173515"/>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ross 19">
            <a:extLst>
              <a:ext uri="{FF2B5EF4-FFF2-40B4-BE49-F238E27FC236}">
                <a16:creationId xmlns:a16="http://schemas.microsoft.com/office/drawing/2014/main" id="{37DA501F-F5B8-4D13-87BA-0706C91EEFF4}"/>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p:pic>
        <p:nvPicPr>
          <p:cNvPr id="21" name="Picture 20">
            <a:extLst>
              <a:ext uri="{FF2B5EF4-FFF2-40B4-BE49-F238E27FC236}">
                <a16:creationId xmlns:a16="http://schemas.microsoft.com/office/drawing/2014/main" id="{1192AE3D-D5D0-4683-9122-BB49890A1679}"/>
              </a:ext>
            </a:extLst>
          </p:cNvPr>
          <p:cNvPicPr>
            <a:picLocks noChangeAspect="1"/>
          </p:cNvPicPr>
          <p:nvPr/>
        </p:nvPicPr>
        <p:blipFill rotWithShape="1">
          <a:blip r:embed="rId7"/>
          <a:srcRect t="6598" b="25935"/>
          <a:stretch/>
        </p:blipFill>
        <p:spPr>
          <a:xfrm>
            <a:off x="21730" y="3750218"/>
            <a:ext cx="1864622" cy="3175819"/>
          </a:xfrm>
          <a:prstGeom prst="rect">
            <a:avLst/>
          </a:prstGeom>
        </p:spPr>
      </p:pic>
      <p:sp>
        <p:nvSpPr>
          <p:cNvPr id="7" name="Oval 6">
            <a:extLst>
              <a:ext uri="{FF2B5EF4-FFF2-40B4-BE49-F238E27FC236}">
                <a16:creationId xmlns:a16="http://schemas.microsoft.com/office/drawing/2014/main" id="{7FC3E072-3FAB-4AFD-AC6A-0005CA434798}"/>
              </a:ext>
            </a:extLst>
          </p:cNvPr>
          <p:cNvSpPr/>
          <p:nvPr/>
        </p:nvSpPr>
        <p:spPr>
          <a:xfrm>
            <a:off x="3598333" y="3818638"/>
            <a:ext cx="558800" cy="4822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828212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150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1200"/>
                                            <p:tgtEl>
                                              <p:spTgt spid="18"/>
                                            </p:tgtEl>
                                          </p:cBhvr>
                                        </p:animEffect>
                                      </p:childTnLst>
                                    </p:cTn>
                                  </p:par>
                                </p:childTnLst>
                              </p:cTn>
                            </p:par>
                            <p:par>
                              <p:cTn id="8" fill="hold">
                                <p:stCondLst>
                                  <p:cond delay="2700"/>
                                </p:stCondLst>
                                <p:childTnLst>
                                  <p:par>
                                    <p:cTn id="9" presetID="27" presetClass="emph" presetSubtype="0" fill="remove" grpId="0" nodeType="afterEffect">
                                      <p:stCondLst>
                                        <p:cond delay="0"/>
                                      </p:stCondLst>
                                      <p:childTnLst>
                                        <p:animClr clrSpc="rgb" dir="cw">
                                          <p:cBhvr override="childStyle">
                                            <p:cTn id="10" dur="250" autoRev="1" fill="remove"/>
                                            <p:tgtEl>
                                              <p:spTgt spid="14"/>
                                            </p:tgtEl>
                                            <p:attrNameLst>
                                              <p:attrName>style.color</p:attrName>
                                            </p:attrNameLst>
                                          </p:cBhvr>
                                          <p:to>
                                            <a:schemeClr val="bg1"/>
                                          </p:to>
                                        </p:animClr>
                                        <p:animClr clrSpc="rgb" dir="cw">
                                          <p:cBhvr>
                                            <p:cTn id="11" dur="250" autoRev="1" fill="remove"/>
                                            <p:tgtEl>
                                              <p:spTgt spid="14"/>
                                            </p:tgtEl>
                                            <p:attrNameLst>
                                              <p:attrName>fillcolor</p:attrName>
                                            </p:attrNameLst>
                                          </p:cBhvr>
                                          <p:to>
                                            <a:schemeClr val="bg1"/>
                                          </p:to>
                                        </p:animClr>
                                        <p:set>
                                          <p:cBhvr>
                                            <p:cTn id="12" dur="250" autoRev="1" fill="remove"/>
                                            <p:tgtEl>
                                              <p:spTgt spid="14"/>
                                            </p:tgtEl>
                                            <p:attrNameLst>
                                              <p:attrName>fill.type</p:attrName>
                                            </p:attrNameLst>
                                          </p:cBhvr>
                                          <p:to>
                                            <p:strVal val="solid"/>
                                          </p:to>
                                        </p:set>
                                        <p:set>
                                          <p:cBhvr>
                                            <p:cTn id="13" dur="250" autoRev="1" fill="remove"/>
                                            <p:tgtEl>
                                              <p:spTgt spid="14"/>
                                            </p:tgtEl>
                                            <p:attrNameLst>
                                              <p:attrName>fill.on</p:attrName>
                                            </p:attrNameLst>
                                          </p:cBhvr>
                                          <p:to>
                                            <p:strVal val="true"/>
                                          </p:to>
                                        </p:set>
                                      </p:childTnLst>
                                    </p:cTn>
                                  </p:par>
                                  <p:par>
                                    <p:cTn id="14" presetID="27" presetClass="emph" presetSubtype="0" fill="remove" grpId="0" nodeType="withEffect">
                                      <p:stCondLst>
                                        <p:cond delay="0"/>
                                      </p:stCondLst>
                                      <p:childTnLst>
                                        <p:animClr clrSpc="rgb" dir="cw">
                                          <p:cBhvr override="childStyle">
                                            <p:cTn id="15" dur="250" autoRev="1" fill="remove"/>
                                            <p:tgtEl>
                                              <p:spTgt spid="4"/>
                                            </p:tgtEl>
                                            <p:attrNameLst>
                                              <p:attrName>style.color</p:attrName>
                                            </p:attrNameLst>
                                          </p:cBhvr>
                                          <p:to>
                                            <a:schemeClr val="bg1"/>
                                          </p:to>
                                        </p:animClr>
                                        <p:animClr clrSpc="rgb" dir="cw">
                                          <p:cBhvr>
                                            <p:cTn id="16" dur="250" autoRev="1" fill="remove"/>
                                            <p:tgtEl>
                                              <p:spTgt spid="4"/>
                                            </p:tgtEl>
                                            <p:attrNameLst>
                                              <p:attrName>fillcolor</p:attrName>
                                            </p:attrNameLst>
                                          </p:cBhvr>
                                          <p:to>
                                            <a:schemeClr val="bg1"/>
                                          </p:to>
                                        </p:animClr>
                                        <p:set>
                                          <p:cBhvr>
                                            <p:cTn id="17" dur="250" autoRev="1" fill="remove"/>
                                            <p:tgtEl>
                                              <p:spTgt spid="4"/>
                                            </p:tgtEl>
                                            <p:attrNameLst>
                                              <p:attrName>fill.type</p:attrName>
                                            </p:attrNameLst>
                                          </p:cBhvr>
                                          <p:to>
                                            <p:strVal val="solid"/>
                                          </p:to>
                                        </p:set>
                                        <p:set>
                                          <p:cBhvr>
                                            <p:cTn id="18" dur="250" autoRev="1" fill="remove"/>
                                            <p:tgtEl>
                                              <p:spTgt spid="4"/>
                                            </p:tgtEl>
                                            <p:attrNameLst>
                                              <p:attrName>fill.on</p:attrName>
                                            </p:attrNameLst>
                                          </p:cBhvr>
                                          <p:to>
                                            <p:strVal val="true"/>
                                          </p:to>
                                        </p:set>
                                      </p:childTnLst>
                                    </p:cTn>
                                  </p:par>
                                  <p:par>
                                    <p:cTn id="19" presetID="6" presetClass="emph" presetSubtype="0" repeatCount="3000" fill="hold" grpId="0" nodeType="withEffect" p14:presetBounceEnd="4545">
                                      <p:stCondLst>
                                        <p:cond delay="0"/>
                                      </p:stCondLst>
                                      <p:childTnLst>
                                        <p:animScale p14:bounceEnd="4545">
                                          <p:cBhvr>
                                            <p:cTn id="20" dur="1100" fill="hold"/>
                                            <p:tgtEl>
                                              <p:spTgt spid="7"/>
                                            </p:tgtEl>
                                          </p:cBhvr>
                                          <p:by x="150000" y="150000"/>
                                        </p:animScale>
                                      </p:childTnLst>
                                    </p:cTn>
                                  </p:par>
                                  <p:par>
                                    <p:cTn id="21" presetID="10" presetClass="entr" presetSubtype="0" fill="hold" grpId="0" nodeType="withEffect">
                                      <p:stCondLst>
                                        <p:cond delay="190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childTnLst>
                              </p:cTn>
                            </p:par>
                            <p:par>
                              <p:cTn id="24" fill="hold">
                                <p:stCondLst>
                                  <p:cond delay="6000"/>
                                </p:stCondLst>
                                <p:childTnLst>
                                  <p:par>
                                    <p:cTn id="25" presetID="10" presetClass="entr" presetSubtype="0" fill="hold" grpId="0" nodeType="after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4" grpId="0" animBg="1"/>
          <p:bldP spid="19" grpId="0" animBg="1"/>
          <p:bldP spid="20" grpId="0" animBg="1"/>
          <p:bldP spid="7"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150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1200"/>
                                            <p:tgtEl>
                                              <p:spTgt spid="18"/>
                                            </p:tgtEl>
                                          </p:cBhvr>
                                        </p:animEffect>
                                      </p:childTnLst>
                                    </p:cTn>
                                  </p:par>
                                </p:childTnLst>
                              </p:cTn>
                            </p:par>
                            <p:par>
                              <p:cTn id="8" fill="hold">
                                <p:stCondLst>
                                  <p:cond delay="2700"/>
                                </p:stCondLst>
                                <p:childTnLst>
                                  <p:par>
                                    <p:cTn id="9" presetID="27" presetClass="emph" presetSubtype="0" fill="remove" grpId="0" nodeType="afterEffect">
                                      <p:stCondLst>
                                        <p:cond delay="0"/>
                                      </p:stCondLst>
                                      <p:childTnLst>
                                        <p:animClr clrSpc="rgb" dir="cw">
                                          <p:cBhvr override="childStyle">
                                            <p:cTn id="10" dur="250" autoRev="1" fill="remove"/>
                                            <p:tgtEl>
                                              <p:spTgt spid="14"/>
                                            </p:tgtEl>
                                            <p:attrNameLst>
                                              <p:attrName>style.color</p:attrName>
                                            </p:attrNameLst>
                                          </p:cBhvr>
                                          <p:to>
                                            <a:schemeClr val="bg1"/>
                                          </p:to>
                                        </p:animClr>
                                        <p:animClr clrSpc="rgb" dir="cw">
                                          <p:cBhvr>
                                            <p:cTn id="11" dur="250" autoRev="1" fill="remove"/>
                                            <p:tgtEl>
                                              <p:spTgt spid="14"/>
                                            </p:tgtEl>
                                            <p:attrNameLst>
                                              <p:attrName>fillcolor</p:attrName>
                                            </p:attrNameLst>
                                          </p:cBhvr>
                                          <p:to>
                                            <a:schemeClr val="bg1"/>
                                          </p:to>
                                        </p:animClr>
                                        <p:set>
                                          <p:cBhvr>
                                            <p:cTn id="12" dur="250" autoRev="1" fill="remove"/>
                                            <p:tgtEl>
                                              <p:spTgt spid="14"/>
                                            </p:tgtEl>
                                            <p:attrNameLst>
                                              <p:attrName>fill.type</p:attrName>
                                            </p:attrNameLst>
                                          </p:cBhvr>
                                          <p:to>
                                            <p:strVal val="solid"/>
                                          </p:to>
                                        </p:set>
                                        <p:set>
                                          <p:cBhvr>
                                            <p:cTn id="13" dur="250" autoRev="1" fill="remove"/>
                                            <p:tgtEl>
                                              <p:spTgt spid="14"/>
                                            </p:tgtEl>
                                            <p:attrNameLst>
                                              <p:attrName>fill.on</p:attrName>
                                            </p:attrNameLst>
                                          </p:cBhvr>
                                          <p:to>
                                            <p:strVal val="true"/>
                                          </p:to>
                                        </p:set>
                                      </p:childTnLst>
                                    </p:cTn>
                                  </p:par>
                                  <p:par>
                                    <p:cTn id="14" presetID="27" presetClass="emph" presetSubtype="0" fill="remove" grpId="0" nodeType="withEffect">
                                      <p:stCondLst>
                                        <p:cond delay="0"/>
                                      </p:stCondLst>
                                      <p:childTnLst>
                                        <p:animClr clrSpc="rgb" dir="cw">
                                          <p:cBhvr override="childStyle">
                                            <p:cTn id="15" dur="250" autoRev="1" fill="remove"/>
                                            <p:tgtEl>
                                              <p:spTgt spid="4"/>
                                            </p:tgtEl>
                                            <p:attrNameLst>
                                              <p:attrName>style.color</p:attrName>
                                            </p:attrNameLst>
                                          </p:cBhvr>
                                          <p:to>
                                            <a:schemeClr val="bg1"/>
                                          </p:to>
                                        </p:animClr>
                                        <p:animClr clrSpc="rgb" dir="cw">
                                          <p:cBhvr>
                                            <p:cTn id="16" dur="250" autoRev="1" fill="remove"/>
                                            <p:tgtEl>
                                              <p:spTgt spid="4"/>
                                            </p:tgtEl>
                                            <p:attrNameLst>
                                              <p:attrName>fillcolor</p:attrName>
                                            </p:attrNameLst>
                                          </p:cBhvr>
                                          <p:to>
                                            <a:schemeClr val="bg1"/>
                                          </p:to>
                                        </p:animClr>
                                        <p:set>
                                          <p:cBhvr>
                                            <p:cTn id="17" dur="250" autoRev="1" fill="remove"/>
                                            <p:tgtEl>
                                              <p:spTgt spid="4"/>
                                            </p:tgtEl>
                                            <p:attrNameLst>
                                              <p:attrName>fill.type</p:attrName>
                                            </p:attrNameLst>
                                          </p:cBhvr>
                                          <p:to>
                                            <p:strVal val="solid"/>
                                          </p:to>
                                        </p:set>
                                        <p:set>
                                          <p:cBhvr>
                                            <p:cTn id="18" dur="250" autoRev="1" fill="remove"/>
                                            <p:tgtEl>
                                              <p:spTgt spid="4"/>
                                            </p:tgtEl>
                                            <p:attrNameLst>
                                              <p:attrName>fill.on</p:attrName>
                                            </p:attrNameLst>
                                          </p:cBhvr>
                                          <p:to>
                                            <p:strVal val="true"/>
                                          </p:to>
                                        </p:set>
                                      </p:childTnLst>
                                    </p:cTn>
                                  </p:par>
                                  <p:par>
                                    <p:cTn id="19" presetID="6" presetClass="emph" presetSubtype="0" repeatCount="3000" fill="hold" grpId="0" nodeType="withEffect">
                                      <p:stCondLst>
                                        <p:cond delay="0"/>
                                      </p:stCondLst>
                                      <p:childTnLst>
                                        <p:animScale>
                                          <p:cBhvr>
                                            <p:cTn id="20" dur="1100" fill="hold"/>
                                            <p:tgtEl>
                                              <p:spTgt spid="7"/>
                                            </p:tgtEl>
                                          </p:cBhvr>
                                          <p:by x="150000" y="150000"/>
                                        </p:animScale>
                                      </p:childTnLst>
                                    </p:cTn>
                                  </p:par>
                                  <p:par>
                                    <p:cTn id="21" presetID="10" presetClass="entr" presetSubtype="0" fill="hold" grpId="0" nodeType="withEffect">
                                      <p:stCondLst>
                                        <p:cond delay="190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childTnLst>
                              </p:cTn>
                            </p:par>
                            <p:par>
                              <p:cTn id="24" fill="hold">
                                <p:stCondLst>
                                  <p:cond delay="6000"/>
                                </p:stCondLst>
                                <p:childTnLst>
                                  <p:par>
                                    <p:cTn id="25" presetID="10" presetClass="entr" presetSubtype="0" fill="hold" grpId="0" nodeType="after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4" grpId="0" animBg="1"/>
          <p:bldP spid="19" grpId="0" animBg="1"/>
          <p:bldP spid="20" grpId="0" animBg="1"/>
          <p:bldP spid="7" grpId="0" animBg="1"/>
        </p:bld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38000"/>
              </a:schemeClr>
            </a:gs>
            <a:gs pos="50000">
              <a:schemeClr val="bg2">
                <a:shade val="100000"/>
                <a:hueMod val="100000"/>
                <a:satMod val="110000"/>
                <a:lumMod val="130000"/>
              </a:schemeClr>
            </a:gs>
            <a:gs pos="100000">
              <a:schemeClr val="bg2">
                <a:shade val="78000"/>
                <a:hueMod val="106000"/>
                <a:satMod val="120000"/>
                <a:lumMod val="79000"/>
              </a:schemeClr>
            </a:gs>
          </a:gsLst>
          <a:lin ang="2520000" scaled="0"/>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2BF14377-6FC0-404E-92F8-933A3195ABA8}"/>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82" y="0"/>
            <a:ext cx="9144000" cy="6858001"/>
            <a:chOff x="-3176" y="0"/>
            <a:chExt cx="12192000" cy="6858001"/>
          </a:xfrm>
        </p:grpSpPr>
        <p:sp useBgFill="1">
          <p:nvSpPr>
            <p:cNvPr id="10" name="Rectangle 9">
              <a:extLst>
                <a:ext uri="{FF2B5EF4-FFF2-40B4-BE49-F238E27FC236}">
                  <a16:creationId xmlns:a16="http://schemas.microsoft.com/office/drawing/2014/main" id="{BD2F1802-FBE2-409F-A252-19877C1CC4C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close up of a building&#10;&#10;Description generated with very high confidence">
              <a:extLst>
                <a:ext uri="{FF2B5EF4-FFF2-40B4-BE49-F238E27FC236}">
                  <a16:creationId xmlns:a16="http://schemas.microsoft.com/office/drawing/2014/main" id="{4851C3AA-2DB7-4682-A620-DEEB40ED5C2B}"/>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4" name="Picture 3" descr="A picture containing circuit, electronics, map&#10;&#10;Description generated with very high confidence">
            <a:extLst>
              <a:ext uri="{FF2B5EF4-FFF2-40B4-BE49-F238E27FC236}">
                <a16:creationId xmlns:a16="http://schemas.microsoft.com/office/drawing/2014/main" id="{7C06F2AB-3103-435E-BFFD-350D599CD0DD}"/>
              </a:ext>
            </a:extLst>
          </p:cNvPr>
          <p:cNvPicPr>
            <a:picLocks noChangeAspect="1"/>
          </p:cNvPicPr>
          <p:nvPr/>
        </p:nvPicPr>
        <p:blipFill rotWithShape="1">
          <a:blip r:embed="rId3"/>
          <a:srcRect r="10239" b="1"/>
          <a:stretch/>
        </p:blipFill>
        <p:spPr>
          <a:xfrm>
            <a:off x="4574383" y="0"/>
            <a:ext cx="4569617" cy="6856310"/>
          </a:xfrm>
          <a:prstGeom prst="rect">
            <a:avLst/>
          </a:prstGeom>
          <a:ln>
            <a:noFill/>
          </a:ln>
          <a:effectLst/>
        </p:spPr>
      </p:pic>
      <p:sp>
        <p:nvSpPr>
          <p:cNvPr id="13" name="Rectangle 12">
            <a:extLst>
              <a:ext uri="{FF2B5EF4-FFF2-40B4-BE49-F238E27FC236}">
                <a16:creationId xmlns:a16="http://schemas.microsoft.com/office/drawing/2014/main" id="{39CF7470-C7B1-4E78-906E-92ADF14B001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487481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5" name="Picture 14" descr="A close up of a logo&#10;&#10;Description generated with very high confidence">
            <a:extLst>
              <a:ext uri="{FF2B5EF4-FFF2-40B4-BE49-F238E27FC236}">
                <a16:creationId xmlns:a16="http://schemas.microsoft.com/office/drawing/2014/main" id="{3F9FDF25-9DA1-4CAB-BF14-F6C3D103E945}"/>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4869180" cy="261714"/>
          </a:xfrm>
          <a:prstGeom prst="rect">
            <a:avLst/>
          </a:prstGeom>
        </p:spPr>
      </p:pic>
      <p:sp>
        <p:nvSpPr>
          <p:cNvPr id="2" name="Title 1">
            <a:extLst>
              <a:ext uri="{FF2B5EF4-FFF2-40B4-BE49-F238E27FC236}">
                <a16:creationId xmlns:a16="http://schemas.microsoft.com/office/drawing/2014/main" id="{26FAE35D-C454-4AC4-AB9E-6AA813D57A0D}"/>
              </a:ext>
            </a:extLst>
          </p:cNvPr>
          <p:cNvSpPr>
            <a:spLocks noGrp="1"/>
          </p:cNvSpPr>
          <p:nvPr>
            <p:ph type="title"/>
          </p:nvPr>
        </p:nvSpPr>
        <p:spPr>
          <a:xfrm>
            <a:off x="510240" y="753228"/>
            <a:ext cx="3781222" cy="1080938"/>
          </a:xfrm>
        </p:spPr>
        <p:txBody>
          <a:bodyPr>
            <a:normAutofit/>
          </a:bodyPr>
          <a:lstStyle/>
          <a:p>
            <a:r>
              <a:rPr lang="en-US" dirty="0"/>
              <a:t>Jackson </a:t>
            </a:r>
            <a:br>
              <a:rPr lang="en-US" dirty="0"/>
            </a:br>
            <a:r>
              <a:rPr lang="en-US" dirty="0"/>
              <a:t>Round 3 – C5</a:t>
            </a:r>
          </a:p>
        </p:txBody>
      </p:sp>
      <p:sp>
        <p:nvSpPr>
          <p:cNvPr id="3" name="Content Placeholder 2">
            <a:extLst>
              <a:ext uri="{FF2B5EF4-FFF2-40B4-BE49-F238E27FC236}">
                <a16:creationId xmlns:a16="http://schemas.microsoft.com/office/drawing/2014/main" id="{0BB313F7-5AB8-40E9-B359-67797341322E}"/>
              </a:ext>
            </a:extLst>
          </p:cNvPr>
          <p:cNvSpPr>
            <a:spLocks noGrp="1"/>
          </p:cNvSpPr>
          <p:nvPr>
            <p:ph idx="1"/>
          </p:nvPr>
        </p:nvSpPr>
        <p:spPr>
          <a:xfrm>
            <a:off x="510241" y="2336873"/>
            <a:ext cx="3781221" cy="3599316"/>
          </a:xfrm>
        </p:spPr>
        <p:txBody>
          <a:bodyPr>
            <a:normAutofit/>
          </a:bodyPr>
          <a:lstStyle/>
          <a:p>
            <a:endParaRPr lang="en-US" sz="1700" dirty="0"/>
          </a:p>
        </p:txBody>
      </p:sp>
      <p:sp>
        <p:nvSpPr>
          <p:cNvPr id="14" name="Cross 13">
            <a:extLst>
              <a:ext uri="{FF2B5EF4-FFF2-40B4-BE49-F238E27FC236}">
                <a16:creationId xmlns:a16="http://schemas.microsoft.com/office/drawing/2014/main" id="{6BF8E036-071D-4276-B9DD-D579E2B72484}"/>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p:pic>
        <p:nvPicPr>
          <p:cNvPr id="31" name="Picture 30">
            <a:extLst>
              <a:ext uri="{FF2B5EF4-FFF2-40B4-BE49-F238E27FC236}">
                <a16:creationId xmlns:a16="http://schemas.microsoft.com/office/drawing/2014/main" id="{2CA4395E-DB90-4033-A018-C131BB53F0A2}"/>
              </a:ext>
            </a:extLst>
          </p:cNvPr>
          <p:cNvPicPr>
            <a:picLocks noChangeAspect="1"/>
          </p:cNvPicPr>
          <p:nvPr/>
        </p:nvPicPr>
        <p:blipFill rotWithShape="1">
          <a:blip r:embed="rId5"/>
          <a:srcRect t="6598" b="25935"/>
          <a:stretch/>
        </p:blipFill>
        <p:spPr>
          <a:xfrm>
            <a:off x="2042891" y="2489472"/>
            <a:ext cx="1864622" cy="3175819"/>
          </a:xfrm>
          <a:prstGeom prst="rect">
            <a:avLst/>
          </a:prstGeom>
        </p:spPr>
      </p:pic>
      <p:grpSp>
        <p:nvGrpSpPr>
          <p:cNvPr id="30" name="Group 29">
            <a:extLst>
              <a:ext uri="{FF2B5EF4-FFF2-40B4-BE49-F238E27FC236}">
                <a16:creationId xmlns:a16="http://schemas.microsoft.com/office/drawing/2014/main" id="{2E477F17-75C4-4590-B734-ABDBB09A5439}"/>
              </a:ext>
            </a:extLst>
          </p:cNvPr>
          <p:cNvGrpSpPr/>
          <p:nvPr/>
        </p:nvGrpSpPr>
        <p:grpSpPr>
          <a:xfrm>
            <a:off x="120968" y="1137781"/>
            <a:ext cx="7177298" cy="4915886"/>
            <a:chOff x="120968" y="1137781"/>
            <a:chExt cx="7177298" cy="4915886"/>
          </a:xfrm>
        </p:grpSpPr>
        <p:grpSp>
          <p:nvGrpSpPr>
            <p:cNvPr id="22" name="Group 21">
              <a:extLst>
                <a:ext uri="{FF2B5EF4-FFF2-40B4-BE49-F238E27FC236}">
                  <a16:creationId xmlns:a16="http://schemas.microsoft.com/office/drawing/2014/main" id="{A9992479-B8E7-4532-AC0C-B1C2ACBCC443}"/>
                </a:ext>
              </a:extLst>
            </p:cNvPr>
            <p:cNvGrpSpPr/>
            <p:nvPr/>
          </p:nvGrpSpPr>
          <p:grpSpPr>
            <a:xfrm>
              <a:off x="120968" y="1137781"/>
              <a:ext cx="7177298" cy="4915886"/>
              <a:chOff x="120968" y="1137781"/>
              <a:chExt cx="7177298" cy="4915886"/>
            </a:xfrm>
          </p:grpSpPr>
          <p:pic>
            <p:nvPicPr>
              <p:cNvPr id="16" name="Picture 15">
                <a:extLst>
                  <a:ext uri="{FF2B5EF4-FFF2-40B4-BE49-F238E27FC236}">
                    <a16:creationId xmlns:a16="http://schemas.microsoft.com/office/drawing/2014/main" id="{6C0AE17F-6CF9-4A18-B1A2-718DC677098C}"/>
                  </a:ext>
                </a:extLst>
              </p:cNvPr>
              <p:cNvPicPr>
                <a:picLocks noChangeAspect="1"/>
              </p:cNvPicPr>
              <p:nvPr/>
            </p:nvPicPr>
            <p:blipFill>
              <a:blip r:embed="rId6"/>
              <a:stretch>
                <a:fillRect/>
              </a:stretch>
            </p:blipFill>
            <p:spPr>
              <a:xfrm>
                <a:off x="201944" y="2286633"/>
                <a:ext cx="4170495" cy="3699796"/>
              </a:xfrm>
              <a:prstGeom prst="rect">
                <a:avLst/>
              </a:prstGeom>
              <a:ln w="76200">
                <a:solidFill>
                  <a:srgbClr val="FFFF00"/>
                </a:solidFill>
              </a:ln>
              <a:effectLst>
                <a:outerShdw blurRad="292100" dist="139700" dir="2700000" algn="tl" rotWithShape="0">
                  <a:srgbClr val="333333">
                    <a:alpha val="65000"/>
                  </a:srgbClr>
                </a:outerShdw>
              </a:effectLst>
            </p:spPr>
          </p:pic>
          <p:cxnSp>
            <p:nvCxnSpPr>
              <p:cNvPr id="6" name="Straight Connector 5">
                <a:extLst>
                  <a:ext uri="{FF2B5EF4-FFF2-40B4-BE49-F238E27FC236}">
                    <a16:creationId xmlns:a16="http://schemas.microsoft.com/office/drawing/2014/main" id="{4A1D9528-FCAA-44D6-9FA5-FD2F44F12BDD}"/>
                  </a:ext>
                </a:extLst>
              </p:cNvPr>
              <p:cNvCxnSpPr>
                <a:cxnSpLocks/>
              </p:cNvCxnSpPr>
              <p:nvPr/>
            </p:nvCxnSpPr>
            <p:spPr>
              <a:xfrm flipH="1">
                <a:off x="4394203" y="2095878"/>
                <a:ext cx="1969293" cy="1002922"/>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A5A6859-77EB-4374-B349-3AAB1FAF2E86}"/>
                  </a:ext>
                </a:extLst>
              </p:cNvPr>
              <p:cNvCxnSpPr>
                <a:cxnSpLocks/>
              </p:cNvCxnSpPr>
              <p:nvPr/>
            </p:nvCxnSpPr>
            <p:spPr>
              <a:xfrm flipH="1">
                <a:off x="4372439" y="2101097"/>
                <a:ext cx="2925827" cy="395257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8415DC3-1BB0-497D-9773-D7F79A91D9AF}"/>
                  </a:ext>
                </a:extLst>
              </p:cNvPr>
              <p:cNvCxnSpPr>
                <a:cxnSpLocks/>
              </p:cNvCxnSpPr>
              <p:nvPr/>
            </p:nvCxnSpPr>
            <p:spPr>
              <a:xfrm flipH="1">
                <a:off x="120968" y="1137781"/>
                <a:ext cx="6242528" cy="1088954"/>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grpSp>
        <p:sp>
          <p:nvSpPr>
            <p:cNvPr id="27" name="Rectangle 26">
              <a:extLst>
                <a:ext uri="{FF2B5EF4-FFF2-40B4-BE49-F238E27FC236}">
                  <a16:creationId xmlns:a16="http://schemas.microsoft.com/office/drawing/2014/main" id="{6E7A0E7B-E0C9-4164-9160-AEA3CE4E2218}"/>
                </a:ext>
              </a:extLst>
            </p:cNvPr>
            <p:cNvSpPr/>
            <p:nvPr/>
          </p:nvSpPr>
          <p:spPr>
            <a:xfrm>
              <a:off x="6395378" y="1143000"/>
              <a:ext cx="871006" cy="952878"/>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803238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600"/>
                                  </p:stCondLst>
                                  <p:childTnLst>
                                    <p:set>
                                      <p:cBhvr>
                                        <p:cTn id="6" dur="1" fill="hold">
                                          <p:stCondLst>
                                            <p:cond delay="0"/>
                                          </p:stCondLst>
                                        </p:cTn>
                                        <p:tgtEl>
                                          <p:spTgt spid="30"/>
                                        </p:tgtEl>
                                        <p:attrNameLst>
                                          <p:attrName>style.visibility</p:attrName>
                                        </p:attrNameLst>
                                      </p:cBhvr>
                                      <p:to>
                                        <p:strVal val="visible"/>
                                      </p:to>
                                    </p:set>
                                    <p:animEffect transition="in" filter="wipe(right)">
                                      <p:cBhvr>
                                        <p:cTn id="7" dur="1900"/>
                                        <p:tgtEl>
                                          <p:spTgt spid="30"/>
                                        </p:tgtEl>
                                      </p:cBhvr>
                                    </p:animEffect>
                                  </p:childTnLst>
                                </p:cTn>
                              </p:par>
                            </p:childTnLst>
                          </p:cTn>
                        </p:par>
                        <p:par>
                          <p:cTn id="8" fill="hold">
                            <p:stCondLst>
                              <p:cond delay="2500"/>
                            </p:stCondLst>
                            <p:childTnLst>
                              <p:par>
                                <p:cTn id="9" presetID="10"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AE35D-C454-4AC4-AB9E-6AA813D57A0D}"/>
              </a:ext>
            </a:extLst>
          </p:cNvPr>
          <p:cNvSpPr>
            <a:spLocks noGrp="1"/>
          </p:cNvSpPr>
          <p:nvPr>
            <p:ph type="title"/>
          </p:nvPr>
        </p:nvSpPr>
        <p:spPr>
          <a:xfrm>
            <a:off x="510238" y="753228"/>
            <a:ext cx="2713253" cy="1080938"/>
          </a:xfrm>
        </p:spPr>
        <p:txBody>
          <a:bodyPr>
            <a:normAutofit fontScale="90000"/>
          </a:bodyPr>
          <a:lstStyle/>
          <a:p>
            <a:r>
              <a:rPr lang="en-US" dirty="0"/>
              <a:t>Jackson </a:t>
            </a:r>
            <a:br>
              <a:rPr lang="en-US" dirty="0"/>
            </a:br>
            <a:r>
              <a:rPr lang="en-US" dirty="0"/>
              <a:t>Round 3 – C5</a:t>
            </a:r>
          </a:p>
        </p:txBody>
      </p:sp>
      <p:sp>
        <p:nvSpPr>
          <p:cNvPr id="14" name="Cross 13">
            <a:extLst>
              <a:ext uri="{FF2B5EF4-FFF2-40B4-BE49-F238E27FC236}">
                <a16:creationId xmlns:a16="http://schemas.microsoft.com/office/drawing/2014/main" id="{D9D91375-F469-45C8-8F7A-63A2A98A46C1}"/>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p:pic>
        <p:nvPicPr>
          <p:cNvPr id="5" name="Picture 4">
            <a:extLst>
              <a:ext uri="{FF2B5EF4-FFF2-40B4-BE49-F238E27FC236}">
                <a16:creationId xmlns:a16="http://schemas.microsoft.com/office/drawing/2014/main" id="{5C84F6F5-15B9-43C3-B751-A6F2BFB1F7DD}"/>
              </a:ext>
            </a:extLst>
          </p:cNvPr>
          <p:cNvPicPr>
            <a:picLocks noChangeAspect="1"/>
          </p:cNvPicPr>
          <p:nvPr/>
        </p:nvPicPr>
        <p:blipFill>
          <a:blip r:embed="rId2"/>
          <a:stretch>
            <a:fillRect/>
          </a:stretch>
        </p:blipFill>
        <p:spPr>
          <a:xfrm>
            <a:off x="2756734" y="2105100"/>
            <a:ext cx="6248721" cy="4521432"/>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933750D0-026B-4BD8-A9FB-692DA9F289C0}"/>
              </a:ext>
            </a:extLst>
          </p:cNvPr>
          <p:cNvPicPr>
            <a:picLocks noChangeAspect="1"/>
          </p:cNvPicPr>
          <p:nvPr/>
        </p:nvPicPr>
        <p:blipFill rotWithShape="1">
          <a:blip r:embed="rId3"/>
          <a:srcRect t="6598" b="25935"/>
          <a:stretch/>
        </p:blipFill>
        <p:spPr>
          <a:xfrm>
            <a:off x="210067" y="2777906"/>
            <a:ext cx="1864622" cy="3175819"/>
          </a:xfrm>
          <a:prstGeom prst="rect">
            <a:avLst/>
          </a:prstGeom>
        </p:spPr>
      </p:pic>
      <mc:AlternateContent xmlns:mc="http://schemas.openxmlformats.org/markup-compatibility/2006" xmlns:p14="http://schemas.microsoft.com/office/powerpoint/2010/main" xmlns:aink="http://schemas.microsoft.com/office/drawing/2016/ink">
        <mc:Choice Requires="p14 aink">
          <p:contentPart p14:bwMode="auto" r:id="rId4">
            <p14:nvContentPartPr>
              <p14:cNvPr id="13" name="Ink 12">
                <a:extLst>
                  <a:ext uri="{FF2B5EF4-FFF2-40B4-BE49-F238E27FC236}">
                    <a16:creationId xmlns:a16="http://schemas.microsoft.com/office/drawing/2014/main" id="{3E63CEAB-CAFC-452E-A6B3-EAAA65C38F76}"/>
                  </a:ext>
                </a:extLst>
              </p14:cNvPr>
              <p14:cNvContentPartPr/>
              <p14:nvPr/>
            </p14:nvContentPartPr>
            <p14:xfrm>
              <a:off x="4220909" y="3428999"/>
              <a:ext cx="4996982" cy="3165945"/>
            </p14:xfrm>
          </p:contentPart>
        </mc:Choice>
        <mc:Fallback xmlns="">
          <p:pic>
            <p:nvPicPr>
              <p:cNvPr id="13" name="Ink 12">
                <a:extLst>
                  <a:ext uri="{FF2B5EF4-FFF2-40B4-BE49-F238E27FC236}">
                    <a16:creationId xmlns:a16="http://schemas.microsoft.com/office/drawing/2014/main" id="{3E63CEAB-CAFC-452E-A6B3-EAAA65C38F76}"/>
                  </a:ext>
                </a:extLst>
              </p:cNvPr>
              <p:cNvPicPr/>
              <p:nvPr/>
            </p:nvPicPr>
            <p:blipFill>
              <a:blip r:embed="rId5"/>
              <a:stretch>
                <a:fillRect/>
              </a:stretch>
            </p:blipFill>
            <p:spPr>
              <a:xfrm>
                <a:off x="4179150" y="3387242"/>
                <a:ext cx="5080499" cy="3249458"/>
              </a:xfrm>
              <a:prstGeom prst="rect">
                <a:avLst/>
              </a:prstGeom>
            </p:spPr>
          </p:pic>
        </mc:Fallback>
      </mc:AlternateContent>
      <p:sp>
        <p:nvSpPr>
          <p:cNvPr id="17" name="Title 1">
            <a:extLst>
              <a:ext uri="{FF2B5EF4-FFF2-40B4-BE49-F238E27FC236}">
                <a16:creationId xmlns:a16="http://schemas.microsoft.com/office/drawing/2014/main" id="{34A66220-34EA-4092-A489-D7819760FC89}"/>
              </a:ext>
            </a:extLst>
          </p:cNvPr>
          <p:cNvSpPr txBox="1">
            <a:spLocks/>
          </p:cNvSpPr>
          <p:nvPr/>
        </p:nvSpPr>
        <p:spPr>
          <a:xfrm>
            <a:off x="3223491" y="1095666"/>
            <a:ext cx="4165600" cy="83598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dirty="0"/>
              <a:t>(2 areas of interest) </a:t>
            </a:r>
          </a:p>
        </p:txBody>
      </p:sp>
    </p:spTree>
    <p:extLst>
      <p:ext uri="{BB962C8B-B14F-4D97-AF65-F5344CB8AC3E}">
        <p14:creationId xmlns:p14="http://schemas.microsoft.com/office/powerpoint/2010/main" val="4283078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00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childTnLst>
                                </p:cTn>
                              </p:par>
                              <p:par>
                                <p:cTn id="8" presetID="10" presetClass="entr" presetSubtype="0" fill="hold" grpId="0" nodeType="withEffect">
                                  <p:stCondLst>
                                    <p:cond delay="300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1100"/>
                                        <p:tgtEl>
                                          <p:spTgt spid="17"/>
                                        </p:tgtEl>
                                      </p:cBhvr>
                                    </p:animEffect>
                                  </p:childTnLst>
                                </p:cTn>
                              </p:par>
                            </p:childTnLst>
                          </p:cTn>
                        </p:par>
                        <p:par>
                          <p:cTn id="11" fill="hold">
                            <p:stCondLst>
                              <p:cond delay="4100"/>
                            </p:stCondLst>
                            <p:childTnLst>
                              <p:par>
                                <p:cTn id="12" presetID="10" presetClass="entr" presetSubtype="0" fill="hold" grpId="0" nodeType="after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38000"/>
              </a:schemeClr>
            </a:gs>
            <a:gs pos="50000">
              <a:schemeClr val="bg2">
                <a:shade val="100000"/>
                <a:hueMod val="100000"/>
                <a:satMod val="110000"/>
                <a:lumMod val="130000"/>
              </a:schemeClr>
            </a:gs>
            <a:gs pos="100000">
              <a:schemeClr val="bg2">
                <a:shade val="78000"/>
                <a:hueMod val="106000"/>
                <a:satMod val="120000"/>
                <a:lumMod val="79000"/>
              </a:schemeClr>
            </a:gs>
          </a:gsLst>
          <a:lin ang="2520000" scaled="0"/>
        </a:gradFill>
        <a:effectLst/>
      </p:bgPr>
    </p:bg>
    <p:spTree>
      <p:nvGrpSpPr>
        <p:cNvPr id="1" name=""/>
        <p:cNvGrpSpPr/>
        <p:nvPr/>
      </p:nvGrpSpPr>
      <p:grpSpPr>
        <a:xfrm>
          <a:off x="0" y="0"/>
          <a:ext cx="0" cy="0"/>
          <a:chOff x="0" y="0"/>
          <a:chExt cx="0" cy="0"/>
        </a:xfrm>
      </p:grpSpPr>
      <p:sp useBgFill="1">
        <p:nvSpPr>
          <p:cNvPr id="21" name="Rectangle 8">
            <a:extLst>
              <a:ext uri="{FF2B5EF4-FFF2-40B4-BE49-F238E27FC236}">
                <a16:creationId xmlns:a16="http://schemas.microsoft.com/office/drawing/2014/main" id="{7539E3D4-6962-40AB-8B73-E9DD5692F0E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618"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10">
            <a:extLst>
              <a:ext uri="{FF2B5EF4-FFF2-40B4-BE49-F238E27FC236}">
                <a16:creationId xmlns:a16="http://schemas.microsoft.com/office/drawing/2014/main" id="{9490E84B-32AB-4B93-B2A7-C660A2894F2C}"/>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2382" y="0"/>
            <a:ext cx="9144000" cy="6858000"/>
          </a:xfrm>
          <a:prstGeom prst="rect">
            <a:avLst/>
          </a:prstGeom>
        </p:spPr>
      </p:pic>
      <p:sp>
        <p:nvSpPr>
          <p:cNvPr id="23" name="Rectangle 12">
            <a:extLst>
              <a:ext uri="{FF2B5EF4-FFF2-40B4-BE49-F238E27FC236}">
                <a16:creationId xmlns:a16="http://schemas.microsoft.com/office/drawing/2014/main" id="{AE7C53B3-E639-4BE7-9C53-AAF6DF686F9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9292" y="0"/>
            <a:ext cx="56647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4">
            <a:extLst>
              <a:ext uri="{FF2B5EF4-FFF2-40B4-BE49-F238E27FC236}">
                <a16:creationId xmlns:a16="http://schemas.microsoft.com/office/drawing/2014/main" id="{2CD7F1D5-2F5D-4F06-91C2-5616C9AD559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19321"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25" name="Picture 16">
            <a:extLst>
              <a:ext uri="{FF2B5EF4-FFF2-40B4-BE49-F238E27FC236}">
                <a16:creationId xmlns:a16="http://schemas.microsoft.com/office/drawing/2014/main" id="{CA0F9C00-759D-439B-962A-EA32D6076602}"/>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1970241"/>
            <a:ext cx="3717036" cy="199787"/>
          </a:xfrm>
          <a:prstGeom prst="rect">
            <a:avLst/>
          </a:prstGeom>
        </p:spPr>
      </p:pic>
      <p:pic>
        <p:nvPicPr>
          <p:cNvPr id="4" name="Picture 3">
            <a:extLst>
              <a:ext uri="{FF2B5EF4-FFF2-40B4-BE49-F238E27FC236}">
                <a16:creationId xmlns:a16="http://schemas.microsoft.com/office/drawing/2014/main" id="{8D100638-50CE-472B-ADE0-57243A596DA3}"/>
              </a:ext>
            </a:extLst>
          </p:cNvPr>
          <p:cNvPicPr>
            <a:picLocks noChangeAspect="1"/>
          </p:cNvPicPr>
          <p:nvPr/>
        </p:nvPicPr>
        <p:blipFill>
          <a:blip r:embed="rId4"/>
          <a:stretch>
            <a:fillRect/>
          </a:stretch>
        </p:blipFill>
        <p:spPr>
          <a:xfrm>
            <a:off x="1542552" y="1606152"/>
            <a:ext cx="7248165" cy="4910630"/>
          </a:xfrm>
          <a:prstGeom prst="rect">
            <a:avLst/>
          </a:prstGeom>
          <a:ln>
            <a:noFill/>
          </a:ln>
          <a:effectLst>
            <a:outerShdw blurRad="76200" dist="63500" dir="5040000" algn="tl" rotWithShape="0">
              <a:srgbClr val="000000">
                <a:alpha val="41000"/>
              </a:srgbClr>
            </a:outerShdw>
          </a:effectLst>
        </p:spPr>
      </p:pic>
      <p:sp>
        <p:nvSpPr>
          <p:cNvPr id="2" name="Title 1">
            <a:extLst>
              <a:ext uri="{FF2B5EF4-FFF2-40B4-BE49-F238E27FC236}">
                <a16:creationId xmlns:a16="http://schemas.microsoft.com/office/drawing/2014/main" id="{F982D4C2-139D-443C-9C29-158CFB69AE08}"/>
              </a:ext>
            </a:extLst>
          </p:cNvPr>
          <p:cNvSpPr>
            <a:spLocks noGrp="1"/>
          </p:cNvSpPr>
          <p:nvPr>
            <p:ph type="title"/>
          </p:nvPr>
        </p:nvSpPr>
        <p:spPr>
          <a:xfrm>
            <a:off x="206734" y="753228"/>
            <a:ext cx="3405599" cy="1080938"/>
          </a:xfrm>
        </p:spPr>
        <p:txBody>
          <a:bodyPr>
            <a:normAutofit/>
          </a:bodyPr>
          <a:lstStyle/>
          <a:p>
            <a:r>
              <a:rPr lang="en-US" sz="2400" dirty="0"/>
              <a:t>Jackson </a:t>
            </a:r>
            <a:br>
              <a:rPr lang="en-US" sz="2400" dirty="0"/>
            </a:br>
            <a:r>
              <a:rPr lang="en-US" sz="2400" dirty="0"/>
              <a:t>Round 4 – C5D and C5F</a:t>
            </a:r>
            <a:endParaRPr lang="en-US" sz="2100" dirty="0"/>
          </a:p>
        </p:txBody>
      </p:sp>
      <p:sp>
        <p:nvSpPr>
          <p:cNvPr id="6" name="Rectangle 5">
            <a:extLst>
              <a:ext uri="{FF2B5EF4-FFF2-40B4-BE49-F238E27FC236}">
                <a16:creationId xmlns:a16="http://schemas.microsoft.com/office/drawing/2014/main" id="{339B418E-F750-4386-A834-F9B4F96428B1}"/>
              </a:ext>
            </a:extLst>
          </p:cNvPr>
          <p:cNvSpPr/>
          <p:nvPr/>
        </p:nvSpPr>
        <p:spPr>
          <a:xfrm>
            <a:off x="6923490" y="753228"/>
            <a:ext cx="1867227" cy="7255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i="1" dirty="0">
                <a:solidFill>
                  <a:schemeClr val="bg1"/>
                </a:solidFill>
              </a:rPr>
              <a:t>This was the last sampling event under the 2017 Pilot study.</a:t>
            </a:r>
          </a:p>
        </p:txBody>
      </p:sp>
      <p:sp>
        <p:nvSpPr>
          <p:cNvPr id="8" name="Arrow: Right 7">
            <a:extLst>
              <a:ext uri="{FF2B5EF4-FFF2-40B4-BE49-F238E27FC236}">
                <a16:creationId xmlns:a16="http://schemas.microsoft.com/office/drawing/2014/main" id="{BB2B7722-FC83-4E9C-A9EB-562DBFA54B16}"/>
              </a:ext>
            </a:extLst>
          </p:cNvPr>
          <p:cNvSpPr/>
          <p:nvPr/>
        </p:nvSpPr>
        <p:spPr>
          <a:xfrm rot="20207263">
            <a:off x="227847" y="4860862"/>
            <a:ext cx="4757780" cy="12801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Everything contributing to here is stormwater. Let’s zoom in here.</a:t>
            </a:r>
          </a:p>
        </p:txBody>
      </p:sp>
      <mc:AlternateContent xmlns:mc="http://schemas.openxmlformats.org/markup-compatibility/2006" xmlns:p14="http://schemas.microsoft.com/office/powerpoint/2010/main">
        <mc:Choice Requires="p14">
          <p:contentPart p14:bwMode="auto" r:id="rId5">
            <p14:nvContentPartPr>
              <p14:cNvPr id="41" name="Ink 40">
                <a:extLst>
                  <a:ext uri="{FF2B5EF4-FFF2-40B4-BE49-F238E27FC236}">
                    <a16:creationId xmlns:a16="http://schemas.microsoft.com/office/drawing/2014/main" id="{A9486A3F-0931-46AC-9E5F-003CE067EE63}"/>
                  </a:ext>
                </a:extLst>
              </p14:cNvPr>
              <p14:cNvContentPartPr/>
              <p14:nvPr/>
            </p14:nvContentPartPr>
            <p14:xfrm>
              <a:off x="2700667" y="1693107"/>
              <a:ext cx="5867760" cy="4188720"/>
            </p14:xfrm>
          </p:contentPart>
        </mc:Choice>
        <mc:Fallback xmlns="">
          <p:pic>
            <p:nvPicPr>
              <p:cNvPr id="41" name="Ink 40">
                <a:extLst>
                  <a:ext uri="{FF2B5EF4-FFF2-40B4-BE49-F238E27FC236}">
                    <a16:creationId xmlns:a16="http://schemas.microsoft.com/office/drawing/2014/main" id="{A9486A3F-0931-46AC-9E5F-003CE067EE63}"/>
                  </a:ext>
                </a:extLst>
              </p:cNvPr>
              <p:cNvPicPr/>
              <p:nvPr/>
            </p:nvPicPr>
            <p:blipFill>
              <a:blip r:embed="rId6"/>
              <a:stretch>
                <a:fillRect/>
              </a:stretch>
            </p:blipFill>
            <p:spPr>
              <a:xfrm>
                <a:off x="2676907" y="1669346"/>
                <a:ext cx="5915281" cy="4236241"/>
              </a:xfrm>
              <a:prstGeom prst="rect">
                <a:avLst/>
              </a:prstGeom>
            </p:spPr>
          </p:pic>
        </mc:Fallback>
      </mc:AlternateContent>
      <p:sp>
        <p:nvSpPr>
          <p:cNvPr id="45" name="Cross 44">
            <a:extLst>
              <a:ext uri="{FF2B5EF4-FFF2-40B4-BE49-F238E27FC236}">
                <a16:creationId xmlns:a16="http://schemas.microsoft.com/office/drawing/2014/main" id="{FF53988C-4FF6-4876-98F8-EB206BEE7303}"/>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p:pic>
        <p:nvPicPr>
          <p:cNvPr id="47" name="Picture 46">
            <a:extLst>
              <a:ext uri="{FF2B5EF4-FFF2-40B4-BE49-F238E27FC236}">
                <a16:creationId xmlns:a16="http://schemas.microsoft.com/office/drawing/2014/main" id="{1E820D89-27A7-441D-AFAD-D9126B75C5FF}"/>
              </a:ext>
            </a:extLst>
          </p:cNvPr>
          <p:cNvPicPr>
            <a:picLocks noChangeAspect="1"/>
          </p:cNvPicPr>
          <p:nvPr/>
        </p:nvPicPr>
        <p:blipFill rotWithShape="1">
          <a:blip r:embed="rId7"/>
          <a:srcRect t="6598" b="25935"/>
          <a:stretch/>
        </p:blipFill>
        <p:spPr>
          <a:xfrm>
            <a:off x="168136" y="2146621"/>
            <a:ext cx="1864622" cy="3175819"/>
          </a:xfrm>
          <a:prstGeom prst="rect">
            <a:avLst/>
          </a:prstGeom>
        </p:spPr>
      </p:pic>
    </p:spTree>
    <p:extLst>
      <p:ext uri="{BB962C8B-B14F-4D97-AF65-F5344CB8AC3E}">
        <p14:creationId xmlns:p14="http://schemas.microsoft.com/office/powerpoint/2010/main" val="4133178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circle(in)">
                                      <p:cBhvr>
                                        <p:cTn id="7" dur="2000"/>
                                        <p:tgtEl>
                                          <p:spTgt spid="41"/>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2500"/>
                            </p:stCondLst>
                            <p:childTnLst>
                              <p:par>
                                <p:cTn id="13" presetID="10" presetClass="exit" presetSubtype="0" fill="hold" grpId="1" nodeType="afterEffect">
                                  <p:stCondLst>
                                    <p:cond delay="1600"/>
                                  </p:stCondLst>
                                  <p:childTnLst>
                                    <p:animEffect transition="out" filter="fade">
                                      <p:cBhvr>
                                        <p:cTn id="14" dur="600"/>
                                        <p:tgtEl>
                                          <p:spTgt spid="8"/>
                                        </p:tgtEl>
                                      </p:cBhvr>
                                    </p:animEffect>
                                    <p:set>
                                      <p:cBhvr>
                                        <p:cTn id="15" dur="1" fill="hold">
                                          <p:stCondLst>
                                            <p:cond delay="599"/>
                                          </p:stCondLst>
                                        </p:cTn>
                                        <p:tgtEl>
                                          <p:spTgt spid="8"/>
                                        </p:tgtEl>
                                        <p:attrNameLst>
                                          <p:attrName>style.visibility</p:attrName>
                                        </p:attrNameLst>
                                      </p:cBhvr>
                                      <p:to>
                                        <p:strVal val="hidden"/>
                                      </p:to>
                                    </p:set>
                                  </p:childTnLst>
                                </p:cTn>
                              </p:par>
                            </p:childTnLst>
                          </p:cTn>
                        </p:par>
                        <p:par>
                          <p:cTn id="16" fill="hold">
                            <p:stCondLst>
                              <p:cond delay="4700"/>
                            </p:stCondLst>
                            <p:childTnLst>
                              <p:par>
                                <p:cTn id="17" presetID="10" presetClass="entr" presetSubtype="0" fill="hold" grpId="0" nodeType="afterEffect">
                                  <p:stCondLst>
                                    <p:cond delay="0"/>
                                  </p:stCondLst>
                                  <p:childTnLst>
                                    <p:set>
                                      <p:cBhvr>
                                        <p:cTn id="18" dur="1" fill="hold">
                                          <p:stCondLst>
                                            <p:cond delay="0"/>
                                          </p:stCondLst>
                                        </p:cTn>
                                        <p:tgtEl>
                                          <p:spTgt spid="45"/>
                                        </p:tgtEl>
                                        <p:attrNameLst>
                                          <p:attrName>style.visibility</p:attrName>
                                        </p:attrNameLst>
                                      </p:cBhvr>
                                      <p:to>
                                        <p:strVal val="visible"/>
                                      </p:to>
                                    </p:set>
                                    <p:animEffect transition="in" filter="fade">
                                      <p:cBhvr>
                                        <p:cTn id="19"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4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3A9648-B101-49BF-8992-8D0102DFD07B}"/>
              </a:ext>
            </a:extLst>
          </p:cNvPr>
          <p:cNvPicPr>
            <a:picLocks noChangeAspect="1"/>
          </p:cNvPicPr>
          <p:nvPr/>
        </p:nvPicPr>
        <p:blipFill>
          <a:blip r:embed="rId2"/>
          <a:stretch>
            <a:fillRect/>
          </a:stretch>
        </p:blipFill>
        <p:spPr>
          <a:xfrm>
            <a:off x="1745870" y="1690821"/>
            <a:ext cx="7398130" cy="5061210"/>
          </a:xfrm>
          <a:prstGeom prst="rect">
            <a:avLst/>
          </a:prstGeom>
        </p:spPr>
      </p:pic>
      <p:sp>
        <p:nvSpPr>
          <p:cNvPr id="2" name="Title 1">
            <a:extLst>
              <a:ext uri="{FF2B5EF4-FFF2-40B4-BE49-F238E27FC236}">
                <a16:creationId xmlns:a16="http://schemas.microsoft.com/office/drawing/2014/main" id="{F982D4C2-139D-443C-9C29-158CFB69AE08}"/>
              </a:ext>
            </a:extLst>
          </p:cNvPr>
          <p:cNvSpPr>
            <a:spLocks noGrp="1"/>
          </p:cNvSpPr>
          <p:nvPr>
            <p:ph type="title"/>
          </p:nvPr>
        </p:nvSpPr>
        <p:spPr>
          <a:xfrm>
            <a:off x="206734" y="753228"/>
            <a:ext cx="3162999" cy="924242"/>
          </a:xfrm>
        </p:spPr>
        <p:txBody>
          <a:bodyPr>
            <a:normAutofit/>
          </a:bodyPr>
          <a:lstStyle/>
          <a:p>
            <a:r>
              <a:rPr lang="en-US" sz="2400" dirty="0"/>
              <a:t>Jackson </a:t>
            </a:r>
            <a:br>
              <a:rPr lang="en-US" sz="2400" dirty="0"/>
            </a:br>
            <a:r>
              <a:rPr lang="en-US" sz="1600" dirty="0"/>
              <a:t>Rounds 3 and 4 – C5F close-up</a:t>
            </a:r>
            <a:endParaRPr lang="en-US" sz="1400" dirty="0"/>
          </a:p>
        </p:txBody>
      </p:sp>
      <p:sp>
        <p:nvSpPr>
          <p:cNvPr id="13" name="Cross 12">
            <a:extLst>
              <a:ext uri="{FF2B5EF4-FFF2-40B4-BE49-F238E27FC236}">
                <a16:creationId xmlns:a16="http://schemas.microsoft.com/office/drawing/2014/main" id="{0AA17DB9-133D-42F2-9801-480CEE7E85E7}"/>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p:pic>
        <p:nvPicPr>
          <p:cNvPr id="4" name="Picture 3">
            <a:extLst>
              <a:ext uri="{FF2B5EF4-FFF2-40B4-BE49-F238E27FC236}">
                <a16:creationId xmlns:a16="http://schemas.microsoft.com/office/drawing/2014/main" id="{1091F58E-96D6-418A-BC1D-6AA8AF42292C}"/>
              </a:ext>
            </a:extLst>
          </p:cNvPr>
          <p:cNvPicPr>
            <a:picLocks noChangeAspect="1"/>
          </p:cNvPicPr>
          <p:nvPr/>
        </p:nvPicPr>
        <p:blipFill>
          <a:blip r:embed="rId3"/>
          <a:stretch>
            <a:fillRect/>
          </a:stretch>
        </p:blipFill>
        <p:spPr>
          <a:xfrm>
            <a:off x="138998" y="1944832"/>
            <a:ext cx="1657435" cy="4807197"/>
          </a:xfrm>
          <a:prstGeom prst="rect">
            <a:avLst/>
          </a:prstGeom>
        </p:spPr>
      </p:pic>
      <p:pic>
        <p:nvPicPr>
          <p:cNvPr id="5" name="Picture 4">
            <a:extLst>
              <a:ext uri="{FF2B5EF4-FFF2-40B4-BE49-F238E27FC236}">
                <a16:creationId xmlns:a16="http://schemas.microsoft.com/office/drawing/2014/main" id="{74E4476A-7A00-4105-A06D-0FCB6953FE30}"/>
              </a:ext>
            </a:extLst>
          </p:cNvPr>
          <p:cNvPicPr>
            <a:picLocks noChangeAspect="1"/>
          </p:cNvPicPr>
          <p:nvPr/>
        </p:nvPicPr>
        <p:blipFill>
          <a:blip r:embed="rId4"/>
          <a:stretch>
            <a:fillRect/>
          </a:stretch>
        </p:blipFill>
        <p:spPr>
          <a:xfrm>
            <a:off x="1344625" y="6200609"/>
            <a:ext cx="1733639" cy="539778"/>
          </a:xfrm>
          <a:prstGeom prst="rect">
            <a:avLst/>
          </a:prstGeom>
        </p:spPr>
      </p:pic>
      <p:sp>
        <p:nvSpPr>
          <p:cNvPr id="15" name="Oval 14">
            <a:extLst>
              <a:ext uri="{FF2B5EF4-FFF2-40B4-BE49-F238E27FC236}">
                <a16:creationId xmlns:a16="http://schemas.microsoft.com/office/drawing/2014/main" id="{C5B2707F-A189-4E12-B8F9-556D09A639F0}"/>
              </a:ext>
            </a:extLst>
          </p:cNvPr>
          <p:cNvSpPr/>
          <p:nvPr/>
        </p:nvSpPr>
        <p:spPr>
          <a:xfrm>
            <a:off x="4021061" y="2445661"/>
            <a:ext cx="1786466" cy="177576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4" name="Oval 13">
            <a:extLst>
              <a:ext uri="{FF2B5EF4-FFF2-40B4-BE49-F238E27FC236}">
                <a16:creationId xmlns:a16="http://schemas.microsoft.com/office/drawing/2014/main" id="{EAD87508-96A3-4E75-B3E6-C74CC9BAD252}"/>
              </a:ext>
            </a:extLst>
          </p:cNvPr>
          <p:cNvSpPr/>
          <p:nvPr/>
        </p:nvSpPr>
        <p:spPr>
          <a:xfrm>
            <a:off x="4106630" y="4551236"/>
            <a:ext cx="1786466" cy="1775765"/>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p14="http://schemas.microsoft.com/office/powerpoint/2010/main">
        <mc:Choice Requires="p14">
          <p:contentPart p14:bwMode="auto" r:id="rId5">
            <p14:nvContentPartPr>
              <p14:cNvPr id="25" name="Ink 24">
                <a:extLst>
                  <a:ext uri="{FF2B5EF4-FFF2-40B4-BE49-F238E27FC236}">
                    <a16:creationId xmlns:a16="http://schemas.microsoft.com/office/drawing/2014/main" id="{86FBF282-30E5-4449-A27F-673AD0F34E51}"/>
                  </a:ext>
                </a:extLst>
              </p14:cNvPr>
              <p14:cNvContentPartPr/>
              <p14:nvPr/>
            </p14:nvContentPartPr>
            <p14:xfrm>
              <a:off x="2006390" y="3104960"/>
              <a:ext cx="7322040" cy="3633720"/>
            </p14:xfrm>
          </p:contentPart>
        </mc:Choice>
        <mc:Fallback xmlns="">
          <p:pic>
            <p:nvPicPr>
              <p:cNvPr id="25" name="Ink 24">
                <a:extLst>
                  <a:ext uri="{FF2B5EF4-FFF2-40B4-BE49-F238E27FC236}">
                    <a16:creationId xmlns:a16="http://schemas.microsoft.com/office/drawing/2014/main" id="{86FBF282-30E5-4449-A27F-673AD0F34E51}"/>
                  </a:ext>
                </a:extLst>
              </p:cNvPr>
              <p:cNvPicPr/>
              <p:nvPr/>
            </p:nvPicPr>
            <p:blipFill>
              <a:blip r:embed="rId6"/>
              <a:stretch>
                <a:fillRect/>
              </a:stretch>
            </p:blipFill>
            <p:spPr>
              <a:xfrm>
                <a:off x="1982630" y="3081198"/>
                <a:ext cx="7369560" cy="3681603"/>
              </a:xfrm>
              <a:prstGeom prst="rect">
                <a:avLst/>
              </a:prstGeom>
            </p:spPr>
          </p:pic>
        </mc:Fallback>
      </mc:AlternateContent>
      <p:sp>
        <p:nvSpPr>
          <p:cNvPr id="26" name="TextBox 25">
            <a:extLst>
              <a:ext uri="{FF2B5EF4-FFF2-40B4-BE49-F238E27FC236}">
                <a16:creationId xmlns:a16="http://schemas.microsoft.com/office/drawing/2014/main" id="{3417E270-9FEA-449E-9024-0B0887BF3C94}"/>
              </a:ext>
            </a:extLst>
          </p:cNvPr>
          <p:cNvSpPr txBox="1"/>
          <p:nvPr/>
        </p:nvSpPr>
        <p:spPr>
          <a:xfrm>
            <a:off x="3712644" y="739877"/>
            <a:ext cx="3960058" cy="830997"/>
          </a:xfrm>
          <a:prstGeom prst="rect">
            <a:avLst/>
          </a:prstGeom>
          <a:noFill/>
        </p:spPr>
        <p:txBody>
          <a:bodyPr wrap="none" rtlCol="0">
            <a:spAutoFit/>
          </a:bodyPr>
          <a:lstStyle/>
          <a:p>
            <a:r>
              <a:rPr lang="en-US" sz="1600" dirty="0"/>
              <a:t>Further investigations recommended: </a:t>
            </a:r>
          </a:p>
          <a:p>
            <a:pPr marL="628650" lvl="1" indent="-171450">
              <a:buFont typeface="Arial" panose="020B0604020202020204" pitchFamily="34" charset="0"/>
              <a:buChar char="•"/>
            </a:pPr>
            <a:r>
              <a:rPr lang="en-US" sz="1600" dirty="0"/>
              <a:t> N 50</a:t>
            </a:r>
            <a:r>
              <a:rPr lang="en-US" sz="1600" baseline="30000" dirty="0"/>
              <a:t>th</a:t>
            </a:r>
            <a:r>
              <a:rPr lang="en-US" sz="1600" dirty="0"/>
              <a:t> Ave. &amp; Lillian Hwy. outfalls</a:t>
            </a:r>
          </a:p>
          <a:p>
            <a:pPr marL="628650" lvl="1" indent="-171450">
              <a:buFont typeface="Arial" panose="020B0604020202020204" pitchFamily="34" charset="0"/>
              <a:buChar char="•"/>
            </a:pPr>
            <a:r>
              <a:rPr lang="en-US" sz="1600" dirty="0"/>
              <a:t>Elsa Ave. outfall</a:t>
            </a:r>
          </a:p>
        </p:txBody>
      </p:sp>
    </p:spTree>
    <p:extLst>
      <p:ext uri="{BB962C8B-B14F-4D97-AF65-F5344CB8AC3E}">
        <p14:creationId xmlns:p14="http://schemas.microsoft.com/office/powerpoint/2010/main" val="352781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500"/>
                                  </p:stCondLst>
                                  <p:childTnLst>
                                    <p:set>
                                      <p:cBhvr>
                                        <p:cTn id="6" dur="1" fill="hold">
                                          <p:stCondLst>
                                            <p:cond delay="0"/>
                                          </p:stCondLst>
                                        </p:cTn>
                                        <p:tgtEl>
                                          <p:spTgt spid="25"/>
                                        </p:tgtEl>
                                        <p:attrNameLst>
                                          <p:attrName>style.visibility</p:attrName>
                                        </p:attrNameLst>
                                      </p:cBhvr>
                                      <p:to>
                                        <p:strVal val="visible"/>
                                      </p:to>
                                    </p:set>
                                    <p:animEffect transition="in" filter="wipe(up)">
                                      <p:cBhvr>
                                        <p:cTn id="7" dur="1100"/>
                                        <p:tgtEl>
                                          <p:spTgt spid="25"/>
                                        </p:tgtEl>
                                      </p:cBhvr>
                                    </p:animEffect>
                                  </p:childTnLst>
                                </p:cTn>
                              </p:par>
                            </p:childTnLst>
                          </p:cTn>
                        </p:par>
                        <p:par>
                          <p:cTn id="8" fill="hold">
                            <p:stCondLst>
                              <p:cond delay="1600"/>
                            </p:stCondLst>
                            <p:childTnLst>
                              <p:par>
                                <p:cTn id="9" presetID="10" presetClass="entr" presetSubtype="0" fill="hold" grpId="0" nodeType="afterEffect">
                                  <p:stCondLst>
                                    <p:cond delay="90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800"/>
                                        <p:tgtEl>
                                          <p:spTgt spid="15"/>
                                        </p:tgtEl>
                                      </p:cBhvr>
                                    </p:animEffect>
                                  </p:childTnLst>
                                </p:cTn>
                              </p:par>
                              <p:par>
                                <p:cTn id="12" presetID="27" presetClass="emph" presetSubtype="0" fill="remove" nodeType="withEffect">
                                  <p:stCondLst>
                                    <p:cond delay="900"/>
                                  </p:stCondLst>
                                  <p:childTnLst>
                                    <p:animClr clrSpc="rgb" dir="cw">
                                      <p:cBhvr override="childStyle">
                                        <p:cTn id="13" dur="850" autoRev="1" fill="remove"/>
                                        <p:tgtEl>
                                          <p:spTgt spid="26">
                                            <p:txEl>
                                              <p:pRg st="0" end="0"/>
                                            </p:txEl>
                                          </p:spTgt>
                                        </p:tgtEl>
                                        <p:attrNameLst>
                                          <p:attrName>style.color</p:attrName>
                                        </p:attrNameLst>
                                      </p:cBhvr>
                                      <p:to>
                                        <a:srgbClr val="FF3300"/>
                                      </p:to>
                                    </p:animClr>
                                    <p:animClr clrSpc="rgb" dir="cw">
                                      <p:cBhvr>
                                        <p:cTn id="14" dur="850" autoRev="1" fill="remove"/>
                                        <p:tgtEl>
                                          <p:spTgt spid="26">
                                            <p:txEl>
                                              <p:pRg st="0" end="0"/>
                                            </p:txEl>
                                          </p:spTgt>
                                        </p:tgtEl>
                                        <p:attrNameLst>
                                          <p:attrName>fillcolor</p:attrName>
                                        </p:attrNameLst>
                                      </p:cBhvr>
                                      <p:to>
                                        <a:srgbClr val="FF3300"/>
                                      </p:to>
                                    </p:animClr>
                                    <p:set>
                                      <p:cBhvr>
                                        <p:cTn id="15" dur="850" autoRev="1" fill="remove"/>
                                        <p:tgtEl>
                                          <p:spTgt spid="26">
                                            <p:txEl>
                                              <p:pRg st="0" end="0"/>
                                            </p:txEl>
                                          </p:spTgt>
                                        </p:tgtEl>
                                        <p:attrNameLst>
                                          <p:attrName>fill.type</p:attrName>
                                        </p:attrNameLst>
                                      </p:cBhvr>
                                      <p:to>
                                        <p:strVal val="solid"/>
                                      </p:to>
                                    </p:set>
                                    <p:set>
                                      <p:cBhvr>
                                        <p:cTn id="16" dur="850" autoRev="1" fill="remove"/>
                                        <p:tgtEl>
                                          <p:spTgt spid="26">
                                            <p:txEl>
                                              <p:pRg st="0" end="0"/>
                                            </p:txEl>
                                          </p:spTgt>
                                        </p:tgtEl>
                                        <p:attrNameLst>
                                          <p:attrName>fill.on</p:attrName>
                                        </p:attrNameLst>
                                      </p:cBhvr>
                                      <p:to>
                                        <p:strVal val="true"/>
                                      </p:to>
                                    </p:set>
                                  </p:childTnLst>
                                </p:cTn>
                              </p:par>
                              <p:par>
                                <p:cTn id="17" presetID="27" presetClass="emph" presetSubtype="0" fill="remove" nodeType="withEffect">
                                  <p:stCondLst>
                                    <p:cond delay="1300"/>
                                  </p:stCondLst>
                                  <p:childTnLst>
                                    <p:animClr clrSpc="rgb" dir="cw">
                                      <p:cBhvr override="childStyle">
                                        <p:cTn id="18" dur="1150" autoRev="1" fill="remove"/>
                                        <p:tgtEl>
                                          <p:spTgt spid="26">
                                            <p:txEl>
                                              <p:pRg st="1" end="1"/>
                                            </p:txEl>
                                          </p:spTgt>
                                        </p:tgtEl>
                                        <p:attrNameLst>
                                          <p:attrName>style.color</p:attrName>
                                        </p:attrNameLst>
                                      </p:cBhvr>
                                      <p:to>
                                        <a:srgbClr val="FF3300"/>
                                      </p:to>
                                    </p:animClr>
                                    <p:animClr clrSpc="rgb" dir="cw">
                                      <p:cBhvr>
                                        <p:cTn id="19" dur="1150" autoRev="1" fill="remove"/>
                                        <p:tgtEl>
                                          <p:spTgt spid="26">
                                            <p:txEl>
                                              <p:pRg st="1" end="1"/>
                                            </p:txEl>
                                          </p:spTgt>
                                        </p:tgtEl>
                                        <p:attrNameLst>
                                          <p:attrName>fillcolor</p:attrName>
                                        </p:attrNameLst>
                                      </p:cBhvr>
                                      <p:to>
                                        <a:srgbClr val="FF3300"/>
                                      </p:to>
                                    </p:animClr>
                                    <p:set>
                                      <p:cBhvr>
                                        <p:cTn id="20" dur="1150" autoRev="1" fill="remove"/>
                                        <p:tgtEl>
                                          <p:spTgt spid="26">
                                            <p:txEl>
                                              <p:pRg st="1" end="1"/>
                                            </p:txEl>
                                          </p:spTgt>
                                        </p:tgtEl>
                                        <p:attrNameLst>
                                          <p:attrName>fill.type</p:attrName>
                                        </p:attrNameLst>
                                      </p:cBhvr>
                                      <p:to>
                                        <p:strVal val="solid"/>
                                      </p:to>
                                    </p:set>
                                    <p:set>
                                      <p:cBhvr>
                                        <p:cTn id="21" dur="1150" autoRev="1" fill="remove"/>
                                        <p:tgtEl>
                                          <p:spTgt spid="26">
                                            <p:txEl>
                                              <p:pRg st="1" end="1"/>
                                            </p:txEl>
                                          </p:spTgt>
                                        </p:tgtEl>
                                        <p:attrNameLst>
                                          <p:attrName>fill.on</p:attrName>
                                        </p:attrNameLst>
                                      </p:cBhvr>
                                      <p:to>
                                        <p:strVal val="true"/>
                                      </p:to>
                                    </p:set>
                                  </p:childTnLst>
                                </p:cTn>
                              </p:par>
                              <p:par>
                                <p:cTn id="22" presetID="10" presetClass="entr" presetSubtype="0" fill="hold" grpId="0" nodeType="withEffect">
                                  <p:stCondLst>
                                    <p:cond delay="280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900"/>
                                        <p:tgtEl>
                                          <p:spTgt spid="14"/>
                                        </p:tgtEl>
                                      </p:cBhvr>
                                    </p:animEffect>
                                  </p:childTnLst>
                                </p:cTn>
                              </p:par>
                              <p:par>
                                <p:cTn id="25" presetID="27" presetClass="emph" presetSubtype="0" fill="remove" nodeType="withEffect">
                                  <p:stCondLst>
                                    <p:cond delay="3100"/>
                                  </p:stCondLst>
                                  <p:childTnLst>
                                    <p:animClr clrSpc="rgb" dir="cw">
                                      <p:cBhvr override="childStyle">
                                        <p:cTn id="26" dur="1150" autoRev="1" fill="remove"/>
                                        <p:tgtEl>
                                          <p:spTgt spid="26">
                                            <p:txEl>
                                              <p:pRg st="2" end="2"/>
                                            </p:txEl>
                                          </p:spTgt>
                                        </p:tgtEl>
                                        <p:attrNameLst>
                                          <p:attrName>style.color</p:attrName>
                                        </p:attrNameLst>
                                      </p:cBhvr>
                                      <p:to>
                                        <a:srgbClr val="FFCC00"/>
                                      </p:to>
                                    </p:animClr>
                                    <p:animClr clrSpc="rgb" dir="cw">
                                      <p:cBhvr>
                                        <p:cTn id="27" dur="1150" autoRev="1" fill="remove"/>
                                        <p:tgtEl>
                                          <p:spTgt spid="26">
                                            <p:txEl>
                                              <p:pRg st="2" end="2"/>
                                            </p:txEl>
                                          </p:spTgt>
                                        </p:tgtEl>
                                        <p:attrNameLst>
                                          <p:attrName>fillcolor</p:attrName>
                                        </p:attrNameLst>
                                      </p:cBhvr>
                                      <p:to>
                                        <a:srgbClr val="FFCC00"/>
                                      </p:to>
                                    </p:animClr>
                                    <p:set>
                                      <p:cBhvr>
                                        <p:cTn id="28" dur="1150" autoRev="1" fill="remove"/>
                                        <p:tgtEl>
                                          <p:spTgt spid="26">
                                            <p:txEl>
                                              <p:pRg st="2" end="2"/>
                                            </p:txEl>
                                          </p:spTgt>
                                        </p:tgtEl>
                                        <p:attrNameLst>
                                          <p:attrName>fill.type</p:attrName>
                                        </p:attrNameLst>
                                      </p:cBhvr>
                                      <p:to>
                                        <p:strVal val="solid"/>
                                      </p:to>
                                    </p:set>
                                    <p:set>
                                      <p:cBhvr>
                                        <p:cTn id="29" dur="1150" autoRev="1" fill="remove"/>
                                        <p:tgtEl>
                                          <p:spTgt spid="26">
                                            <p:txEl>
                                              <p:pRg st="2" end="2"/>
                                            </p:txEl>
                                          </p:spTgt>
                                        </p:tgtEl>
                                        <p:attrNameLst>
                                          <p:attrName>fill.on</p:attrName>
                                        </p:attrNameLst>
                                      </p:cBhvr>
                                      <p:to>
                                        <p:strVal val="true"/>
                                      </p:to>
                                    </p:set>
                                  </p:childTnLst>
                                </p:cTn>
                              </p:par>
                            </p:childTnLst>
                          </p:cTn>
                        </p:par>
                        <p:par>
                          <p:cTn id="30" fill="hold">
                            <p:stCondLst>
                              <p:cond delay="7000"/>
                            </p:stCondLst>
                            <p:childTnLst>
                              <p:par>
                                <p:cTn id="31" presetID="10" presetClass="entr" presetSubtype="0"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C9D45-AEA6-44C6-86EF-32826FF2928D}"/>
              </a:ext>
            </a:extLst>
          </p:cNvPr>
          <p:cNvSpPr>
            <a:spLocks noGrp="1"/>
          </p:cNvSpPr>
          <p:nvPr>
            <p:ph type="title"/>
          </p:nvPr>
        </p:nvSpPr>
        <p:spPr/>
        <p:txBody>
          <a:bodyPr/>
          <a:lstStyle/>
          <a:p>
            <a:r>
              <a:rPr lang="en-US" dirty="0"/>
              <a:t>Butcher Pen Creek</a:t>
            </a:r>
          </a:p>
        </p:txBody>
      </p:sp>
      <p:sp>
        <p:nvSpPr>
          <p:cNvPr id="3" name="Content Placeholder 2">
            <a:extLst>
              <a:ext uri="{FF2B5EF4-FFF2-40B4-BE49-F238E27FC236}">
                <a16:creationId xmlns:a16="http://schemas.microsoft.com/office/drawing/2014/main" id="{BCAE8968-C110-4D45-B919-9399442F97E0}"/>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4824157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38000"/>
              </a:schemeClr>
            </a:gs>
            <a:gs pos="50000">
              <a:schemeClr val="bg2">
                <a:shade val="100000"/>
                <a:hueMod val="100000"/>
                <a:satMod val="110000"/>
                <a:lumMod val="130000"/>
              </a:schemeClr>
            </a:gs>
            <a:gs pos="100000">
              <a:schemeClr val="bg2">
                <a:shade val="78000"/>
                <a:hueMod val="106000"/>
                <a:satMod val="120000"/>
                <a:lumMod val="79000"/>
              </a:schemeClr>
            </a:gs>
          </a:gsLst>
          <a:lin ang="2520000" scaled="0"/>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E0DAFD82-3F74-4E59-B32E-BD77462BFFD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82" y="0"/>
            <a:ext cx="9144000" cy="6858001"/>
            <a:chOff x="-3176" y="0"/>
            <a:chExt cx="12192000" cy="6858001"/>
          </a:xfrm>
        </p:grpSpPr>
        <p:sp useBgFill="1">
          <p:nvSpPr>
            <p:cNvPr id="10" name="Rectangle 9">
              <a:extLst>
                <a:ext uri="{FF2B5EF4-FFF2-40B4-BE49-F238E27FC236}">
                  <a16:creationId xmlns:a16="http://schemas.microsoft.com/office/drawing/2014/main" id="{4A91303C-F093-4328-A707-645FBC76F7EA}"/>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close up of a building&#10;&#10;Description generated with very high confidence">
              <a:extLst>
                <a:ext uri="{FF2B5EF4-FFF2-40B4-BE49-F238E27FC236}">
                  <a16:creationId xmlns:a16="http://schemas.microsoft.com/office/drawing/2014/main" id="{396DCE38-5576-4DB4-9E0B-8BA014EBCBA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4" name="Picture 3" descr="A close up of a map&#10;&#10;Description generated with very high confidence">
            <a:extLst>
              <a:ext uri="{FF2B5EF4-FFF2-40B4-BE49-F238E27FC236}">
                <a16:creationId xmlns:a16="http://schemas.microsoft.com/office/drawing/2014/main" id="{7FE816B5-F80D-4F54-893C-BB89E528B73E}"/>
              </a:ext>
            </a:extLst>
          </p:cNvPr>
          <p:cNvPicPr>
            <a:picLocks noChangeAspect="1"/>
          </p:cNvPicPr>
          <p:nvPr/>
        </p:nvPicPr>
        <p:blipFill rotWithShape="1">
          <a:blip r:embed="rId3"/>
          <a:srcRect l="20713" r="23106"/>
          <a:stretch/>
        </p:blipFill>
        <p:spPr>
          <a:xfrm>
            <a:off x="3477006" y="10"/>
            <a:ext cx="5664611" cy="6856310"/>
          </a:xfrm>
          <a:prstGeom prst="rect">
            <a:avLst/>
          </a:prstGeom>
          <a:ln>
            <a:noFill/>
          </a:ln>
          <a:effectLst/>
        </p:spPr>
      </p:pic>
      <p:sp>
        <p:nvSpPr>
          <p:cNvPr id="13" name="Rectangle 12">
            <a:extLst>
              <a:ext uri="{FF2B5EF4-FFF2-40B4-BE49-F238E27FC236}">
                <a16:creationId xmlns:a16="http://schemas.microsoft.com/office/drawing/2014/main" id="{356B696F-2C62-45F3-A534-B39DDD903C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6392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5" name="Picture 14" descr="A close up of a logo&#10;&#10;Description generated with very high confidence">
            <a:extLst>
              <a:ext uri="{FF2B5EF4-FFF2-40B4-BE49-F238E27FC236}">
                <a16:creationId xmlns:a16="http://schemas.microsoft.com/office/drawing/2014/main" id="{655D1A39-500D-4C26-97A9-AB4AD60D0BBF}"/>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3771900" cy="202738"/>
          </a:xfrm>
          <a:prstGeom prst="rect">
            <a:avLst/>
          </a:prstGeom>
        </p:spPr>
      </p:pic>
      <p:sp>
        <p:nvSpPr>
          <p:cNvPr id="2" name="Title 1">
            <a:extLst>
              <a:ext uri="{FF2B5EF4-FFF2-40B4-BE49-F238E27FC236}">
                <a16:creationId xmlns:a16="http://schemas.microsoft.com/office/drawing/2014/main" id="{3F28E9C5-F0C3-45C4-AE21-026AD1BCD5DC}"/>
              </a:ext>
            </a:extLst>
          </p:cNvPr>
          <p:cNvSpPr>
            <a:spLocks noGrp="1"/>
          </p:cNvSpPr>
          <p:nvPr>
            <p:ph type="title"/>
          </p:nvPr>
        </p:nvSpPr>
        <p:spPr>
          <a:xfrm>
            <a:off x="173708" y="607920"/>
            <a:ext cx="3590217" cy="1297080"/>
          </a:xfrm>
        </p:spPr>
        <p:txBody>
          <a:bodyPr>
            <a:noAutofit/>
          </a:bodyPr>
          <a:lstStyle/>
          <a:p>
            <a:r>
              <a:rPr lang="en-US" sz="2000" dirty="0"/>
              <a:t>Review of all stations  </a:t>
            </a:r>
            <a:br>
              <a:rPr lang="en-US" sz="2000" dirty="0"/>
            </a:br>
            <a:r>
              <a:rPr lang="en-US" sz="2000" dirty="0"/>
              <a:t>Pilot Study 2017 </a:t>
            </a:r>
            <a:br>
              <a:rPr lang="en-US" sz="2000" dirty="0"/>
            </a:br>
            <a:r>
              <a:rPr lang="en-US" sz="2000" dirty="0"/>
              <a:t>Jackson Creek</a:t>
            </a:r>
          </a:p>
        </p:txBody>
      </p:sp>
      <p:sp>
        <p:nvSpPr>
          <p:cNvPr id="3" name="Content Placeholder 2">
            <a:extLst>
              <a:ext uri="{FF2B5EF4-FFF2-40B4-BE49-F238E27FC236}">
                <a16:creationId xmlns:a16="http://schemas.microsoft.com/office/drawing/2014/main" id="{43BBA07D-F76A-402F-AAF2-37891E140FA1}"/>
              </a:ext>
            </a:extLst>
          </p:cNvPr>
          <p:cNvSpPr>
            <a:spLocks noGrp="1"/>
          </p:cNvSpPr>
          <p:nvPr>
            <p:ph idx="1"/>
          </p:nvPr>
        </p:nvSpPr>
        <p:spPr>
          <a:xfrm>
            <a:off x="510241" y="2336873"/>
            <a:ext cx="2686226" cy="3599316"/>
          </a:xfrm>
        </p:spPr>
        <p:txBody>
          <a:bodyPr>
            <a:normAutofit/>
          </a:bodyPr>
          <a:lstStyle/>
          <a:p>
            <a:endParaRPr lang="en-US" sz="1400" dirty="0"/>
          </a:p>
        </p:txBody>
      </p:sp>
      <mc:AlternateContent xmlns:mc="http://schemas.openxmlformats.org/markup-compatibility/2006" xmlns:p14="http://schemas.microsoft.com/office/powerpoint/2010/main">
        <mc:Choice Requires="p14">
          <p:contentPart p14:bwMode="auto" r:id="rId5">
            <p14:nvContentPartPr>
              <p14:cNvPr id="18" name="Ink 17">
                <a:extLst>
                  <a:ext uri="{FF2B5EF4-FFF2-40B4-BE49-F238E27FC236}">
                    <a16:creationId xmlns:a16="http://schemas.microsoft.com/office/drawing/2014/main" id="{20D6F639-34A2-4EC4-844C-E6406DA99CDB}"/>
                  </a:ext>
                </a:extLst>
              </p14:cNvPr>
              <p14:cNvContentPartPr/>
              <p14:nvPr/>
            </p14:nvContentPartPr>
            <p14:xfrm>
              <a:off x="4892452" y="1012425"/>
              <a:ext cx="4077840" cy="5506143"/>
            </p14:xfrm>
          </p:contentPart>
        </mc:Choice>
        <mc:Fallback xmlns="">
          <p:pic>
            <p:nvPicPr>
              <p:cNvPr id="18" name="Ink 17">
                <a:extLst>
                  <a:ext uri="{FF2B5EF4-FFF2-40B4-BE49-F238E27FC236}">
                    <a16:creationId xmlns:a16="http://schemas.microsoft.com/office/drawing/2014/main" id="{20D6F639-34A2-4EC4-844C-E6406DA99CDB}"/>
                  </a:ext>
                </a:extLst>
              </p:cNvPr>
              <p:cNvPicPr/>
              <p:nvPr/>
            </p:nvPicPr>
            <p:blipFill>
              <a:blip r:embed="rId6"/>
              <a:stretch>
                <a:fillRect/>
              </a:stretch>
            </p:blipFill>
            <p:spPr>
              <a:xfrm>
                <a:off x="4868331" y="988667"/>
                <a:ext cx="4125721" cy="5553659"/>
              </a:xfrm>
              <a:prstGeom prst="rect">
                <a:avLst/>
              </a:prstGeom>
            </p:spPr>
          </p:pic>
        </mc:Fallback>
      </mc:AlternateContent>
      <mc:AlternateContent xmlns:mc="http://schemas.openxmlformats.org/markup-compatibility/2006" xmlns:pslz="http://schemas.microsoft.com/office/powerpoint/2016/slidezoom">
        <mc:Choice Requires="pslz">
          <p:graphicFrame>
            <p:nvGraphicFramePr>
              <p:cNvPr id="16" name="Slide Zoom 15">
                <a:extLst>
                  <a:ext uri="{FF2B5EF4-FFF2-40B4-BE49-F238E27FC236}">
                    <a16:creationId xmlns:a16="http://schemas.microsoft.com/office/drawing/2014/main" id="{1470A92B-3234-4DD3-8860-156359EBE008}"/>
                  </a:ext>
                </a:extLst>
              </p:cNvPr>
              <p:cNvGraphicFramePr>
                <a:graphicFrameLocks noChangeAspect="1"/>
              </p:cNvGraphicFramePr>
              <p:nvPr>
                <p:extLst>
                  <p:ext uri="{D42A27DB-BD31-4B8C-83A1-F6EECF244321}">
                    <p14:modId xmlns:p14="http://schemas.microsoft.com/office/powerpoint/2010/main" val="1875807006"/>
                  </p:ext>
                </p:extLst>
              </p:nvPr>
            </p:nvGraphicFramePr>
            <p:xfrm>
              <a:off x="8396112" y="0"/>
              <a:ext cx="747888" cy="560916"/>
            </p:xfrm>
            <a:graphic>
              <a:graphicData uri="http://schemas.microsoft.com/office/powerpoint/2016/slidezoom">
                <pslz:sldZm>
                  <pslz:sldZmObj sldId="256" cId="2775491427">
                    <pslz:zmPr id="{64E0AF93-94EA-40B9-92E2-0E4DC893935B}" returnToParent="0" transitionDur="1000">
                      <p166:blipFill xmlns:p166="http://schemas.microsoft.com/office/powerpoint/2016/6/main">
                        <a:blip r:embed="rId7"/>
                        <a:stretch>
                          <a:fillRect/>
                        </a:stretch>
                      </p166:blipFill>
                      <p166:spPr xmlns:p166="http://schemas.microsoft.com/office/powerpoint/2016/6/main">
                        <a:xfrm>
                          <a:off x="0" y="0"/>
                          <a:ext cx="747888" cy="560916"/>
                        </a:xfrm>
                        <a:prstGeom prst="rect">
                          <a:avLst/>
                        </a:prstGeom>
                        <a:ln w="3175">
                          <a:solidFill>
                            <a:prstClr val="ltGray"/>
                          </a:solidFill>
                        </a:ln>
                      </p166:spPr>
                    </pslz:zmPr>
                  </pslz:sldZmObj>
                </pslz:sldZm>
              </a:graphicData>
            </a:graphic>
          </p:graphicFrame>
        </mc:Choice>
        <mc:Fallback xmlns="">
          <p:pic>
            <p:nvPicPr>
              <p:cNvPr id="16" name="Slide Zoom 15">
                <a:hlinkClick r:id="rId8" action="ppaction://hlinksldjump"/>
                <a:extLst>
                  <a:ext uri="{FF2B5EF4-FFF2-40B4-BE49-F238E27FC236}">
                    <a16:creationId xmlns:a16="http://schemas.microsoft.com/office/drawing/2014/main" id="{1470A92B-3234-4DD3-8860-156359EBE008}"/>
                  </a:ext>
                </a:extLst>
              </p:cNvPr>
              <p:cNvPicPr>
                <a:picLocks noGrp="1" noRot="1" noChangeAspect="1" noMove="1" noResize="1" noEditPoints="1" noAdjustHandles="1" noChangeArrowheads="1" noChangeShapeType="1"/>
              </p:cNvPicPr>
              <p:nvPr/>
            </p:nvPicPr>
            <p:blipFill>
              <a:blip r:embed="rId9"/>
              <a:stretch>
                <a:fillRect/>
              </a:stretch>
            </p:blipFill>
            <p:spPr>
              <a:xfrm>
                <a:off x="8396112" y="0"/>
                <a:ext cx="747888" cy="560916"/>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6" name="Slide Zoom 5">
                <a:extLst>
                  <a:ext uri="{FF2B5EF4-FFF2-40B4-BE49-F238E27FC236}">
                    <a16:creationId xmlns:a16="http://schemas.microsoft.com/office/drawing/2014/main" id="{790ECBDC-84FB-4290-B78E-709675364777}"/>
                  </a:ext>
                </a:extLst>
              </p:cNvPr>
              <p:cNvGraphicFramePr>
                <a:graphicFrameLocks noChangeAspect="1"/>
              </p:cNvGraphicFramePr>
              <p:nvPr>
                <p:extLst>
                  <p:ext uri="{D42A27DB-BD31-4B8C-83A1-F6EECF244321}">
                    <p14:modId xmlns:p14="http://schemas.microsoft.com/office/powerpoint/2010/main" val="281769728"/>
                  </p:ext>
                </p:extLst>
              </p:nvPr>
            </p:nvGraphicFramePr>
            <p:xfrm>
              <a:off x="2382" y="6399120"/>
              <a:ext cx="609600" cy="457200"/>
            </p:xfrm>
            <a:graphic>
              <a:graphicData uri="http://schemas.microsoft.com/office/powerpoint/2016/slidezoom">
                <pslz:sldZm>
                  <pslz:sldZmObj sldId="335" cId="2061132839">
                    <pslz:zmPr id="{3B09DFA5-CE19-4A88-9DE2-C71EB174050D}" returnToParent="0" transitionDur="1000">
                      <p166:blipFill xmlns:p166="http://schemas.microsoft.com/office/powerpoint/2016/6/main">
                        <a:blip r:embed="rId10"/>
                        <a:stretch>
                          <a:fillRect/>
                        </a:stretch>
                      </p166:blipFill>
                      <p166:spPr xmlns:p166="http://schemas.microsoft.com/office/powerpoint/2016/6/main">
                        <a:xfrm>
                          <a:off x="0" y="0"/>
                          <a:ext cx="609600" cy="457200"/>
                        </a:xfrm>
                        <a:prstGeom prst="rect">
                          <a:avLst/>
                        </a:prstGeom>
                        <a:ln w="3175">
                          <a:solidFill>
                            <a:prstClr val="ltGray"/>
                          </a:solidFill>
                        </a:ln>
                      </p166:spPr>
                    </pslz:zmPr>
                  </pslz:sldZmObj>
                </pslz:sldZm>
              </a:graphicData>
            </a:graphic>
          </p:graphicFrame>
        </mc:Choice>
        <mc:Fallback xmlns="">
          <p:pic>
            <p:nvPicPr>
              <p:cNvPr id="6" name="Slide Zoom 5">
                <a:hlinkClick r:id="rId11" action="ppaction://hlinksldjump"/>
                <a:extLst>
                  <a:ext uri="{FF2B5EF4-FFF2-40B4-BE49-F238E27FC236}">
                    <a16:creationId xmlns:a16="http://schemas.microsoft.com/office/drawing/2014/main" id="{790ECBDC-84FB-4290-B78E-709675364777}"/>
                  </a:ext>
                </a:extLst>
              </p:cNvPr>
              <p:cNvPicPr>
                <a:picLocks noGrp="1" noRot="1" noChangeAspect="1" noMove="1" noResize="1" noEditPoints="1" noAdjustHandles="1" noChangeArrowheads="1" noChangeShapeType="1"/>
              </p:cNvPicPr>
              <p:nvPr/>
            </p:nvPicPr>
            <p:blipFill>
              <a:blip r:embed="rId12"/>
              <a:stretch>
                <a:fillRect/>
              </a:stretch>
            </p:blipFill>
            <p:spPr>
              <a:xfrm>
                <a:off x="2382" y="6399120"/>
                <a:ext cx="609600" cy="457200"/>
              </a:xfrm>
              <a:prstGeom prst="rect">
                <a:avLst/>
              </a:prstGeom>
              <a:ln w="3175">
                <a:solidFill>
                  <a:prstClr val="ltGray"/>
                </a:solidFill>
              </a:ln>
            </p:spPr>
          </p:pic>
        </mc:Fallback>
      </mc:AlternateContent>
    </p:spTree>
    <p:extLst>
      <p:ext uri="{BB962C8B-B14F-4D97-AF65-F5344CB8AC3E}">
        <p14:creationId xmlns:p14="http://schemas.microsoft.com/office/powerpoint/2010/main" val="62047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0" presetClass="exit" presetSubtype="0" fill="hold" nodeType="afterEffect">
                                  <p:stCondLst>
                                    <p:cond delay="1000"/>
                                  </p:stCondLst>
                                  <p:childTnLst>
                                    <p:animEffect transition="out" filter="fade">
                                      <p:cBhvr>
                                        <p:cTn id="10" dur="500"/>
                                        <p:tgtEl>
                                          <p:spTgt spid="18"/>
                                        </p:tgtEl>
                                      </p:cBhvr>
                                    </p:animEffect>
                                    <p:set>
                                      <p:cBhvr>
                                        <p:cTn id="11" dur="1" fill="hold">
                                          <p:stCondLst>
                                            <p:cond delay="499"/>
                                          </p:stCondLst>
                                        </p:cTn>
                                        <p:tgtEl>
                                          <p:spTgt spid="18"/>
                                        </p:tgtEl>
                                        <p:attrNameLst>
                                          <p:attrName>style.visibility</p:attrName>
                                        </p:attrNameLst>
                                      </p:cBhvr>
                                      <p:to>
                                        <p:strVal val="hidden"/>
                                      </p:to>
                                    </p:se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3506E-3D89-4E5A-A344-2340FA7A4115}"/>
              </a:ext>
            </a:extLst>
          </p:cNvPr>
          <p:cNvSpPr>
            <a:spLocks noGrp="1"/>
          </p:cNvSpPr>
          <p:nvPr>
            <p:ph type="title"/>
          </p:nvPr>
        </p:nvSpPr>
        <p:spPr/>
        <p:txBody>
          <a:bodyPr/>
          <a:lstStyle/>
          <a:p>
            <a:r>
              <a:rPr lang="en-US" dirty="0"/>
              <a:t>Hopkins Creek</a:t>
            </a:r>
          </a:p>
        </p:txBody>
      </p:sp>
      <p:sp>
        <p:nvSpPr>
          <p:cNvPr id="3" name="Content Placeholder 2">
            <a:extLst>
              <a:ext uri="{FF2B5EF4-FFF2-40B4-BE49-F238E27FC236}">
                <a16:creationId xmlns:a16="http://schemas.microsoft.com/office/drawing/2014/main" id="{47D44D5F-E311-4104-813A-D9CA644A164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8057941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38000"/>
              </a:schemeClr>
            </a:gs>
            <a:gs pos="50000">
              <a:schemeClr val="bg2">
                <a:shade val="100000"/>
                <a:hueMod val="100000"/>
                <a:satMod val="110000"/>
                <a:lumMod val="130000"/>
              </a:schemeClr>
            </a:gs>
            <a:gs pos="100000">
              <a:schemeClr val="bg2">
                <a:shade val="78000"/>
                <a:hueMod val="106000"/>
                <a:satMod val="120000"/>
                <a:lumMod val="79000"/>
              </a:schemeClr>
            </a:gs>
          </a:gsLst>
          <a:lin ang="252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39E3D4-6962-40AB-8B73-E9DD5692F0E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618"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9490E84B-32AB-4B93-B2A7-C660A2894F2C}"/>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2382" y="0"/>
            <a:ext cx="9144000" cy="6858000"/>
          </a:xfrm>
          <a:prstGeom prst="rect">
            <a:avLst/>
          </a:prstGeom>
        </p:spPr>
      </p:pic>
      <p:sp>
        <p:nvSpPr>
          <p:cNvPr id="13" name="Rectangle 12">
            <a:extLst>
              <a:ext uri="{FF2B5EF4-FFF2-40B4-BE49-F238E27FC236}">
                <a16:creationId xmlns:a16="http://schemas.microsoft.com/office/drawing/2014/main" id="{AE7C53B3-E639-4BE7-9C53-AAF6DF686F9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9292" y="0"/>
            <a:ext cx="56647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CD7F1D5-2F5D-4F06-91C2-5616C9AD559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19321"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7" name="Picture 16">
            <a:extLst>
              <a:ext uri="{FF2B5EF4-FFF2-40B4-BE49-F238E27FC236}">
                <a16:creationId xmlns:a16="http://schemas.microsoft.com/office/drawing/2014/main" id="{CA0F9C00-759D-439B-962A-EA32D6076602}"/>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1970241"/>
            <a:ext cx="3717036" cy="199787"/>
          </a:xfrm>
          <a:prstGeom prst="rect">
            <a:avLst/>
          </a:prstGeom>
        </p:spPr>
      </p:pic>
      <p:pic>
        <p:nvPicPr>
          <p:cNvPr id="4" name="Picture 3">
            <a:extLst>
              <a:ext uri="{FF2B5EF4-FFF2-40B4-BE49-F238E27FC236}">
                <a16:creationId xmlns:a16="http://schemas.microsoft.com/office/drawing/2014/main" id="{5D4E5879-EBB2-4B8E-AAAF-A160A0D164EE}"/>
              </a:ext>
            </a:extLst>
          </p:cNvPr>
          <p:cNvPicPr>
            <a:picLocks noChangeAspect="1"/>
          </p:cNvPicPr>
          <p:nvPr/>
        </p:nvPicPr>
        <p:blipFill>
          <a:blip r:embed="rId4"/>
          <a:stretch>
            <a:fillRect/>
          </a:stretch>
        </p:blipFill>
        <p:spPr>
          <a:xfrm>
            <a:off x="3957067" y="873505"/>
            <a:ext cx="4702109" cy="5110989"/>
          </a:xfrm>
          <a:prstGeom prst="rect">
            <a:avLst/>
          </a:prstGeom>
          <a:ln>
            <a:noFill/>
          </a:ln>
          <a:effectLst>
            <a:outerShdw blurRad="76200" dist="63500" dir="5040000" algn="tl" rotWithShape="0">
              <a:srgbClr val="000000">
                <a:alpha val="41000"/>
              </a:srgbClr>
            </a:outerShdw>
          </a:effectLst>
        </p:spPr>
      </p:pic>
      <p:sp>
        <p:nvSpPr>
          <p:cNvPr id="2" name="Title 1">
            <a:extLst>
              <a:ext uri="{FF2B5EF4-FFF2-40B4-BE49-F238E27FC236}">
                <a16:creationId xmlns:a16="http://schemas.microsoft.com/office/drawing/2014/main" id="{8239EEF5-817B-46D8-B6CB-9EE599857EA3}"/>
              </a:ext>
            </a:extLst>
          </p:cNvPr>
          <p:cNvSpPr>
            <a:spLocks noGrp="1"/>
          </p:cNvSpPr>
          <p:nvPr>
            <p:ph type="title"/>
          </p:nvPr>
        </p:nvSpPr>
        <p:spPr>
          <a:xfrm>
            <a:off x="510240" y="753228"/>
            <a:ext cx="3102093" cy="1080938"/>
          </a:xfrm>
        </p:spPr>
        <p:txBody>
          <a:bodyPr>
            <a:normAutofit/>
          </a:bodyPr>
          <a:lstStyle/>
          <a:p>
            <a:r>
              <a:rPr lang="en-US" sz="2100" dirty="0"/>
              <a:t>Hopkins Creek Watershed</a:t>
            </a:r>
          </a:p>
        </p:txBody>
      </p:sp>
      <p:sp>
        <p:nvSpPr>
          <p:cNvPr id="3" name="Content Placeholder 2">
            <a:extLst>
              <a:ext uri="{FF2B5EF4-FFF2-40B4-BE49-F238E27FC236}">
                <a16:creationId xmlns:a16="http://schemas.microsoft.com/office/drawing/2014/main" id="{2688D6E8-810C-4B46-911D-C303677688CB}"/>
              </a:ext>
            </a:extLst>
          </p:cNvPr>
          <p:cNvSpPr>
            <a:spLocks noGrp="1"/>
          </p:cNvSpPr>
          <p:nvPr>
            <p:ph idx="1"/>
          </p:nvPr>
        </p:nvSpPr>
        <p:spPr>
          <a:xfrm>
            <a:off x="498187" y="2499428"/>
            <a:ext cx="2742217" cy="2062481"/>
          </a:xfrm>
        </p:spPr>
        <p:txBody>
          <a:bodyPr>
            <a:normAutofit/>
          </a:bodyPr>
          <a:lstStyle/>
          <a:p>
            <a:endParaRPr lang="en-US" sz="1200" dirty="0"/>
          </a:p>
        </p:txBody>
      </p:sp>
      <p:graphicFrame>
        <p:nvGraphicFramePr>
          <p:cNvPr id="10" name="Content Placeholder 3">
            <a:extLst>
              <a:ext uri="{FF2B5EF4-FFF2-40B4-BE49-F238E27FC236}">
                <a16:creationId xmlns:a16="http://schemas.microsoft.com/office/drawing/2014/main" id="{325E005D-E2E6-4B02-B705-0798C43356C4}"/>
              </a:ext>
            </a:extLst>
          </p:cNvPr>
          <p:cNvGraphicFramePr>
            <a:graphicFrameLocks/>
          </p:cNvGraphicFramePr>
          <p:nvPr>
            <p:extLst>
              <p:ext uri="{D42A27DB-BD31-4B8C-83A1-F6EECF244321}">
                <p14:modId xmlns:p14="http://schemas.microsoft.com/office/powerpoint/2010/main" val="996036217"/>
              </p:ext>
            </p:extLst>
          </p:nvPr>
        </p:nvGraphicFramePr>
        <p:xfrm>
          <a:off x="118533" y="2499428"/>
          <a:ext cx="3088129" cy="2540000"/>
        </p:xfrm>
        <a:graphic>
          <a:graphicData uri="http://schemas.openxmlformats.org/drawingml/2006/table">
            <a:tbl>
              <a:tblPr>
                <a:tableStyleId>{FABFCF23-3B69-468F-B69F-88F6DE6A72F2}</a:tableStyleId>
              </a:tblPr>
              <a:tblGrid>
                <a:gridCol w="598929">
                  <a:extLst>
                    <a:ext uri="{9D8B030D-6E8A-4147-A177-3AD203B41FA5}">
                      <a16:colId xmlns:a16="http://schemas.microsoft.com/office/drawing/2014/main" val="2912587956"/>
                    </a:ext>
                  </a:extLst>
                </a:gridCol>
                <a:gridCol w="1378185">
                  <a:extLst>
                    <a:ext uri="{9D8B030D-6E8A-4147-A177-3AD203B41FA5}">
                      <a16:colId xmlns:a16="http://schemas.microsoft.com/office/drawing/2014/main" val="2069004892"/>
                    </a:ext>
                  </a:extLst>
                </a:gridCol>
                <a:gridCol w="1111015">
                  <a:extLst>
                    <a:ext uri="{9D8B030D-6E8A-4147-A177-3AD203B41FA5}">
                      <a16:colId xmlns:a16="http://schemas.microsoft.com/office/drawing/2014/main" val="1014155669"/>
                    </a:ext>
                  </a:extLst>
                </a:gridCol>
              </a:tblGrid>
              <a:tr h="257001">
                <a:tc>
                  <a:txBody>
                    <a:bodyPr/>
                    <a:lstStyle/>
                    <a:p>
                      <a:pPr marL="0" marR="0" fontAlgn="t">
                        <a:spcBef>
                          <a:spcPts val="0"/>
                        </a:spcBef>
                        <a:spcAft>
                          <a:spcPts val="0"/>
                        </a:spcAft>
                      </a:pPr>
                      <a:r>
                        <a:rPr lang="en-US" sz="1400" b="1" dirty="0">
                          <a:effectLst/>
                        </a:rPr>
                        <a:t>Event </a:t>
                      </a:r>
                    </a:p>
                  </a:txBody>
                  <a:tcPr marL="38100" marR="38100" marT="25400" marB="25400"/>
                </a:tc>
                <a:tc>
                  <a:txBody>
                    <a:bodyPr/>
                    <a:lstStyle/>
                    <a:p>
                      <a:pPr marL="0" marR="0" algn="ctr" fontAlgn="t">
                        <a:spcBef>
                          <a:spcPts val="0"/>
                        </a:spcBef>
                        <a:spcAft>
                          <a:spcPts val="0"/>
                        </a:spcAft>
                      </a:pPr>
                      <a:r>
                        <a:rPr lang="en-US" sz="1400" b="1" dirty="0">
                          <a:effectLst/>
                        </a:rPr>
                        <a:t>Round</a:t>
                      </a: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b="1" dirty="0">
                          <a:effectLst/>
                        </a:rPr>
                        <a:t>Date</a:t>
                      </a:r>
                    </a:p>
                  </a:txBody>
                  <a:tcPr marL="38100" marR="38100" marT="25400" marB="25400"/>
                </a:tc>
                <a:extLst>
                  <a:ext uri="{0D108BD9-81ED-4DB2-BD59-A6C34878D82A}">
                    <a16:rowId xmlns:a16="http://schemas.microsoft.com/office/drawing/2014/main" val="173707005"/>
                  </a:ext>
                </a:extLst>
              </a:tr>
              <a:tr h="257001">
                <a:tc>
                  <a:txBody>
                    <a:bodyPr/>
                    <a:lstStyle/>
                    <a:p>
                      <a:pPr marL="0" marR="0" algn="ctr" fontAlgn="t">
                        <a:spcBef>
                          <a:spcPts val="0"/>
                        </a:spcBef>
                        <a:spcAft>
                          <a:spcPts val="0"/>
                        </a:spcAft>
                      </a:pPr>
                      <a:r>
                        <a:rPr lang="en-US" sz="1400" dirty="0">
                          <a:effectLst/>
                        </a:rPr>
                        <a:t>1</a:t>
                      </a:r>
                    </a:p>
                  </a:txBody>
                  <a:tcPr marL="38100" marR="38100" marT="25400" marB="25400"/>
                </a:tc>
                <a:tc>
                  <a:txBody>
                    <a:bodyPr/>
                    <a:lstStyle/>
                    <a:p>
                      <a:pPr marL="0" marR="0" algn="ctr" fontAlgn="t">
                        <a:spcBef>
                          <a:spcPts val="0"/>
                        </a:spcBef>
                        <a:spcAft>
                          <a:spcPts val="0"/>
                        </a:spcAft>
                      </a:pPr>
                      <a:r>
                        <a:rPr lang="en-US" sz="1400" dirty="0">
                          <a:effectLst/>
                        </a:rPr>
                        <a:t>1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302930"/>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2</a:t>
                      </a:r>
                    </a:p>
                  </a:txBody>
                  <a:tcPr marL="38100" marR="38100" marT="25400" marB="25400"/>
                </a:tc>
                <a:tc>
                  <a:txBody>
                    <a:bodyPr/>
                    <a:lstStyle/>
                    <a:p>
                      <a:pPr marL="0" marR="0" algn="ctr" fontAlgn="t">
                        <a:spcBef>
                          <a:spcPts val="0"/>
                        </a:spcBef>
                        <a:spcAft>
                          <a:spcPts val="0"/>
                        </a:spcAft>
                      </a:pPr>
                      <a:r>
                        <a:rPr lang="en-US" sz="1400" dirty="0">
                          <a:effectLst/>
                        </a:rPr>
                        <a:t>2-B and 2-A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3/23/2017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020042184"/>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3</a:t>
                      </a:r>
                    </a:p>
                  </a:txBody>
                  <a:tcPr marL="38100" marR="38100" marT="25400" marB="25400"/>
                </a:tc>
                <a:tc>
                  <a:txBody>
                    <a:bodyPr/>
                    <a:lstStyle/>
                    <a:p>
                      <a:pPr marL="0" marR="0" algn="ctr" fontAlgn="t">
                        <a:spcBef>
                          <a:spcPts val="0"/>
                        </a:spcBef>
                        <a:spcAft>
                          <a:spcPts val="0"/>
                        </a:spcAft>
                      </a:pPr>
                      <a:r>
                        <a:rPr lang="en-US" sz="1400" dirty="0">
                          <a:effectLst/>
                        </a:rPr>
                        <a:t>Post Elimination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647782"/>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4</a:t>
                      </a:r>
                    </a:p>
                  </a:txBody>
                  <a:tcPr marL="38100" marR="38100" marT="25400" marB="25400"/>
                </a:tc>
                <a:tc>
                  <a:txBody>
                    <a:bodyPr/>
                    <a:lstStyle/>
                    <a:p>
                      <a:pPr marL="0" marR="0" algn="ctr" fontAlgn="t">
                        <a:spcBef>
                          <a:spcPts val="0"/>
                        </a:spcBef>
                        <a:spcAft>
                          <a:spcPts val="0"/>
                        </a:spcAft>
                      </a:pPr>
                      <a:r>
                        <a:rPr lang="en-US" sz="1400" dirty="0">
                          <a:effectLst/>
                        </a:rPr>
                        <a:t>3-B9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2234481787"/>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5</a:t>
                      </a:r>
                    </a:p>
                  </a:txBody>
                  <a:tcPr marL="38100" marR="38100" marT="25400" marB="25400"/>
                </a:tc>
                <a:tc>
                  <a:txBody>
                    <a:bodyPr/>
                    <a:lstStyle/>
                    <a:p>
                      <a:pPr marL="0" marR="0" algn="ctr" fontAlgn="t">
                        <a:spcBef>
                          <a:spcPts val="0"/>
                        </a:spcBef>
                        <a:spcAft>
                          <a:spcPts val="0"/>
                        </a:spcAft>
                      </a:pPr>
                      <a:r>
                        <a:rPr lang="en-US" sz="1400" dirty="0">
                          <a:effectLst/>
                        </a:rPr>
                        <a:t>3-B5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876663095"/>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6</a:t>
                      </a:r>
                    </a:p>
                  </a:txBody>
                  <a:tcPr marL="38100" marR="38100" marT="25400" marB="25400"/>
                </a:tc>
                <a:tc>
                  <a:txBody>
                    <a:bodyPr/>
                    <a:lstStyle/>
                    <a:p>
                      <a:pPr marL="0" marR="0" algn="ctr" fontAlgn="t">
                        <a:spcBef>
                          <a:spcPts val="0"/>
                        </a:spcBef>
                        <a:spcAft>
                          <a:spcPts val="0"/>
                        </a:spcAft>
                      </a:pPr>
                      <a:r>
                        <a:rPr lang="en-US" sz="1400" dirty="0">
                          <a:effectLst/>
                        </a:rPr>
                        <a:t>4-B9C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6/20/2017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727127248"/>
                  </a:ext>
                </a:extLst>
              </a:tr>
              <a:tr h="464579">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7</a:t>
                      </a:r>
                    </a:p>
                  </a:txBody>
                  <a:tcPr marL="38100" marR="38100" marT="25400" marB="25400"/>
                </a:tc>
                <a:tc>
                  <a:txBody>
                    <a:bodyPr/>
                    <a:lstStyle/>
                    <a:p>
                      <a:pPr marL="0" marR="0" algn="ctr" fontAlgn="t">
                        <a:spcBef>
                          <a:spcPts val="0"/>
                        </a:spcBef>
                        <a:spcAft>
                          <a:spcPts val="0"/>
                        </a:spcAft>
                      </a:pPr>
                      <a:r>
                        <a:rPr lang="en-US" sz="1400" dirty="0">
                          <a:effectLst/>
                        </a:rPr>
                        <a:t>5 - Persistence Check Sampling Event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8/28/2017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954093800"/>
                  </a:ext>
                </a:extLst>
              </a:tr>
            </a:tbl>
          </a:graphicData>
        </a:graphic>
      </p:graphicFrame>
      <mc:AlternateContent xmlns:mc="http://schemas.openxmlformats.org/markup-compatibility/2006" xmlns:p14="http://schemas.microsoft.com/office/powerpoint/2010/main">
        <mc:Choice Requires="p14">
          <p:contentPart p14:bwMode="auto" r:id="rId5">
            <p14:nvContentPartPr>
              <p14:cNvPr id="30" name="Ink 29">
                <a:extLst>
                  <a:ext uri="{FF2B5EF4-FFF2-40B4-BE49-F238E27FC236}">
                    <a16:creationId xmlns:a16="http://schemas.microsoft.com/office/drawing/2014/main" id="{1CDB672E-EB06-4C92-8A17-7A1ADD1C162E}"/>
                  </a:ext>
                </a:extLst>
              </p14:cNvPr>
              <p14:cNvContentPartPr/>
              <p14:nvPr/>
            </p14:nvContentPartPr>
            <p14:xfrm>
              <a:off x="5480773" y="1975853"/>
              <a:ext cx="2146302" cy="3569840"/>
            </p14:xfrm>
          </p:contentPart>
        </mc:Choice>
        <mc:Fallback xmlns="">
          <p:pic>
            <p:nvPicPr>
              <p:cNvPr id="30" name="Ink 29">
                <a:extLst>
                  <a:ext uri="{FF2B5EF4-FFF2-40B4-BE49-F238E27FC236}">
                    <a16:creationId xmlns:a16="http://schemas.microsoft.com/office/drawing/2014/main" id="{1CDB672E-EB06-4C92-8A17-7A1ADD1C162E}"/>
                  </a:ext>
                </a:extLst>
              </p:cNvPr>
              <p:cNvPicPr/>
              <p:nvPr/>
            </p:nvPicPr>
            <p:blipFill>
              <a:blip r:embed="rId6"/>
              <a:stretch>
                <a:fillRect/>
              </a:stretch>
            </p:blipFill>
            <p:spPr>
              <a:xfrm>
                <a:off x="5456653" y="1951732"/>
                <a:ext cx="2194182" cy="3617721"/>
              </a:xfrm>
              <a:prstGeom prst="rect">
                <a:avLst/>
              </a:prstGeom>
            </p:spPr>
          </p:pic>
        </mc:Fallback>
      </mc:AlternateContent>
      <p:sp>
        <p:nvSpPr>
          <p:cNvPr id="12" name="Rectangle 11">
            <a:extLst>
              <a:ext uri="{FF2B5EF4-FFF2-40B4-BE49-F238E27FC236}">
                <a16:creationId xmlns:a16="http://schemas.microsoft.com/office/drawing/2014/main" id="{C652363B-085C-487F-B788-49883F0C13B5}"/>
              </a:ext>
            </a:extLst>
          </p:cNvPr>
          <p:cNvSpPr/>
          <p:nvPr/>
        </p:nvSpPr>
        <p:spPr>
          <a:xfrm>
            <a:off x="135404" y="2499427"/>
            <a:ext cx="3088129" cy="258762"/>
          </a:xfrm>
          <a:prstGeom prst="rect">
            <a:avLst/>
          </a:prstGeom>
          <a:no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2919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000"/>
                                  </p:stCondLst>
                                  <p:childTnLst>
                                    <p:set>
                                      <p:cBhvr>
                                        <p:cTn id="6" dur="1" fill="hold">
                                          <p:stCondLst>
                                            <p:cond delay="0"/>
                                          </p:stCondLst>
                                        </p:cTn>
                                        <p:tgtEl>
                                          <p:spTgt spid="30"/>
                                        </p:tgtEl>
                                        <p:attrNameLst>
                                          <p:attrName>style.visibility</p:attrName>
                                        </p:attrNameLst>
                                      </p:cBhvr>
                                      <p:to>
                                        <p:strVal val="visible"/>
                                      </p:to>
                                    </p:set>
                                    <p:animEffect transition="in" filter="wipe(right)">
                                      <p:cBhvr>
                                        <p:cTn id="7"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38000"/>
              </a:schemeClr>
            </a:gs>
            <a:gs pos="50000">
              <a:schemeClr val="bg2">
                <a:shade val="100000"/>
                <a:hueMod val="100000"/>
                <a:satMod val="110000"/>
                <a:lumMod val="130000"/>
              </a:schemeClr>
            </a:gs>
            <a:gs pos="100000">
              <a:schemeClr val="bg2">
                <a:shade val="78000"/>
                <a:hueMod val="106000"/>
                <a:satMod val="120000"/>
                <a:lumMod val="79000"/>
              </a:schemeClr>
            </a:gs>
          </a:gsLst>
          <a:lin ang="252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39E3D4-6962-40AB-8B73-E9DD5692F0E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618"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close up of a building&#10;&#10;Description generated with very high confidence">
            <a:extLst>
              <a:ext uri="{FF2B5EF4-FFF2-40B4-BE49-F238E27FC236}">
                <a16:creationId xmlns:a16="http://schemas.microsoft.com/office/drawing/2014/main" id="{9490E84B-32AB-4B93-B2A7-C660A2894F2C}"/>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2382" y="0"/>
            <a:ext cx="9144000" cy="6858000"/>
          </a:xfrm>
          <a:prstGeom prst="rect">
            <a:avLst/>
          </a:prstGeom>
        </p:spPr>
      </p:pic>
      <p:sp>
        <p:nvSpPr>
          <p:cNvPr id="13" name="Rectangle 12">
            <a:extLst>
              <a:ext uri="{FF2B5EF4-FFF2-40B4-BE49-F238E27FC236}">
                <a16:creationId xmlns:a16="http://schemas.microsoft.com/office/drawing/2014/main" id="{AE7C53B3-E639-4BE7-9C53-AAF6DF686F9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9292" y="0"/>
            <a:ext cx="56647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CD7F1D5-2F5D-4F06-91C2-5616C9AD559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19321"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7" name="Picture 16" descr="A close up of a logo&#10;&#10;Description generated with very high confidence">
            <a:extLst>
              <a:ext uri="{FF2B5EF4-FFF2-40B4-BE49-F238E27FC236}">
                <a16:creationId xmlns:a16="http://schemas.microsoft.com/office/drawing/2014/main" id="{CA0F9C00-759D-439B-962A-EA32D6076602}"/>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1970241"/>
            <a:ext cx="3717036" cy="199787"/>
          </a:xfrm>
          <a:prstGeom prst="rect">
            <a:avLst/>
          </a:prstGeom>
        </p:spPr>
      </p:pic>
      <p:sp>
        <p:nvSpPr>
          <p:cNvPr id="2" name="Title 1">
            <a:extLst>
              <a:ext uri="{FF2B5EF4-FFF2-40B4-BE49-F238E27FC236}">
                <a16:creationId xmlns:a16="http://schemas.microsoft.com/office/drawing/2014/main" id="{76CE0FAA-D56B-48F1-8C74-C19A7AEBA6E9}"/>
              </a:ext>
            </a:extLst>
          </p:cNvPr>
          <p:cNvSpPr>
            <a:spLocks noGrp="1"/>
          </p:cNvSpPr>
          <p:nvPr>
            <p:ph type="title"/>
          </p:nvPr>
        </p:nvSpPr>
        <p:spPr>
          <a:xfrm>
            <a:off x="510240" y="753228"/>
            <a:ext cx="3102093" cy="1080938"/>
          </a:xfrm>
        </p:spPr>
        <p:txBody>
          <a:bodyPr>
            <a:normAutofit/>
          </a:bodyPr>
          <a:lstStyle/>
          <a:p>
            <a:r>
              <a:rPr lang="en-US" sz="2100" dirty="0"/>
              <a:t>Hopkins </a:t>
            </a:r>
            <a:br>
              <a:rPr lang="en-US" sz="2100" dirty="0"/>
            </a:br>
            <a:r>
              <a:rPr lang="en-US" sz="2100" dirty="0"/>
              <a:t>Round 1 </a:t>
            </a:r>
            <a:br>
              <a:rPr lang="en-US" sz="2100" dirty="0"/>
            </a:br>
            <a:r>
              <a:rPr lang="en-US" sz="2100" dirty="0"/>
              <a:t>Sampling Event 1</a:t>
            </a:r>
          </a:p>
        </p:txBody>
      </p:sp>
      <p:sp>
        <p:nvSpPr>
          <p:cNvPr id="3" name="Content Placeholder 2">
            <a:extLst>
              <a:ext uri="{FF2B5EF4-FFF2-40B4-BE49-F238E27FC236}">
                <a16:creationId xmlns:a16="http://schemas.microsoft.com/office/drawing/2014/main" id="{A7B67477-CF08-4961-BCC7-FD4DB5FA7734}"/>
              </a:ext>
            </a:extLst>
          </p:cNvPr>
          <p:cNvSpPr>
            <a:spLocks noGrp="1"/>
          </p:cNvSpPr>
          <p:nvPr>
            <p:ph idx="1"/>
          </p:nvPr>
        </p:nvSpPr>
        <p:spPr>
          <a:xfrm>
            <a:off x="510241" y="2336873"/>
            <a:ext cx="1342414" cy="342717"/>
          </a:xfrm>
        </p:spPr>
        <p:txBody>
          <a:bodyPr>
            <a:normAutofit/>
          </a:bodyPr>
          <a:lstStyle/>
          <a:p>
            <a:endParaRPr lang="en-US" sz="1200" dirty="0"/>
          </a:p>
        </p:txBody>
      </p:sp>
      <p:pic>
        <p:nvPicPr>
          <p:cNvPr id="5" name="Picture 4">
            <a:extLst>
              <a:ext uri="{FF2B5EF4-FFF2-40B4-BE49-F238E27FC236}">
                <a16:creationId xmlns:a16="http://schemas.microsoft.com/office/drawing/2014/main" id="{15A5E244-A12A-45B9-A111-8D15FD11ED25}"/>
              </a:ext>
            </a:extLst>
          </p:cNvPr>
          <p:cNvPicPr>
            <a:picLocks noChangeAspect="1"/>
          </p:cNvPicPr>
          <p:nvPr/>
        </p:nvPicPr>
        <p:blipFill>
          <a:blip r:embed="rId4"/>
          <a:stretch>
            <a:fillRect/>
          </a:stretch>
        </p:blipFill>
        <p:spPr>
          <a:xfrm>
            <a:off x="3422770" y="1054065"/>
            <a:ext cx="5569236" cy="5181866"/>
          </a:xfrm>
          <a:prstGeom prst="rect">
            <a:avLst/>
          </a:prstGeom>
        </p:spPr>
      </p:pic>
      <mc:AlternateContent xmlns:mc="http://schemas.openxmlformats.org/markup-compatibility/2006" xmlns:p14="http://schemas.microsoft.com/office/powerpoint/2010/main">
        <mc:Choice Requires="p14">
          <p:contentPart p14:bwMode="auto" r:id="rId5">
            <p14:nvContentPartPr>
              <p14:cNvPr id="30" name="Ink 29">
                <a:extLst>
                  <a:ext uri="{FF2B5EF4-FFF2-40B4-BE49-F238E27FC236}">
                    <a16:creationId xmlns:a16="http://schemas.microsoft.com/office/drawing/2014/main" id="{093D99DC-9916-4769-B2F0-C7C8EDA89A7E}"/>
                  </a:ext>
                </a:extLst>
              </p14:cNvPr>
              <p14:cNvContentPartPr/>
              <p14:nvPr/>
            </p14:nvContentPartPr>
            <p14:xfrm>
              <a:off x="3292029" y="1123118"/>
              <a:ext cx="5099520" cy="5198992"/>
            </p14:xfrm>
          </p:contentPart>
        </mc:Choice>
        <mc:Fallback xmlns="">
          <p:pic>
            <p:nvPicPr>
              <p:cNvPr id="30" name="Ink 29">
                <a:extLst>
                  <a:ext uri="{FF2B5EF4-FFF2-40B4-BE49-F238E27FC236}">
                    <a16:creationId xmlns:a16="http://schemas.microsoft.com/office/drawing/2014/main" id="{093D99DC-9916-4769-B2F0-C7C8EDA89A7E}"/>
                  </a:ext>
                </a:extLst>
              </p:cNvPr>
              <p:cNvPicPr/>
              <p:nvPr/>
            </p:nvPicPr>
            <p:blipFill>
              <a:blip r:embed="rId6"/>
              <a:stretch>
                <a:fillRect/>
              </a:stretch>
            </p:blipFill>
            <p:spPr>
              <a:xfrm>
                <a:off x="3268268" y="1099357"/>
                <a:ext cx="5147401" cy="5246514"/>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31" name="Ink 30">
                <a:extLst>
                  <a:ext uri="{FF2B5EF4-FFF2-40B4-BE49-F238E27FC236}">
                    <a16:creationId xmlns:a16="http://schemas.microsoft.com/office/drawing/2014/main" id="{46F154A6-E3A7-4F75-9753-9A8D63AA3C8D}"/>
                  </a:ext>
                </a:extLst>
              </p14:cNvPr>
              <p14:cNvContentPartPr/>
              <p14:nvPr/>
            </p14:nvContentPartPr>
            <p14:xfrm>
              <a:off x="5347855" y="4571956"/>
              <a:ext cx="1773600" cy="2258640"/>
            </p14:xfrm>
          </p:contentPart>
        </mc:Choice>
        <mc:Fallback xmlns="">
          <p:pic>
            <p:nvPicPr>
              <p:cNvPr id="31" name="Ink 30">
                <a:extLst>
                  <a:ext uri="{FF2B5EF4-FFF2-40B4-BE49-F238E27FC236}">
                    <a16:creationId xmlns:a16="http://schemas.microsoft.com/office/drawing/2014/main" id="{46F154A6-E3A7-4F75-9753-9A8D63AA3C8D}"/>
                  </a:ext>
                </a:extLst>
              </p:cNvPr>
              <p:cNvPicPr/>
              <p:nvPr/>
            </p:nvPicPr>
            <p:blipFill>
              <a:blip r:embed="rId8"/>
              <a:stretch>
                <a:fillRect/>
              </a:stretch>
            </p:blipFill>
            <p:spPr>
              <a:xfrm>
                <a:off x="5305738" y="4529836"/>
                <a:ext cx="1857474" cy="23421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
            <p14:nvContentPartPr>
              <p14:cNvPr id="14" name="Ink 13">
                <a:extLst>
                  <a:ext uri="{FF2B5EF4-FFF2-40B4-BE49-F238E27FC236}">
                    <a16:creationId xmlns:a16="http://schemas.microsoft.com/office/drawing/2014/main" id="{A9095A54-CDED-4B67-BEB5-16BD00A1A378}"/>
                  </a:ext>
                </a:extLst>
              </p14:cNvPr>
              <p14:cNvContentPartPr/>
              <p14:nvPr/>
            </p14:nvContentPartPr>
            <p14:xfrm rot="21291965">
              <a:off x="6617949" y="753228"/>
              <a:ext cx="1773600" cy="5568881"/>
            </p14:xfrm>
          </p:contentPart>
        </mc:Choice>
        <mc:Fallback xmlns="">
          <p:pic>
            <p:nvPicPr>
              <p:cNvPr id="14" name="Ink 13">
                <a:extLst>
                  <a:ext uri="{FF2B5EF4-FFF2-40B4-BE49-F238E27FC236}">
                    <a16:creationId xmlns:a16="http://schemas.microsoft.com/office/drawing/2014/main" id="{A9095A54-CDED-4B67-BEB5-16BD00A1A378}"/>
                  </a:ext>
                </a:extLst>
              </p:cNvPr>
              <p:cNvPicPr/>
              <p:nvPr/>
            </p:nvPicPr>
            <p:blipFill>
              <a:blip r:embed="rId10"/>
              <a:stretch>
                <a:fillRect/>
              </a:stretch>
            </p:blipFill>
            <p:spPr>
              <a:xfrm rot="21291965">
                <a:off x="6575832" y="711105"/>
                <a:ext cx="1857114" cy="5652407"/>
              </a:xfrm>
              <a:prstGeom prst="rect">
                <a:avLst/>
              </a:prstGeom>
            </p:spPr>
          </p:pic>
        </mc:Fallback>
      </mc:AlternateContent>
      <p:graphicFrame>
        <p:nvGraphicFramePr>
          <p:cNvPr id="16" name="Content Placeholder 3">
            <a:extLst>
              <a:ext uri="{FF2B5EF4-FFF2-40B4-BE49-F238E27FC236}">
                <a16:creationId xmlns:a16="http://schemas.microsoft.com/office/drawing/2014/main" id="{E5456FCF-38AD-467C-ABBF-8F238418F2E0}"/>
              </a:ext>
            </a:extLst>
          </p:cNvPr>
          <p:cNvGraphicFramePr>
            <a:graphicFrameLocks/>
          </p:cNvGraphicFramePr>
          <p:nvPr>
            <p:extLst>
              <p:ext uri="{D42A27DB-BD31-4B8C-83A1-F6EECF244321}">
                <p14:modId xmlns:p14="http://schemas.microsoft.com/office/powerpoint/2010/main" val="2754028621"/>
              </p:ext>
            </p:extLst>
          </p:nvPr>
        </p:nvGraphicFramePr>
        <p:xfrm>
          <a:off x="110268" y="2783839"/>
          <a:ext cx="3088129" cy="2540000"/>
        </p:xfrm>
        <a:graphic>
          <a:graphicData uri="http://schemas.openxmlformats.org/drawingml/2006/table">
            <a:tbl>
              <a:tblPr>
                <a:tableStyleId>{FABFCF23-3B69-468F-B69F-88F6DE6A72F2}</a:tableStyleId>
              </a:tblPr>
              <a:tblGrid>
                <a:gridCol w="598929">
                  <a:extLst>
                    <a:ext uri="{9D8B030D-6E8A-4147-A177-3AD203B41FA5}">
                      <a16:colId xmlns:a16="http://schemas.microsoft.com/office/drawing/2014/main" val="2912587956"/>
                    </a:ext>
                  </a:extLst>
                </a:gridCol>
                <a:gridCol w="1378185">
                  <a:extLst>
                    <a:ext uri="{9D8B030D-6E8A-4147-A177-3AD203B41FA5}">
                      <a16:colId xmlns:a16="http://schemas.microsoft.com/office/drawing/2014/main" val="2069004892"/>
                    </a:ext>
                  </a:extLst>
                </a:gridCol>
                <a:gridCol w="1111015">
                  <a:extLst>
                    <a:ext uri="{9D8B030D-6E8A-4147-A177-3AD203B41FA5}">
                      <a16:colId xmlns:a16="http://schemas.microsoft.com/office/drawing/2014/main" val="1014155669"/>
                    </a:ext>
                  </a:extLst>
                </a:gridCol>
              </a:tblGrid>
              <a:tr h="257001">
                <a:tc>
                  <a:txBody>
                    <a:bodyPr/>
                    <a:lstStyle/>
                    <a:p>
                      <a:pPr marL="0" marR="0" fontAlgn="t">
                        <a:spcBef>
                          <a:spcPts val="0"/>
                        </a:spcBef>
                        <a:spcAft>
                          <a:spcPts val="0"/>
                        </a:spcAft>
                      </a:pPr>
                      <a:r>
                        <a:rPr lang="en-US" sz="1400" b="1" dirty="0">
                          <a:effectLst/>
                        </a:rPr>
                        <a:t>Event </a:t>
                      </a:r>
                    </a:p>
                  </a:txBody>
                  <a:tcPr marL="38100" marR="38100" marT="25400" marB="25400"/>
                </a:tc>
                <a:tc>
                  <a:txBody>
                    <a:bodyPr/>
                    <a:lstStyle/>
                    <a:p>
                      <a:pPr marL="0" marR="0" algn="ctr" fontAlgn="t">
                        <a:spcBef>
                          <a:spcPts val="0"/>
                        </a:spcBef>
                        <a:spcAft>
                          <a:spcPts val="0"/>
                        </a:spcAft>
                      </a:pPr>
                      <a:r>
                        <a:rPr lang="en-US" sz="1400" b="1" dirty="0">
                          <a:effectLst/>
                        </a:rPr>
                        <a:t>Round</a:t>
                      </a: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b="1" dirty="0">
                          <a:effectLst/>
                        </a:rPr>
                        <a:t>Date</a:t>
                      </a:r>
                    </a:p>
                  </a:txBody>
                  <a:tcPr marL="38100" marR="38100" marT="25400" marB="25400"/>
                </a:tc>
                <a:extLst>
                  <a:ext uri="{0D108BD9-81ED-4DB2-BD59-A6C34878D82A}">
                    <a16:rowId xmlns:a16="http://schemas.microsoft.com/office/drawing/2014/main" val="173707005"/>
                  </a:ext>
                </a:extLst>
              </a:tr>
              <a:tr h="257001">
                <a:tc>
                  <a:txBody>
                    <a:bodyPr/>
                    <a:lstStyle/>
                    <a:p>
                      <a:pPr marL="0" marR="0" algn="ctr" fontAlgn="t">
                        <a:spcBef>
                          <a:spcPts val="0"/>
                        </a:spcBef>
                        <a:spcAft>
                          <a:spcPts val="0"/>
                        </a:spcAft>
                      </a:pPr>
                      <a:r>
                        <a:rPr lang="en-US" sz="1400" dirty="0">
                          <a:effectLst/>
                        </a:rPr>
                        <a:t>1</a:t>
                      </a:r>
                    </a:p>
                  </a:txBody>
                  <a:tcPr marL="38100" marR="38100" marT="25400" marB="25400"/>
                </a:tc>
                <a:tc>
                  <a:txBody>
                    <a:bodyPr/>
                    <a:lstStyle/>
                    <a:p>
                      <a:pPr marL="0" marR="0" algn="ctr" fontAlgn="t">
                        <a:spcBef>
                          <a:spcPts val="0"/>
                        </a:spcBef>
                        <a:spcAft>
                          <a:spcPts val="0"/>
                        </a:spcAft>
                      </a:pPr>
                      <a:r>
                        <a:rPr lang="en-US" sz="1400" dirty="0">
                          <a:effectLst/>
                        </a:rPr>
                        <a:t>1</a:t>
                      </a:r>
                      <a:r>
                        <a:rPr lang="en-US" sz="1400" dirty="0">
                          <a:effectLst/>
                          <a:highlight>
                            <a:srgbClr val="FFFF00"/>
                          </a:highlight>
                        </a:rPr>
                        <a:t>     </a:t>
                      </a:r>
                      <a:endParaRPr lang="en-US" sz="1400" b="1" dirty="0">
                        <a:solidFill>
                          <a:schemeClr val="bg1"/>
                        </a:solidFill>
                        <a:effectLst/>
                        <a:highlight>
                          <a:srgbClr val="FFFF00"/>
                        </a:highligh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302930"/>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2</a:t>
                      </a:r>
                    </a:p>
                  </a:txBody>
                  <a:tcPr marL="38100" marR="38100" marT="25400" marB="25400"/>
                </a:tc>
                <a:tc>
                  <a:txBody>
                    <a:bodyPr/>
                    <a:lstStyle/>
                    <a:p>
                      <a:pPr marL="0" marR="0" algn="ctr" fontAlgn="t">
                        <a:spcBef>
                          <a:spcPts val="0"/>
                        </a:spcBef>
                        <a:spcAft>
                          <a:spcPts val="0"/>
                        </a:spcAft>
                      </a:pPr>
                      <a:r>
                        <a:rPr lang="en-US" sz="1400" dirty="0">
                          <a:effectLst/>
                        </a:rPr>
                        <a:t>2-B and 2-A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3/23/2017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020042184"/>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3</a:t>
                      </a:r>
                    </a:p>
                  </a:txBody>
                  <a:tcPr marL="38100" marR="38100" marT="25400" marB="25400"/>
                </a:tc>
                <a:tc>
                  <a:txBody>
                    <a:bodyPr/>
                    <a:lstStyle/>
                    <a:p>
                      <a:pPr marL="0" marR="0" algn="ctr" fontAlgn="t">
                        <a:spcBef>
                          <a:spcPts val="0"/>
                        </a:spcBef>
                        <a:spcAft>
                          <a:spcPts val="0"/>
                        </a:spcAft>
                      </a:pPr>
                      <a:r>
                        <a:rPr lang="en-US" sz="1400" dirty="0">
                          <a:effectLst/>
                        </a:rPr>
                        <a:t>Post Elimination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647782"/>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4</a:t>
                      </a:r>
                    </a:p>
                  </a:txBody>
                  <a:tcPr marL="38100" marR="38100" marT="25400" marB="25400"/>
                </a:tc>
                <a:tc>
                  <a:txBody>
                    <a:bodyPr/>
                    <a:lstStyle/>
                    <a:p>
                      <a:pPr marL="0" marR="0" algn="ctr" fontAlgn="t">
                        <a:spcBef>
                          <a:spcPts val="0"/>
                        </a:spcBef>
                        <a:spcAft>
                          <a:spcPts val="0"/>
                        </a:spcAft>
                      </a:pPr>
                      <a:r>
                        <a:rPr lang="en-US" sz="1400" dirty="0">
                          <a:effectLst/>
                        </a:rPr>
                        <a:t>3-B9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2234481787"/>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5</a:t>
                      </a:r>
                    </a:p>
                  </a:txBody>
                  <a:tcPr marL="38100" marR="38100" marT="25400" marB="25400"/>
                </a:tc>
                <a:tc>
                  <a:txBody>
                    <a:bodyPr/>
                    <a:lstStyle/>
                    <a:p>
                      <a:pPr marL="0" marR="0" algn="ctr" fontAlgn="t">
                        <a:spcBef>
                          <a:spcPts val="0"/>
                        </a:spcBef>
                        <a:spcAft>
                          <a:spcPts val="0"/>
                        </a:spcAft>
                      </a:pPr>
                      <a:r>
                        <a:rPr lang="en-US" sz="1400" dirty="0">
                          <a:effectLst/>
                        </a:rPr>
                        <a:t>3-B5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876663095"/>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6</a:t>
                      </a:r>
                    </a:p>
                  </a:txBody>
                  <a:tcPr marL="38100" marR="38100" marT="25400" marB="25400"/>
                </a:tc>
                <a:tc>
                  <a:txBody>
                    <a:bodyPr/>
                    <a:lstStyle/>
                    <a:p>
                      <a:pPr marL="0" marR="0" algn="ctr" fontAlgn="t">
                        <a:spcBef>
                          <a:spcPts val="0"/>
                        </a:spcBef>
                        <a:spcAft>
                          <a:spcPts val="0"/>
                        </a:spcAft>
                      </a:pPr>
                      <a:r>
                        <a:rPr lang="en-US" sz="1400" dirty="0">
                          <a:effectLst/>
                        </a:rPr>
                        <a:t>4-B9C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6/20/2017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727127248"/>
                  </a:ext>
                </a:extLst>
              </a:tr>
              <a:tr h="464579">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7</a:t>
                      </a:r>
                    </a:p>
                  </a:txBody>
                  <a:tcPr marL="38100" marR="38100" marT="25400" marB="25400"/>
                </a:tc>
                <a:tc>
                  <a:txBody>
                    <a:bodyPr/>
                    <a:lstStyle/>
                    <a:p>
                      <a:pPr marL="0" marR="0" algn="ctr" fontAlgn="t">
                        <a:spcBef>
                          <a:spcPts val="0"/>
                        </a:spcBef>
                        <a:spcAft>
                          <a:spcPts val="0"/>
                        </a:spcAft>
                      </a:pPr>
                      <a:r>
                        <a:rPr lang="en-US" sz="1400" dirty="0">
                          <a:effectLst/>
                        </a:rPr>
                        <a:t>5 - Persistence Check Sampling Event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8/28/2017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954093800"/>
                  </a:ext>
                </a:extLst>
              </a:tr>
            </a:tbl>
          </a:graphicData>
        </a:graphic>
      </p:graphicFrame>
      <p:sp>
        <p:nvSpPr>
          <p:cNvPr id="4" name="Rectangle 3">
            <a:extLst>
              <a:ext uri="{FF2B5EF4-FFF2-40B4-BE49-F238E27FC236}">
                <a16:creationId xmlns:a16="http://schemas.microsoft.com/office/drawing/2014/main" id="{B270A92B-CD16-4198-BAA3-B44B33629865}"/>
              </a:ext>
            </a:extLst>
          </p:cNvPr>
          <p:cNvSpPr/>
          <p:nvPr/>
        </p:nvSpPr>
        <p:spPr>
          <a:xfrm>
            <a:off x="101950" y="3052763"/>
            <a:ext cx="3088129" cy="258762"/>
          </a:xfrm>
          <a:prstGeom prst="rect">
            <a:avLst/>
          </a:prstGeom>
          <a:no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2303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000"/>
                                  </p:stCondLst>
                                  <p:childTnLst>
                                    <p:set>
                                      <p:cBhvr>
                                        <p:cTn id="6" dur="1" fill="hold">
                                          <p:stCondLst>
                                            <p:cond delay="0"/>
                                          </p:stCondLst>
                                        </p:cTn>
                                        <p:tgtEl>
                                          <p:spTgt spid="30"/>
                                        </p:tgtEl>
                                        <p:attrNameLst>
                                          <p:attrName>style.visibility</p:attrName>
                                        </p:attrNameLst>
                                      </p:cBhvr>
                                      <p:to>
                                        <p:strVal val="visible"/>
                                      </p:to>
                                    </p:set>
                                    <p:animEffect transition="in" filter="wipe(right)">
                                      <p:cBhvr>
                                        <p:cTn id="7" dur="2000"/>
                                        <p:tgtEl>
                                          <p:spTgt spid="30"/>
                                        </p:tgtEl>
                                      </p:cBhvr>
                                    </p:animEffect>
                                  </p:childTnLst>
                                </p:cTn>
                              </p:par>
                            </p:childTnLst>
                          </p:cTn>
                        </p:par>
                        <p:par>
                          <p:cTn id="8" fill="hold">
                            <p:stCondLst>
                              <p:cond delay="4000"/>
                            </p:stCondLst>
                            <p:childTnLst>
                              <p:par>
                                <p:cTn id="9" presetID="10" presetClass="entr" presetSubtype="0"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500"/>
                                        <p:tgtEl>
                                          <p:spTgt spid="31"/>
                                        </p:tgtEl>
                                      </p:cBhvr>
                                    </p:animEffect>
                                  </p:childTnLst>
                                </p:cTn>
                              </p:par>
                            </p:childTnLst>
                          </p:cTn>
                        </p:par>
                        <p:par>
                          <p:cTn id="12" fill="hold">
                            <p:stCondLst>
                              <p:cond delay="4500"/>
                            </p:stCondLst>
                            <p:childTnLst>
                              <p:par>
                                <p:cTn id="13" presetID="10"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38000"/>
              </a:schemeClr>
            </a:gs>
            <a:gs pos="50000">
              <a:schemeClr val="bg2">
                <a:shade val="100000"/>
                <a:hueMod val="100000"/>
                <a:satMod val="110000"/>
                <a:lumMod val="130000"/>
              </a:schemeClr>
            </a:gs>
            <a:gs pos="100000">
              <a:schemeClr val="bg2">
                <a:shade val="78000"/>
                <a:hueMod val="106000"/>
                <a:satMod val="120000"/>
                <a:lumMod val="79000"/>
              </a:schemeClr>
            </a:gs>
          </a:gsLst>
          <a:lin ang="252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39E3D4-6962-40AB-8B73-E9DD5692F0E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618"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9490E84B-32AB-4B93-B2A7-C660A2894F2C}"/>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2382" y="0"/>
            <a:ext cx="9144000" cy="6858000"/>
          </a:xfrm>
          <a:prstGeom prst="rect">
            <a:avLst/>
          </a:prstGeom>
        </p:spPr>
      </p:pic>
      <p:sp>
        <p:nvSpPr>
          <p:cNvPr id="13" name="Rectangle 12">
            <a:extLst>
              <a:ext uri="{FF2B5EF4-FFF2-40B4-BE49-F238E27FC236}">
                <a16:creationId xmlns:a16="http://schemas.microsoft.com/office/drawing/2014/main" id="{AE7C53B3-E639-4BE7-9C53-AAF6DF686F9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9292" y="0"/>
            <a:ext cx="56647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CD7F1D5-2F5D-4F06-91C2-5616C9AD559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19321"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7" name="Picture 16">
            <a:extLst>
              <a:ext uri="{FF2B5EF4-FFF2-40B4-BE49-F238E27FC236}">
                <a16:creationId xmlns:a16="http://schemas.microsoft.com/office/drawing/2014/main" id="{CA0F9C00-759D-439B-962A-EA32D6076602}"/>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1970241"/>
            <a:ext cx="3717036" cy="199787"/>
          </a:xfrm>
          <a:prstGeom prst="rect">
            <a:avLst/>
          </a:prstGeom>
        </p:spPr>
      </p:pic>
      <p:sp>
        <p:nvSpPr>
          <p:cNvPr id="2" name="Title 1">
            <a:extLst>
              <a:ext uri="{FF2B5EF4-FFF2-40B4-BE49-F238E27FC236}">
                <a16:creationId xmlns:a16="http://schemas.microsoft.com/office/drawing/2014/main" id="{F6A28AB5-83AF-4E45-AF36-065686103615}"/>
              </a:ext>
            </a:extLst>
          </p:cNvPr>
          <p:cNvSpPr>
            <a:spLocks noGrp="1"/>
          </p:cNvSpPr>
          <p:nvPr>
            <p:ph type="title"/>
          </p:nvPr>
        </p:nvSpPr>
        <p:spPr>
          <a:xfrm>
            <a:off x="510240" y="753228"/>
            <a:ext cx="3102093" cy="1080938"/>
          </a:xfrm>
        </p:spPr>
        <p:txBody>
          <a:bodyPr>
            <a:normAutofit/>
          </a:bodyPr>
          <a:lstStyle/>
          <a:p>
            <a:r>
              <a:rPr lang="en-US" sz="2100" dirty="0"/>
              <a:t>Hopkins </a:t>
            </a:r>
            <a:br>
              <a:rPr lang="en-US" sz="2100" dirty="0"/>
            </a:br>
            <a:r>
              <a:rPr lang="en-US" sz="2100" dirty="0"/>
              <a:t>Round 2–A and 2-B </a:t>
            </a:r>
            <a:br>
              <a:rPr lang="en-US" sz="2100" dirty="0"/>
            </a:br>
            <a:r>
              <a:rPr lang="en-US" sz="2100" dirty="0"/>
              <a:t>Sampling Event 2</a:t>
            </a:r>
          </a:p>
        </p:txBody>
      </p:sp>
      <p:pic>
        <p:nvPicPr>
          <p:cNvPr id="5" name="Picture 4">
            <a:extLst>
              <a:ext uri="{FF2B5EF4-FFF2-40B4-BE49-F238E27FC236}">
                <a16:creationId xmlns:a16="http://schemas.microsoft.com/office/drawing/2014/main" id="{689E192A-B436-4C3D-B655-FF98A32D5E8F}"/>
              </a:ext>
            </a:extLst>
          </p:cNvPr>
          <p:cNvPicPr>
            <a:picLocks noChangeAspect="1"/>
          </p:cNvPicPr>
          <p:nvPr/>
        </p:nvPicPr>
        <p:blipFill>
          <a:blip r:embed="rId4"/>
          <a:stretch>
            <a:fillRect/>
          </a:stretch>
        </p:blipFill>
        <p:spPr>
          <a:xfrm>
            <a:off x="3762697" y="51316"/>
            <a:ext cx="4941226" cy="6645393"/>
          </a:xfrm>
          <a:prstGeom prst="rect">
            <a:avLst/>
          </a:prstGeom>
        </p:spPr>
      </p:pic>
      <mc:AlternateContent xmlns:mc="http://schemas.openxmlformats.org/markup-compatibility/2006" xmlns:p14="http://schemas.microsoft.com/office/powerpoint/2010/main">
        <mc:Choice Requires="p14">
          <p:contentPart p14:bwMode="auto" r:id="rId5">
            <p14:nvContentPartPr>
              <p14:cNvPr id="40" name="Ink 39">
                <a:extLst>
                  <a:ext uri="{FF2B5EF4-FFF2-40B4-BE49-F238E27FC236}">
                    <a16:creationId xmlns:a16="http://schemas.microsoft.com/office/drawing/2014/main" id="{BC5F8516-438D-4CB1-8668-F0E205978B83}"/>
                  </a:ext>
                </a:extLst>
              </p14:cNvPr>
              <p14:cNvContentPartPr/>
              <p14:nvPr/>
            </p14:nvContentPartPr>
            <p14:xfrm>
              <a:off x="3913178" y="369280"/>
              <a:ext cx="4000200" cy="6069303"/>
            </p14:xfrm>
          </p:contentPart>
        </mc:Choice>
        <mc:Fallback xmlns="">
          <p:pic>
            <p:nvPicPr>
              <p:cNvPr id="40" name="Ink 39">
                <a:extLst>
                  <a:ext uri="{FF2B5EF4-FFF2-40B4-BE49-F238E27FC236}">
                    <a16:creationId xmlns:a16="http://schemas.microsoft.com/office/drawing/2014/main" id="{BC5F8516-438D-4CB1-8668-F0E205978B83}"/>
                  </a:ext>
                </a:extLst>
              </p:cNvPr>
              <p:cNvPicPr/>
              <p:nvPr/>
            </p:nvPicPr>
            <p:blipFill>
              <a:blip r:embed="rId6"/>
              <a:stretch>
                <a:fillRect/>
              </a:stretch>
            </p:blipFill>
            <p:spPr>
              <a:xfrm>
                <a:off x="3889061" y="345520"/>
                <a:ext cx="4047714" cy="6116823"/>
              </a:xfrm>
              <a:prstGeom prst="rect">
                <a:avLst/>
              </a:prstGeom>
            </p:spPr>
          </p:pic>
        </mc:Fallback>
      </mc:AlternateContent>
      <p:sp>
        <p:nvSpPr>
          <p:cNvPr id="6" name="Content Placeholder 5">
            <a:extLst>
              <a:ext uri="{FF2B5EF4-FFF2-40B4-BE49-F238E27FC236}">
                <a16:creationId xmlns:a16="http://schemas.microsoft.com/office/drawing/2014/main" id="{03348C71-5FB8-41E3-BED8-C947DF9FCA1E}"/>
              </a:ext>
            </a:extLst>
          </p:cNvPr>
          <p:cNvSpPr>
            <a:spLocks noGrp="1"/>
          </p:cNvSpPr>
          <p:nvPr>
            <p:ph idx="1"/>
          </p:nvPr>
        </p:nvSpPr>
        <p:spPr/>
        <p:txBody>
          <a:bodyPr/>
          <a:lstStyle/>
          <a:p>
            <a:endParaRPr lang="en-US"/>
          </a:p>
        </p:txBody>
      </p:sp>
      <p:graphicFrame>
        <p:nvGraphicFramePr>
          <p:cNvPr id="14" name="Content Placeholder 3">
            <a:extLst>
              <a:ext uri="{FF2B5EF4-FFF2-40B4-BE49-F238E27FC236}">
                <a16:creationId xmlns:a16="http://schemas.microsoft.com/office/drawing/2014/main" id="{064FCDDE-77B2-4EF0-9A85-30C31E59A76D}"/>
              </a:ext>
            </a:extLst>
          </p:cNvPr>
          <p:cNvGraphicFramePr>
            <a:graphicFrameLocks/>
          </p:cNvGraphicFramePr>
          <p:nvPr>
            <p:extLst>
              <p:ext uri="{D42A27DB-BD31-4B8C-83A1-F6EECF244321}">
                <p14:modId xmlns:p14="http://schemas.microsoft.com/office/powerpoint/2010/main" val="1532661207"/>
              </p:ext>
            </p:extLst>
          </p:nvPr>
        </p:nvGraphicFramePr>
        <p:xfrm>
          <a:off x="110268" y="2783839"/>
          <a:ext cx="3088129" cy="2540000"/>
        </p:xfrm>
        <a:graphic>
          <a:graphicData uri="http://schemas.openxmlformats.org/drawingml/2006/table">
            <a:tbl>
              <a:tblPr>
                <a:tableStyleId>{FABFCF23-3B69-468F-B69F-88F6DE6A72F2}</a:tableStyleId>
              </a:tblPr>
              <a:tblGrid>
                <a:gridCol w="598929">
                  <a:extLst>
                    <a:ext uri="{9D8B030D-6E8A-4147-A177-3AD203B41FA5}">
                      <a16:colId xmlns:a16="http://schemas.microsoft.com/office/drawing/2014/main" val="2912587956"/>
                    </a:ext>
                  </a:extLst>
                </a:gridCol>
                <a:gridCol w="1378185">
                  <a:extLst>
                    <a:ext uri="{9D8B030D-6E8A-4147-A177-3AD203B41FA5}">
                      <a16:colId xmlns:a16="http://schemas.microsoft.com/office/drawing/2014/main" val="2069004892"/>
                    </a:ext>
                  </a:extLst>
                </a:gridCol>
                <a:gridCol w="1111015">
                  <a:extLst>
                    <a:ext uri="{9D8B030D-6E8A-4147-A177-3AD203B41FA5}">
                      <a16:colId xmlns:a16="http://schemas.microsoft.com/office/drawing/2014/main" val="1014155669"/>
                    </a:ext>
                  </a:extLst>
                </a:gridCol>
              </a:tblGrid>
              <a:tr h="257001">
                <a:tc>
                  <a:txBody>
                    <a:bodyPr/>
                    <a:lstStyle/>
                    <a:p>
                      <a:pPr marL="0" marR="0" fontAlgn="t">
                        <a:spcBef>
                          <a:spcPts val="0"/>
                        </a:spcBef>
                        <a:spcAft>
                          <a:spcPts val="0"/>
                        </a:spcAft>
                      </a:pPr>
                      <a:r>
                        <a:rPr lang="en-US" sz="1400" b="1" dirty="0">
                          <a:effectLst/>
                        </a:rPr>
                        <a:t>Event </a:t>
                      </a:r>
                    </a:p>
                  </a:txBody>
                  <a:tcPr marL="38100" marR="38100" marT="25400" marB="25400"/>
                </a:tc>
                <a:tc>
                  <a:txBody>
                    <a:bodyPr/>
                    <a:lstStyle/>
                    <a:p>
                      <a:pPr marL="0" marR="0" algn="ctr" fontAlgn="t">
                        <a:spcBef>
                          <a:spcPts val="0"/>
                        </a:spcBef>
                        <a:spcAft>
                          <a:spcPts val="0"/>
                        </a:spcAft>
                      </a:pPr>
                      <a:r>
                        <a:rPr lang="en-US" sz="1400" b="1" dirty="0">
                          <a:effectLst/>
                        </a:rPr>
                        <a:t>Round</a:t>
                      </a: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b="1" dirty="0">
                          <a:effectLst/>
                        </a:rPr>
                        <a:t>Date</a:t>
                      </a:r>
                    </a:p>
                  </a:txBody>
                  <a:tcPr marL="38100" marR="38100" marT="25400" marB="25400"/>
                </a:tc>
                <a:extLst>
                  <a:ext uri="{0D108BD9-81ED-4DB2-BD59-A6C34878D82A}">
                    <a16:rowId xmlns:a16="http://schemas.microsoft.com/office/drawing/2014/main" val="173707005"/>
                  </a:ext>
                </a:extLst>
              </a:tr>
              <a:tr h="257001">
                <a:tc>
                  <a:txBody>
                    <a:bodyPr/>
                    <a:lstStyle/>
                    <a:p>
                      <a:pPr marL="0" marR="0" algn="ctr" fontAlgn="t">
                        <a:spcBef>
                          <a:spcPts val="0"/>
                        </a:spcBef>
                        <a:spcAft>
                          <a:spcPts val="0"/>
                        </a:spcAft>
                      </a:pPr>
                      <a:r>
                        <a:rPr lang="en-US" sz="1400" dirty="0">
                          <a:effectLst/>
                        </a:rPr>
                        <a:t>1</a:t>
                      </a:r>
                    </a:p>
                  </a:txBody>
                  <a:tcPr marL="38100" marR="38100" marT="25400" marB="25400"/>
                </a:tc>
                <a:tc>
                  <a:txBody>
                    <a:bodyPr/>
                    <a:lstStyle/>
                    <a:p>
                      <a:pPr marL="0" marR="0" algn="ctr" fontAlgn="t">
                        <a:spcBef>
                          <a:spcPts val="0"/>
                        </a:spcBef>
                        <a:spcAft>
                          <a:spcPts val="0"/>
                        </a:spcAft>
                      </a:pPr>
                      <a:r>
                        <a:rPr lang="en-US" sz="1400" dirty="0">
                          <a:effectLst/>
                        </a:rPr>
                        <a:t>1</a:t>
                      </a:r>
                      <a:r>
                        <a:rPr lang="en-US" sz="1400" dirty="0">
                          <a:effectLst/>
                          <a:highlight>
                            <a:srgbClr val="FFFF00"/>
                          </a:highlight>
                        </a:rPr>
                        <a:t>     </a:t>
                      </a:r>
                      <a:endParaRPr lang="en-US" sz="1400" b="1" dirty="0">
                        <a:solidFill>
                          <a:schemeClr val="bg1"/>
                        </a:solidFill>
                        <a:effectLst/>
                        <a:highlight>
                          <a:srgbClr val="FFFF00"/>
                        </a:highligh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302930"/>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2</a:t>
                      </a:r>
                    </a:p>
                  </a:txBody>
                  <a:tcPr marL="38100" marR="38100" marT="25400" marB="25400"/>
                </a:tc>
                <a:tc>
                  <a:txBody>
                    <a:bodyPr/>
                    <a:lstStyle/>
                    <a:p>
                      <a:pPr marL="0" marR="0" algn="ctr" fontAlgn="t">
                        <a:spcBef>
                          <a:spcPts val="0"/>
                        </a:spcBef>
                        <a:spcAft>
                          <a:spcPts val="0"/>
                        </a:spcAft>
                      </a:pPr>
                      <a:r>
                        <a:rPr lang="en-US" sz="1400" dirty="0">
                          <a:effectLst/>
                        </a:rPr>
                        <a:t>2-B and 2-A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3/23/2017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020042184"/>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3</a:t>
                      </a:r>
                    </a:p>
                  </a:txBody>
                  <a:tcPr marL="38100" marR="38100" marT="25400" marB="25400"/>
                </a:tc>
                <a:tc>
                  <a:txBody>
                    <a:bodyPr/>
                    <a:lstStyle/>
                    <a:p>
                      <a:pPr marL="0" marR="0" algn="ctr" fontAlgn="t">
                        <a:spcBef>
                          <a:spcPts val="0"/>
                        </a:spcBef>
                        <a:spcAft>
                          <a:spcPts val="0"/>
                        </a:spcAft>
                      </a:pPr>
                      <a:r>
                        <a:rPr lang="en-US" sz="1400" dirty="0">
                          <a:effectLst/>
                        </a:rPr>
                        <a:t>Post Elimination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647782"/>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4</a:t>
                      </a:r>
                    </a:p>
                  </a:txBody>
                  <a:tcPr marL="38100" marR="38100" marT="25400" marB="25400"/>
                </a:tc>
                <a:tc>
                  <a:txBody>
                    <a:bodyPr/>
                    <a:lstStyle/>
                    <a:p>
                      <a:pPr marL="0" marR="0" algn="ctr" fontAlgn="t">
                        <a:spcBef>
                          <a:spcPts val="0"/>
                        </a:spcBef>
                        <a:spcAft>
                          <a:spcPts val="0"/>
                        </a:spcAft>
                      </a:pPr>
                      <a:r>
                        <a:rPr lang="en-US" sz="1400" dirty="0">
                          <a:effectLst/>
                        </a:rPr>
                        <a:t>3-B9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2234481787"/>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5</a:t>
                      </a:r>
                    </a:p>
                  </a:txBody>
                  <a:tcPr marL="38100" marR="38100" marT="25400" marB="25400"/>
                </a:tc>
                <a:tc>
                  <a:txBody>
                    <a:bodyPr/>
                    <a:lstStyle/>
                    <a:p>
                      <a:pPr marL="0" marR="0" algn="ctr" fontAlgn="t">
                        <a:spcBef>
                          <a:spcPts val="0"/>
                        </a:spcBef>
                        <a:spcAft>
                          <a:spcPts val="0"/>
                        </a:spcAft>
                      </a:pPr>
                      <a:r>
                        <a:rPr lang="en-US" sz="1400" dirty="0">
                          <a:effectLst/>
                        </a:rPr>
                        <a:t>3-B5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876663095"/>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6</a:t>
                      </a:r>
                    </a:p>
                  </a:txBody>
                  <a:tcPr marL="38100" marR="38100" marT="25400" marB="25400"/>
                </a:tc>
                <a:tc>
                  <a:txBody>
                    <a:bodyPr/>
                    <a:lstStyle/>
                    <a:p>
                      <a:pPr marL="0" marR="0" algn="ctr" fontAlgn="t">
                        <a:spcBef>
                          <a:spcPts val="0"/>
                        </a:spcBef>
                        <a:spcAft>
                          <a:spcPts val="0"/>
                        </a:spcAft>
                      </a:pPr>
                      <a:r>
                        <a:rPr lang="en-US" sz="1400" dirty="0">
                          <a:effectLst/>
                        </a:rPr>
                        <a:t>4-B9C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6/20/2017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727127248"/>
                  </a:ext>
                </a:extLst>
              </a:tr>
              <a:tr h="464579">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7</a:t>
                      </a:r>
                    </a:p>
                  </a:txBody>
                  <a:tcPr marL="38100" marR="38100" marT="25400" marB="25400"/>
                </a:tc>
                <a:tc>
                  <a:txBody>
                    <a:bodyPr/>
                    <a:lstStyle/>
                    <a:p>
                      <a:pPr marL="0" marR="0" algn="ctr" fontAlgn="t">
                        <a:spcBef>
                          <a:spcPts val="0"/>
                        </a:spcBef>
                        <a:spcAft>
                          <a:spcPts val="0"/>
                        </a:spcAft>
                      </a:pPr>
                      <a:r>
                        <a:rPr lang="en-US" sz="1400" dirty="0">
                          <a:effectLst/>
                        </a:rPr>
                        <a:t>5 - Persistence Check Sampling Event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8/28/2017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954093800"/>
                  </a:ext>
                </a:extLst>
              </a:tr>
            </a:tbl>
          </a:graphicData>
        </a:graphic>
      </p:graphicFrame>
      <p:sp>
        <p:nvSpPr>
          <p:cNvPr id="16" name="Rectangle 15">
            <a:extLst>
              <a:ext uri="{FF2B5EF4-FFF2-40B4-BE49-F238E27FC236}">
                <a16:creationId xmlns:a16="http://schemas.microsoft.com/office/drawing/2014/main" id="{4313A86D-F441-4B85-961D-16C533252C8F}"/>
              </a:ext>
            </a:extLst>
          </p:cNvPr>
          <p:cNvSpPr/>
          <p:nvPr/>
        </p:nvSpPr>
        <p:spPr>
          <a:xfrm>
            <a:off x="101950" y="3315231"/>
            <a:ext cx="3088129" cy="258762"/>
          </a:xfrm>
          <a:prstGeom prst="rect">
            <a:avLst/>
          </a:prstGeom>
          <a:no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7716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000"/>
                                  </p:stCondLst>
                                  <p:childTnLst>
                                    <p:set>
                                      <p:cBhvr>
                                        <p:cTn id="6" dur="1" fill="hold">
                                          <p:stCondLst>
                                            <p:cond delay="0"/>
                                          </p:stCondLst>
                                        </p:cTn>
                                        <p:tgtEl>
                                          <p:spTgt spid="40"/>
                                        </p:tgtEl>
                                        <p:attrNameLst>
                                          <p:attrName>style.visibility</p:attrName>
                                        </p:attrNameLst>
                                      </p:cBhvr>
                                      <p:to>
                                        <p:strVal val="visible"/>
                                      </p:to>
                                    </p:set>
                                    <p:animEffect transition="in" filter="wipe(right)">
                                      <p:cBhvr>
                                        <p:cTn id="7" dur="7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38000"/>
              </a:schemeClr>
            </a:gs>
            <a:gs pos="50000">
              <a:schemeClr val="bg2">
                <a:shade val="100000"/>
                <a:hueMod val="100000"/>
                <a:satMod val="110000"/>
                <a:lumMod val="130000"/>
              </a:schemeClr>
            </a:gs>
            <a:gs pos="100000">
              <a:schemeClr val="bg2">
                <a:shade val="78000"/>
                <a:hueMod val="106000"/>
                <a:satMod val="120000"/>
                <a:lumMod val="79000"/>
              </a:schemeClr>
            </a:gs>
          </a:gsLst>
          <a:lin ang="2520000" scaled="0"/>
        </a:gra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539E3D4-6962-40AB-8B73-E9DD5692F0E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618"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close up of a building&#10;&#10;Description generated with very high confidence">
            <a:extLst>
              <a:ext uri="{FF2B5EF4-FFF2-40B4-BE49-F238E27FC236}">
                <a16:creationId xmlns:a16="http://schemas.microsoft.com/office/drawing/2014/main" id="{9490E84B-32AB-4B93-B2A7-C660A2894F2C}"/>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2382" y="0"/>
            <a:ext cx="9144000" cy="6858000"/>
          </a:xfrm>
          <a:prstGeom prst="rect">
            <a:avLst/>
          </a:prstGeom>
        </p:spPr>
      </p:pic>
      <p:sp>
        <p:nvSpPr>
          <p:cNvPr id="16" name="Rectangle 15">
            <a:extLst>
              <a:ext uri="{FF2B5EF4-FFF2-40B4-BE49-F238E27FC236}">
                <a16:creationId xmlns:a16="http://schemas.microsoft.com/office/drawing/2014/main" id="{AE7C53B3-E639-4BE7-9C53-AAF6DF686F9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9292" y="0"/>
            <a:ext cx="56647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CD7F1D5-2F5D-4F06-91C2-5616C9AD559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19321"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20" name="Picture 19" descr="A close up of a logo&#10;&#10;Description generated with very high confidence">
            <a:extLst>
              <a:ext uri="{FF2B5EF4-FFF2-40B4-BE49-F238E27FC236}">
                <a16:creationId xmlns:a16="http://schemas.microsoft.com/office/drawing/2014/main" id="{CA0F9C00-759D-439B-962A-EA32D6076602}"/>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1970241"/>
            <a:ext cx="3717036" cy="199787"/>
          </a:xfrm>
          <a:prstGeom prst="rect">
            <a:avLst/>
          </a:prstGeom>
        </p:spPr>
      </p:pic>
      <p:pic>
        <p:nvPicPr>
          <p:cNvPr id="7" name="Content Placeholder 3" descr="A close up of a map&#10;&#10;Description generated with very high confidence">
            <a:extLst>
              <a:ext uri="{FF2B5EF4-FFF2-40B4-BE49-F238E27FC236}">
                <a16:creationId xmlns:a16="http://schemas.microsoft.com/office/drawing/2014/main" id="{D77E296C-CD65-4849-8C3C-9549F5188483}"/>
              </a:ext>
            </a:extLst>
          </p:cNvPr>
          <p:cNvPicPr>
            <a:picLocks noChangeAspect="1"/>
          </p:cNvPicPr>
          <p:nvPr/>
        </p:nvPicPr>
        <p:blipFill>
          <a:blip r:embed="rId4"/>
          <a:stretch>
            <a:fillRect/>
          </a:stretch>
        </p:blipFill>
        <p:spPr>
          <a:xfrm>
            <a:off x="2749780" y="1314483"/>
            <a:ext cx="6283529" cy="5419544"/>
          </a:xfrm>
          <a:prstGeom prst="rect">
            <a:avLst/>
          </a:prstGeom>
          <a:ln>
            <a:noFill/>
          </a:ln>
          <a:effectLst>
            <a:outerShdw blurRad="76200" dist="63500" dir="5040000" algn="tl" rotWithShape="0">
              <a:srgbClr val="000000">
                <a:alpha val="41000"/>
              </a:srgbClr>
            </a:outerShdw>
          </a:effectLst>
        </p:spPr>
      </p:pic>
      <p:sp>
        <p:nvSpPr>
          <p:cNvPr id="2" name="Title 1">
            <a:extLst>
              <a:ext uri="{FF2B5EF4-FFF2-40B4-BE49-F238E27FC236}">
                <a16:creationId xmlns:a16="http://schemas.microsoft.com/office/drawing/2014/main" id="{88A908A6-6FD7-4CEE-ACC3-5984B1569B69}"/>
              </a:ext>
            </a:extLst>
          </p:cNvPr>
          <p:cNvSpPr>
            <a:spLocks noGrp="1"/>
          </p:cNvSpPr>
          <p:nvPr>
            <p:ph type="title"/>
          </p:nvPr>
        </p:nvSpPr>
        <p:spPr>
          <a:xfrm>
            <a:off x="510240" y="753228"/>
            <a:ext cx="3102093" cy="1080938"/>
          </a:xfrm>
        </p:spPr>
        <p:txBody>
          <a:bodyPr>
            <a:normAutofit/>
          </a:bodyPr>
          <a:lstStyle/>
          <a:p>
            <a:r>
              <a:rPr lang="en-US" sz="2100" dirty="0"/>
              <a:t>Hopkins </a:t>
            </a:r>
            <a:br>
              <a:rPr lang="en-US" sz="2100" dirty="0"/>
            </a:br>
            <a:r>
              <a:rPr lang="en-US" sz="2100" dirty="0"/>
              <a:t>Round 2-A</a:t>
            </a:r>
            <a:br>
              <a:rPr lang="en-US" sz="2100" dirty="0"/>
            </a:br>
            <a:r>
              <a:rPr lang="en-US" sz="2100" dirty="0"/>
              <a:t>Sampling Event 2</a:t>
            </a:r>
          </a:p>
        </p:txBody>
      </p:sp>
      <p:sp>
        <p:nvSpPr>
          <p:cNvPr id="9" name="Content Placeholder 8"/>
          <p:cNvSpPr>
            <a:spLocks noGrp="1"/>
          </p:cNvSpPr>
          <p:nvPr>
            <p:ph idx="1"/>
          </p:nvPr>
        </p:nvSpPr>
        <p:spPr>
          <a:xfrm>
            <a:off x="510240" y="2336873"/>
            <a:ext cx="2742217" cy="3599316"/>
          </a:xfrm>
        </p:spPr>
        <p:txBody>
          <a:bodyPr>
            <a:normAutofit/>
          </a:bodyPr>
          <a:lstStyle/>
          <a:p>
            <a:endParaRPr lang="en-US" sz="1200" dirty="0"/>
          </a:p>
        </p:txBody>
      </p:sp>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6762F6DF-28EB-4282-A306-D062CFF0EAAE}"/>
                  </a:ext>
                </a:extLst>
              </p14:cNvPr>
              <p14:cNvContentPartPr/>
              <p14:nvPr/>
            </p14:nvContentPartPr>
            <p14:xfrm>
              <a:off x="3795600" y="1266509"/>
              <a:ext cx="915600" cy="3813600"/>
            </p14:xfrm>
          </p:contentPart>
        </mc:Choice>
        <mc:Fallback xmlns="">
          <p:pic>
            <p:nvPicPr>
              <p:cNvPr id="4" name="Ink 3">
                <a:extLst>
                  <a:ext uri="{FF2B5EF4-FFF2-40B4-BE49-F238E27FC236}">
                    <a16:creationId xmlns:a16="http://schemas.microsoft.com/office/drawing/2014/main" id="{6762F6DF-28EB-4282-A306-D062CFF0EAAE}"/>
                  </a:ext>
                </a:extLst>
              </p:cNvPr>
              <p:cNvPicPr/>
              <p:nvPr/>
            </p:nvPicPr>
            <p:blipFill>
              <a:blip r:embed="rId6"/>
              <a:stretch>
                <a:fillRect/>
              </a:stretch>
            </p:blipFill>
            <p:spPr>
              <a:xfrm>
                <a:off x="3771856" y="1242750"/>
                <a:ext cx="963089" cy="3861477"/>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0" name="Ink 9">
                <a:extLst>
                  <a:ext uri="{FF2B5EF4-FFF2-40B4-BE49-F238E27FC236}">
                    <a16:creationId xmlns:a16="http://schemas.microsoft.com/office/drawing/2014/main" id="{FB89C73C-EBC2-4524-831A-5DC00E1ABEA7}"/>
                  </a:ext>
                </a:extLst>
              </p14:cNvPr>
              <p14:cNvContentPartPr/>
              <p14:nvPr/>
            </p14:nvContentPartPr>
            <p14:xfrm>
              <a:off x="7518320" y="5936189"/>
              <a:ext cx="1367400" cy="511440"/>
            </p14:xfrm>
          </p:contentPart>
        </mc:Choice>
        <mc:Fallback xmlns="">
          <p:pic>
            <p:nvPicPr>
              <p:cNvPr id="10" name="Ink 9">
                <a:extLst>
                  <a:ext uri="{FF2B5EF4-FFF2-40B4-BE49-F238E27FC236}">
                    <a16:creationId xmlns:a16="http://schemas.microsoft.com/office/drawing/2014/main" id="{FB89C73C-EBC2-4524-831A-5DC00E1ABEA7}"/>
                  </a:ext>
                </a:extLst>
              </p:cNvPr>
              <p:cNvPicPr/>
              <p:nvPr/>
            </p:nvPicPr>
            <p:blipFill>
              <a:blip r:embed="rId8"/>
              <a:stretch>
                <a:fillRect/>
              </a:stretch>
            </p:blipFill>
            <p:spPr>
              <a:xfrm>
                <a:off x="7494552" y="5912109"/>
                <a:ext cx="1414937" cy="558882"/>
              </a:xfrm>
              <a:prstGeom prst="rect">
                <a:avLst/>
              </a:prstGeom>
            </p:spPr>
          </p:pic>
        </mc:Fallback>
      </mc:AlternateContent>
      <p:pic>
        <p:nvPicPr>
          <p:cNvPr id="15" name="Picture 14" descr="A picture containing LEGO&#10;&#10;Description generated with high confidence">
            <a:extLst>
              <a:ext uri="{FF2B5EF4-FFF2-40B4-BE49-F238E27FC236}">
                <a16:creationId xmlns:a16="http://schemas.microsoft.com/office/drawing/2014/main" id="{A610C983-A58D-4B47-ABF5-3148766C1756}"/>
              </a:ext>
            </a:extLst>
          </p:cNvPr>
          <p:cNvPicPr>
            <a:picLocks noChangeAspect="1"/>
          </p:cNvPicPr>
          <p:nvPr/>
        </p:nvPicPr>
        <p:blipFill>
          <a:blip r:embed="rId9"/>
          <a:stretch>
            <a:fillRect/>
          </a:stretch>
        </p:blipFill>
        <p:spPr>
          <a:xfrm>
            <a:off x="4271061" y="1555244"/>
            <a:ext cx="1992341" cy="2276962"/>
          </a:xfrm>
          <a:prstGeom prst="rect">
            <a:avLst/>
          </a:prstGeom>
        </p:spPr>
      </p:pic>
      <p:pic>
        <p:nvPicPr>
          <p:cNvPr id="19" name="Picture 18" descr="A close up of a light post&#10;&#10;Description generated with high confidence">
            <a:extLst>
              <a:ext uri="{FF2B5EF4-FFF2-40B4-BE49-F238E27FC236}">
                <a16:creationId xmlns:a16="http://schemas.microsoft.com/office/drawing/2014/main" id="{72C90527-46A6-43C7-BFBF-2604ED6C15DD}"/>
              </a:ext>
            </a:extLst>
          </p:cNvPr>
          <p:cNvPicPr>
            <a:picLocks noChangeAspect="1"/>
          </p:cNvPicPr>
          <p:nvPr/>
        </p:nvPicPr>
        <p:blipFill>
          <a:blip r:embed="rId10"/>
          <a:stretch>
            <a:fillRect/>
          </a:stretch>
        </p:blipFill>
        <p:spPr>
          <a:xfrm>
            <a:off x="3460275" y="2457378"/>
            <a:ext cx="1750187" cy="1492717"/>
          </a:xfrm>
          <a:prstGeom prst="rect">
            <a:avLst/>
          </a:prstGeom>
          <a:effectLst>
            <a:innerShdw blurRad="63500" dist="50800">
              <a:prstClr val="black">
                <a:alpha val="50000"/>
              </a:prstClr>
            </a:innerShdw>
          </a:effectLst>
        </p:spPr>
      </p:pic>
      <p:pic>
        <p:nvPicPr>
          <p:cNvPr id="22" name="Picture 21" descr="A close up of a logo&#10;&#10;Description generated with very high confidence">
            <a:extLst>
              <a:ext uri="{FF2B5EF4-FFF2-40B4-BE49-F238E27FC236}">
                <a16:creationId xmlns:a16="http://schemas.microsoft.com/office/drawing/2014/main" id="{A7265C25-8F49-444C-A3F0-5704D84A06C3}"/>
              </a:ext>
            </a:extLst>
          </p:cNvPr>
          <p:cNvPicPr>
            <a:picLocks noChangeAspect="1"/>
          </p:cNvPicPr>
          <p:nvPr/>
        </p:nvPicPr>
        <p:blipFill>
          <a:blip r:embed="rId11"/>
          <a:stretch>
            <a:fillRect/>
          </a:stretch>
        </p:blipFill>
        <p:spPr>
          <a:xfrm>
            <a:off x="-315121" y="2980617"/>
            <a:ext cx="3211292" cy="3211292"/>
          </a:xfrm>
          <a:prstGeom prst="rect">
            <a:avLst/>
          </a:prstGeom>
        </p:spPr>
      </p:pic>
      <p:sp>
        <p:nvSpPr>
          <p:cNvPr id="23" name="Title 1">
            <a:extLst>
              <a:ext uri="{FF2B5EF4-FFF2-40B4-BE49-F238E27FC236}">
                <a16:creationId xmlns:a16="http://schemas.microsoft.com/office/drawing/2014/main" id="{A6E8428F-F664-4627-AF78-72D7E5F2AF3D}"/>
              </a:ext>
            </a:extLst>
          </p:cNvPr>
          <p:cNvSpPr txBox="1">
            <a:spLocks/>
          </p:cNvSpPr>
          <p:nvPr/>
        </p:nvSpPr>
        <p:spPr>
          <a:xfrm>
            <a:off x="3946158" y="353926"/>
            <a:ext cx="5403460"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sz="2100" dirty="0">
                <a:solidFill>
                  <a:schemeClr val="bg1"/>
                </a:solidFill>
              </a:rPr>
              <a:t>Source identified and eliminated. </a:t>
            </a:r>
          </a:p>
        </p:txBody>
      </p:sp>
    </p:spTree>
    <p:extLst>
      <p:ext uri="{BB962C8B-B14F-4D97-AF65-F5344CB8AC3E}">
        <p14:creationId xmlns:p14="http://schemas.microsoft.com/office/powerpoint/2010/main" val="1978056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par>
                                <p:cTn id="12" presetID="40" presetClass="path" presetSubtype="0" accel="50000" decel="50000" fill="hold" nodeType="withEffect">
                                  <p:stCondLst>
                                    <p:cond delay="0"/>
                                  </p:stCondLst>
                                  <p:childTnLst>
                                    <p:animMotion origin="layout" path="M -1.38889E-6 4.07407E-6 C 0.01458 -0.00186 0.02865 -0.00139 0.0309 0.00856 C 0.03333 0.02083 0.02101 0.02916 0.00781 0.03842 C -0.00642 0.04907 -0.02101 0.05833 -0.01788 0.07129 C -0.01597 0.0831 0.00035 0.08125 0.01667 0.08101 C 0.03073 0.07824 0.04445 0.07893 0.0474 0.09097 C 0.04896 0.10115 0.03698 0.11088 0.02413 0.12013 C 0.0099 0.12916 -0.00451 0.14004 -0.00173 0.15138 C 0.00052 0.16296 0.03264 0.16157 0.03247 0.16157 C 0.0474 0.16041 0.06111 0.16018 0.06354 0.17106 C 0.06545 0.18263 0.05365 0.19143 0.04063 0.20069 C 0.02639 0.21088 0.01198 0.2206 0.01441 0.2331 C 0.01719 0.24537 0.03229 0.24328 0.04896 0.24189 C 0.06354 0.24213 0.07761 0.2412 0.07952 0.25301 C 0.08212 0.26342 0.06997 0.27314 0.0566 0.28194 C 0.04254 0.29166 0.02847 0.30208 0.03038 0.31388 C 0.03281 0.32546 0.04931 0.32361 0.06528 0.32407 " pathEditMode="relative" rAng="4500000" ptsTypes="AAAAAAAAAAAAAAAAA">
                                      <p:cBhvr>
                                        <p:cTn id="13" dur="3000" spd="-100000" fill="hold"/>
                                        <p:tgtEl>
                                          <p:spTgt spid="15"/>
                                        </p:tgtEl>
                                        <p:attrNameLst>
                                          <p:attrName>ppt_x</p:attrName>
                                          <p:attrName>ppt_y</p:attrName>
                                        </p:attrNameLst>
                                      </p:cBhvr>
                                      <p:rCtr x="3090" y="16273"/>
                                    </p:animMotion>
                                  </p:childTnLst>
                                </p:cTn>
                              </p:par>
                            </p:childTnLst>
                          </p:cTn>
                        </p:par>
                        <p:par>
                          <p:cTn id="14" fill="hold">
                            <p:stCondLst>
                              <p:cond delay="3500"/>
                            </p:stCondLst>
                            <p:childTnLst>
                              <p:par>
                                <p:cTn id="15" presetID="53" presetClass="entr" presetSubtype="16"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childTnLst>
                          </p:cTn>
                        </p:par>
                        <p:par>
                          <p:cTn id="20" fill="hold">
                            <p:stCondLst>
                              <p:cond delay="4000"/>
                            </p:stCondLst>
                            <p:childTnLst>
                              <p:par>
                                <p:cTn id="21" presetID="22" presetClass="entr" presetSubtype="8" fill="hold" grpId="0"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left)">
                                      <p:cBhvr>
                                        <p:cTn id="23" dur="2000"/>
                                        <p:tgtEl>
                                          <p:spTgt spid="23"/>
                                        </p:tgtEl>
                                      </p:cBhvr>
                                    </p:animEffect>
                                  </p:childTnLst>
                                </p:cTn>
                              </p:par>
                            </p:childTnLst>
                          </p:cTn>
                        </p:par>
                        <p:par>
                          <p:cTn id="24" fill="hold">
                            <p:stCondLst>
                              <p:cond delay="6000"/>
                            </p:stCondLst>
                            <p:childTnLst>
                              <p:par>
                                <p:cTn id="25" presetID="10" presetClass="exit" presetSubtype="0" fill="hold" nodeType="afterEffect">
                                  <p:stCondLst>
                                    <p:cond delay="0"/>
                                  </p:stCondLst>
                                  <p:childTnLst>
                                    <p:animEffect transition="out" filter="fade">
                                      <p:cBhvr>
                                        <p:cTn id="26" dur="500"/>
                                        <p:tgtEl>
                                          <p:spTgt spid="15"/>
                                        </p:tgtEl>
                                      </p:cBhvr>
                                    </p:animEffect>
                                    <p:set>
                                      <p:cBhvr>
                                        <p:cTn id="27" dur="1" fill="hold">
                                          <p:stCondLst>
                                            <p:cond delay="499"/>
                                          </p:stCondLst>
                                        </p:cTn>
                                        <p:tgtEl>
                                          <p:spTgt spid="15"/>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500"/>
                                        <p:tgtEl>
                                          <p:spTgt spid="19"/>
                                        </p:tgtEl>
                                      </p:cBhvr>
                                    </p:animEffect>
                                    <p:set>
                                      <p:cBhvr>
                                        <p:cTn id="30"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38000"/>
              </a:schemeClr>
            </a:gs>
            <a:gs pos="50000">
              <a:schemeClr val="bg2">
                <a:shade val="100000"/>
                <a:hueMod val="100000"/>
                <a:satMod val="110000"/>
                <a:lumMod val="130000"/>
              </a:schemeClr>
            </a:gs>
            <a:gs pos="100000">
              <a:schemeClr val="bg2">
                <a:shade val="78000"/>
                <a:hueMod val="106000"/>
                <a:satMod val="120000"/>
                <a:lumMod val="79000"/>
              </a:schemeClr>
            </a:gs>
          </a:gsLst>
          <a:lin ang="252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39E3D4-6962-40AB-8B73-E9DD5692F0E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618"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9490E84B-32AB-4B93-B2A7-C660A2894F2C}"/>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2382" y="0"/>
            <a:ext cx="9144000" cy="6858000"/>
          </a:xfrm>
          <a:prstGeom prst="rect">
            <a:avLst/>
          </a:prstGeom>
        </p:spPr>
      </p:pic>
      <p:sp>
        <p:nvSpPr>
          <p:cNvPr id="13" name="Rectangle 12">
            <a:extLst>
              <a:ext uri="{FF2B5EF4-FFF2-40B4-BE49-F238E27FC236}">
                <a16:creationId xmlns:a16="http://schemas.microsoft.com/office/drawing/2014/main" id="{AE7C53B3-E639-4BE7-9C53-AAF6DF686F9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9292" y="0"/>
            <a:ext cx="56647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CD7F1D5-2F5D-4F06-91C2-5616C9AD559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19321"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7" name="Picture 16">
            <a:extLst>
              <a:ext uri="{FF2B5EF4-FFF2-40B4-BE49-F238E27FC236}">
                <a16:creationId xmlns:a16="http://schemas.microsoft.com/office/drawing/2014/main" id="{CA0F9C00-759D-439B-962A-EA32D6076602}"/>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1970241"/>
            <a:ext cx="3717036" cy="199787"/>
          </a:xfrm>
          <a:prstGeom prst="rect">
            <a:avLst/>
          </a:prstGeom>
        </p:spPr>
      </p:pic>
      <p:pic>
        <p:nvPicPr>
          <p:cNvPr id="4" name="Picture 3">
            <a:extLst>
              <a:ext uri="{FF2B5EF4-FFF2-40B4-BE49-F238E27FC236}">
                <a16:creationId xmlns:a16="http://schemas.microsoft.com/office/drawing/2014/main" id="{F56642F2-5402-4CDB-8087-7883291A309C}"/>
              </a:ext>
            </a:extLst>
          </p:cNvPr>
          <p:cNvPicPr>
            <a:picLocks noChangeAspect="1"/>
          </p:cNvPicPr>
          <p:nvPr/>
        </p:nvPicPr>
        <p:blipFill>
          <a:blip r:embed="rId4"/>
          <a:stretch>
            <a:fillRect/>
          </a:stretch>
        </p:blipFill>
        <p:spPr>
          <a:xfrm>
            <a:off x="3169603" y="711733"/>
            <a:ext cx="5972015" cy="5434532"/>
          </a:xfrm>
          <a:prstGeom prst="rect">
            <a:avLst/>
          </a:prstGeom>
          <a:ln>
            <a:noFill/>
          </a:ln>
          <a:effectLst>
            <a:outerShdw blurRad="76200" dist="63500" dir="5040000" algn="tl" rotWithShape="0">
              <a:srgbClr val="000000">
                <a:alpha val="41000"/>
              </a:srgbClr>
            </a:outerShdw>
          </a:effectLst>
        </p:spPr>
      </p:pic>
      <p:sp>
        <p:nvSpPr>
          <p:cNvPr id="2" name="Title 1">
            <a:extLst>
              <a:ext uri="{FF2B5EF4-FFF2-40B4-BE49-F238E27FC236}">
                <a16:creationId xmlns:a16="http://schemas.microsoft.com/office/drawing/2014/main" id="{89A647A3-83D8-440E-8545-3C04B6A92E4F}"/>
              </a:ext>
            </a:extLst>
          </p:cNvPr>
          <p:cNvSpPr>
            <a:spLocks noGrp="1"/>
          </p:cNvSpPr>
          <p:nvPr>
            <p:ph type="title"/>
          </p:nvPr>
        </p:nvSpPr>
        <p:spPr>
          <a:xfrm>
            <a:off x="236751" y="764139"/>
            <a:ext cx="3102093" cy="1080938"/>
          </a:xfrm>
        </p:spPr>
        <p:txBody>
          <a:bodyPr>
            <a:normAutofit/>
          </a:bodyPr>
          <a:lstStyle/>
          <a:p>
            <a:r>
              <a:rPr lang="en-US" sz="2400" dirty="0"/>
              <a:t>Hopkins </a:t>
            </a:r>
            <a:br>
              <a:rPr lang="en-US" sz="2400" dirty="0"/>
            </a:br>
            <a:r>
              <a:rPr lang="en-US" sz="2400" dirty="0"/>
              <a:t>Sampling Event </a:t>
            </a:r>
            <a:r>
              <a:rPr lang="en-US" sz="2100" dirty="0"/>
              <a:t>2</a:t>
            </a:r>
            <a:br>
              <a:rPr lang="en-US" sz="2100" dirty="0"/>
            </a:br>
            <a:r>
              <a:rPr lang="en-US" sz="1800" dirty="0"/>
              <a:t>(Closer look at Round 2-B)</a:t>
            </a:r>
          </a:p>
        </p:txBody>
      </p:sp>
      <mc:AlternateContent xmlns:mc="http://schemas.openxmlformats.org/markup-compatibility/2006" xmlns:p14="http://schemas.microsoft.com/office/powerpoint/2010/main">
        <mc:Choice Requires="p14">
          <p:contentPart p14:bwMode="auto" r:id="rId5">
            <p14:nvContentPartPr>
              <p14:cNvPr id="39" name="Ink 38">
                <a:extLst>
                  <a:ext uri="{FF2B5EF4-FFF2-40B4-BE49-F238E27FC236}">
                    <a16:creationId xmlns:a16="http://schemas.microsoft.com/office/drawing/2014/main" id="{6F835681-A1FA-46A4-91C9-A1478875D9F9}"/>
                  </a:ext>
                </a:extLst>
              </p14:cNvPr>
              <p14:cNvContentPartPr/>
              <p14:nvPr/>
            </p14:nvContentPartPr>
            <p14:xfrm>
              <a:off x="4423013" y="1176285"/>
              <a:ext cx="3725760" cy="5497676"/>
            </p14:xfrm>
          </p:contentPart>
        </mc:Choice>
        <mc:Fallback xmlns="">
          <p:pic>
            <p:nvPicPr>
              <p:cNvPr id="39" name="Ink 38">
                <a:extLst>
                  <a:ext uri="{FF2B5EF4-FFF2-40B4-BE49-F238E27FC236}">
                    <a16:creationId xmlns:a16="http://schemas.microsoft.com/office/drawing/2014/main" id="{6F835681-A1FA-46A4-91C9-A1478875D9F9}"/>
                  </a:ext>
                </a:extLst>
              </p:cNvPr>
              <p:cNvPicPr/>
              <p:nvPr/>
            </p:nvPicPr>
            <p:blipFill>
              <a:blip r:embed="rId6"/>
              <a:stretch>
                <a:fillRect/>
              </a:stretch>
            </p:blipFill>
            <p:spPr>
              <a:xfrm>
                <a:off x="4398892" y="1152164"/>
                <a:ext cx="3773282" cy="5545557"/>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40" name="Ink 39">
                <a:extLst>
                  <a:ext uri="{FF2B5EF4-FFF2-40B4-BE49-F238E27FC236}">
                    <a16:creationId xmlns:a16="http://schemas.microsoft.com/office/drawing/2014/main" id="{0230EAF5-AA54-47F7-B680-C34DBC901C76}"/>
                  </a:ext>
                </a:extLst>
              </p14:cNvPr>
              <p14:cNvContentPartPr/>
              <p14:nvPr/>
            </p14:nvContentPartPr>
            <p14:xfrm>
              <a:off x="5562480" y="194520"/>
              <a:ext cx="1642800" cy="1600320"/>
            </p14:xfrm>
          </p:contentPart>
        </mc:Choice>
        <mc:Fallback xmlns="">
          <p:pic>
            <p:nvPicPr>
              <p:cNvPr id="40" name="Ink 39">
                <a:extLst>
                  <a:ext uri="{FF2B5EF4-FFF2-40B4-BE49-F238E27FC236}">
                    <a16:creationId xmlns:a16="http://schemas.microsoft.com/office/drawing/2014/main" id="{0230EAF5-AA54-47F7-B680-C34DBC901C76}"/>
                  </a:ext>
                </a:extLst>
              </p:cNvPr>
              <p:cNvPicPr/>
              <p:nvPr/>
            </p:nvPicPr>
            <p:blipFill>
              <a:blip r:embed="rId8"/>
              <a:stretch>
                <a:fillRect/>
              </a:stretch>
            </p:blipFill>
            <p:spPr>
              <a:xfrm>
                <a:off x="5520726" y="152776"/>
                <a:ext cx="1726668" cy="1683809"/>
              </a:xfrm>
              <a:prstGeom prst="rect">
                <a:avLst/>
              </a:prstGeom>
            </p:spPr>
          </p:pic>
        </mc:Fallback>
      </mc:AlternateContent>
      <p:graphicFrame>
        <p:nvGraphicFramePr>
          <p:cNvPr id="14" name="Content Placeholder 3">
            <a:extLst>
              <a:ext uri="{FF2B5EF4-FFF2-40B4-BE49-F238E27FC236}">
                <a16:creationId xmlns:a16="http://schemas.microsoft.com/office/drawing/2014/main" id="{5569D60C-B395-4E38-9D61-0442BAFAD0CB}"/>
              </a:ext>
            </a:extLst>
          </p:cNvPr>
          <p:cNvGraphicFramePr>
            <a:graphicFrameLocks/>
          </p:cNvGraphicFramePr>
          <p:nvPr>
            <p:extLst>
              <p:ext uri="{D42A27DB-BD31-4B8C-83A1-F6EECF244321}">
                <p14:modId xmlns:p14="http://schemas.microsoft.com/office/powerpoint/2010/main" val="932644613"/>
              </p:ext>
            </p:extLst>
          </p:nvPr>
        </p:nvGraphicFramePr>
        <p:xfrm>
          <a:off x="110268" y="2783839"/>
          <a:ext cx="3088129" cy="2540000"/>
        </p:xfrm>
        <a:graphic>
          <a:graphicData uri="http://schemas.openxmlformats.org/drawingml/2006/table">
            <a:tbl>
              <a:tblPr>
                <a:tableStyleId>{FABFCF23-3B69-468F-B69F-88F6DE6A72F2}</a:tableStyleId>
              </a:tblPr>
              <a:tblGrid>
                <a:gridCol w="598929">
                  <a:extLst>
                    <a:ext uri="{9D8B030D-6E8A-4147-A177-3AD203B41FA5}">
                      <a16:colId xmlns:a16="http://schemas.microsoft.com/office/drawing/2014/main" val="2912587956"/>
                    </a:ext>
                  </a:extLst>
                </a:gridCol>
                <a:gridCol w="1378185">
                  <a:extLst>
                    <a:ext uri="{9D8B030D-6E8A-4147-A177-3AD203B41FA5}">
                      <a16:colId xmlns:a16="http://schemas.microsoft.com/office/drawing/2014/main" val="2069004892"/>
                    </a:ext>
                  </a:extLst>
                </a:gridCol>
                <a:gridCol w="1111015">
                  <a:extLst>
                    <a:ext uri="{9D8B030D-6E8A-4147-A177-3AD203B41FA5}">
                      <a16:colId xmlns:a16="http://schemas.microsoft.com/office/drawing/2014/main" val="1014155669"/>
                    </a:ext>
                  </a:extLst>
                </a:gridCol>
              </a:tblGrid>
              <a:tr h="257001">
                <a:tc>
                  <a:txBody>
                    <a:bodyPr/>
                    <a:lstStyle/>
                    <a:p>
                      <a:pPr marL="0" marR="0" fontAlgn="t">
                        <a:spcBef>
                          <a:spcPts val="0"/>
                        </a:spcBef>
                        <a:spcAft>
                          <a:spcPts val="0"/>
                        </a:spcAft>
                      </a:pPr>
                      <a:r>
                        <a:rPr lang="en-US" sz="1400" b="1" dirty="0">
                          <a:effectLst/>
                        </a:rPr>
                        <a:t>Event </a:t>
                      </a:r>
                    </a:p>
                  </a:txBody>
                  <a:tcPr marL="38100" marR="38100" marT="25400" marB="25400"/>
                </a:tc>
                <a:tc>
                  <a:txBody>
                    <a:bodyPr/>
                    <a:lstStyle/>
                    <a:p>
                      <a:pPr marL="0" marR="0" algn="ctr" fontAlgn="t">
                        <a:spcBef>
                          <a:spcPts val="0"/>
                        </a:spcBef>
                        <a:spcAft>
                          <a:spcPts val="0"/>
                        </a:spcAft>
                      </a:pPr>
                      <a:r>
                        <a:rPr lang="en-US" sz="1400" b="1" dirty="0">
                          <a:effectLst/>
                        </a:rPr>
                        <a:t>Round</a:t>
                      </a: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b="1" dirty="0">
                          <a:effectLst/>
                        </a:rPr>
                        <a:t>Date</a:t>
                      </a:r>
                    </a:p>
                  </a:txBody>
                  <a:tcPr marL="38100" marR="38100" marT="25400" marB="25400"/>
                </a:tc>
                <a:extLst>
                  <a:ext uri="{0D108BD9-81ED-4DB2-BD59-A6C34878D82A}">
                    <a16:rowId xmlns:a16="http://schemas.microsoft.com/office/drawing/2014/main" val="173707005"/>
                  </a:ext>
                </a:extLst>
              </a:tr>
              <a:tr h="257001">
                <a:tc>
                  <a:txBody>
                    <a:bodyPr/>
                    <a:lstStyle/>
                    <a:p>
                      <a:pPr marL="0" marR="0" algn="ctr" fontAlgn="t">
                        <a:spcBef>
                          <a:spcPts val="0"/>
                        </a:spcBef>
                        <a:spcAft>
                          <a:spcPts val="0"/>
                        </a:spcAft>
                      </a:pPr>
                      <a:r>
                        <a:rPr lang="en-US" sz="1400" dirty="0">
                          <a:effectLst/>
                        </a:rPr>
                        <a:t>1</a:t>
                      </a:r>
                    </a:p>
                  </a:txBody>
                  <a:tcPr marL="38100" marR="38100" marT="25400" marB="25400"/>
                </a:tc>
                <a:tc>
                  <a:txBody>
                    <a:bodyPr/>
                    <a:lstStyle/>
                    <a:p>
                      <a:pPr marL="0" marR="0" algn="ctr" fontAlgn="t">
                        <a:spcBef>
                          <a:spcPts val="0"/>
                        </a:spcBef>
                        <a:spcAft>
                          <a:spcPts val="0"/>
                        </a:spcAft>
                      </a:pPr>
                      <a:r>
                        <a:rPr lang="en-US" sz="1400" dirty="0">
                          <a:effectLst/>
                        </a:rPr>
                        <a:t>1</a:t>
                      </a:r>
                      <a:r>
                        <a:rPr lang="en-US" sz="1400" dirty="0">
                          <a:effectLst/>
                          <a:highlight>
                            <a:srgbClr val="FFFF00"/>
                          </a:highlight>
                        </a:rPr>
                        <a:t>     </a:t>
                      </a:r>
                      <a:endParaRPr lang="en-US" sz="1400" b="1" dirty="0">
                        <a:solidFill>
                          <a:schemeClr val="bg1"/>
                        </a:solidFill>
                        <a:effectLst/>
                        <a:highlight>
                          <a:srgbClr val="FFFF00"/>
                        </a:highligh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302930"/>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2</a:t>
                      </a:r>
                    </a:p>
                  </a:txBody>
                  <a:tcPr marL="38100" marR="38100" marT="25400" marB="25400"/>
                </a:tc>
                <a:tc>
                  <a:txBody>
                    <a:bodyPr/>
                    <a:lstStyle/>
                    <a:p>
                      <a:pPr marL="0" marR="0" algn="ctr" fontAlgn="t">
                        <a:spcBef>
                          <a:spcPts val="0"/>
                        </a:spcBef>
                        <a:spcAft>
                          <a:spcPts val="0"/>
                        </a:spcAft>
                      </a:pPr>
                      <a:r>
                        <a:rPr lang="en-US" sz="1400" dirty="0">
                          <a:effectLst/>
                        </a:rPr>
                        <a:t>2-B and 2-A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3/23/2017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020042184"/>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3</a:t>
                      </a:r>
                    </a:p>
                  </a:txBody>
                  <a:tcPr marL="38100" marR="38100" marT="25400" marB="25400"/>
                </a:tc>
                <a:tc>
                  <a:txBody>
                    <a:bodyPr/>
                    <a:lstStyle/>
                    <a:p>
                      <a:pPr marL="0" marR="0" algn="ctr" fontAlgn="t">
                        <a:spcBef>
                          <a:spcPts val="0"/>
                        </a:spcBef>
                        <a:spcAft>
                          <a:spcPts val="0"/>
                        </a:spcAft>
                      </a:pPr>
                      <a:r>
                        <a:rPr lang="en-US" sz="1400" dirty="0">
                          <a:effectLst/>
                        </a:rPr>
                        <a:t>Post Elimination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647782"/>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4</a:t>
                      </a:r>
                    </a:p>
                  </a:txBody>
                  <a:tcPr marL="38100" marR="38100" marT="25400" marB="25400"/>
                </a:tc>
                <a:tc>
                  <a:txBody>
                    <a:bodyPr/>
                    <a:lstStyle/>
                    <a:p>
                      <a:pPr marL="0" marR="0" algn="ctr" fontAlgn="t">
                        <a:spcBef>
                          <a:spcPts val="0"/>
                        </a:spcBef>
                        <a:spcAft>
                          <a:spcPts val="0"/>
                        </a:spcAft>
                      </a:pPr>
                      <a:r>
                        <a:rPr lang="en-US" sz="1400" dirty="0">
                          <a:effectLst/>
                        </a:rPr>
                        <a:t>3-B9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2234481787"/>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5</a:t>
                      </a:r>
                    </a:p>
                  </a:txBody>
                  <a:tcPr marL="38100" marR="38100" marT="25400" marB="25400"/>
                </a:tc>
                <a:tc>
                  <a:txBody>
                    <a:bodyPr/>
                    <a:lstStyle/>
                    <a:p>
                      <a:pPr marL="0" marR="0" algn="ctr" fontAlgn="t">
                        <a:spcBef>
                          <a:spcPts val="0"/>
                        </a:spcBef>
                        <a:spcAft>
                          <a:spcPts val="0"/>
                        </a:spcAft>
                      </a:pPr>
                      <a:r>
                        <a:rPr lang="en-US" sz="1400" dirty="0">
                          <a:effectLst/>
                        </a:rPr>
                        <a:t>3-B5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876663095"/>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6</a:t>
                      </a:r>
                    </a:p>
                  </a:txBody>
                  <a:tcPr marL="38100" marR="38100" marT="25400" marB="25400"/>
                </a:tc>
                <a:tc>
                  <a:txBody>
                    <a:bodyPr/>
                    <a:lstStyle/>
                    <a:p>
                      <a:pPr marL="0" marR="0" algn="ctr" fontAlgn="t">
                        <a:spcBef>
                          <a:spcPts val="0"/>
                        </a:spcBef>
                        <a:spcAft>
                          <a:spcPts val="0"/>
                        </a:spcAft>
                      </a:pPr>
                      <a:r>
                        <a:rPr lang="en-US" sz="1400" dirty="0">
                          <a:effectLst/>
                        </a:rPr>
                        <a:t>4-B9C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6/20/2017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727127248"/>
                  </a:ext>
                </a:extLst>
              </a:tr>
              <a:tr h="464579">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7</a:t>
                      </a:r>
                    </a:p>
                  </a:txBody>
                  <a:tcPr marL="38100" marR="38100" marT="25400" marB="25400"/>
                </a:tc>
                <a:tc>
                  <a:txBody>
                    <a:bodyPr/>
                    <a:lstStyle/>
                    <a:p>
                      <a:pPr marL="0" marR="0" algn="ctr" fontAlgn="t">
                        <a:spcBef>
                          <a:spcPts val="0"/>
                        </a:spcBef>
                        <a:spcAft>
                          <a:spcPts val="0"/>
                        </a:spcAft>
                      </a:pPr>
                      <a:r>
                        <a:rPr lang="en-US" sz="1400" dirty="0">
                          <a:effectLst/>
                        </a:rPr>
                        <a:t>5 - Persistence Check Sampling Event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8/28/2017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954093800"/>
                  </a:ext>
                </a:extLst>
              </a:tr>
            </a:tbl>
          </a:graphicData>
        </a:graphic>
      </p:graphicFrame>
      <p:sp>
        <p:nvSpPr>
          <p:cNvPr id="16" name="Rectangle 15">
            <a:extLst>
              <a:ext uri="{FF2B5EF4-FFF2-40B4-BE49-F238E27FC236}">
                <a16:creationId xmlns:a16="http://schemas.microsoft.com/office/drawing/2014/main" id="{70C74C9E-AB73-4D52-BE3D-C2F443F9C7BE}"/>
              </a:ext>
            </a:extLst>
          </p:cNvPr>
          <p:cNvSpPr/>
          <p:nvPr/>
        </p:nvSpPr>
        <p:spPr>
          <a:xfrm>
            <a:off x="101950" y="3315234"/>
            <a:ext cx="3088129" cy="258762"/>
          </a:xfrm>
          <a:prstGeom prst="rect">
            <a:avLst/>
          </a:prstGeom>
          <a:no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1673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500"/>
                                  </p:stCondLst>
                                  <p:childTnLst>
                                    <p:set>
                                      <p:cBhvr>
                                        <p:cTn id="6" dur="1" fill="hold">
                                          <p:stCondLst>
                                            <p:cond delay="0"/>
                                          </p:stCondLst>
                                        </p:cTn>
                                        <p:tgtEl>
                                          <p:spTgt spid="39"/>
                                        </p:tgtEl>
                                        <p:attrNameLst>
                                          <p:attrName>style.visibility</p:attrName>
                                        </p:attrNameLst>
                                      </p:cBhvr>
                                      <p:to>
                                        <p:strVal val="visible"/>
                                      </p:to>
                                    </p:set>
                                    <p:animEffect transition="in" filter="wipe(up)">
                                      <p:cBhvr>
                                        <p:cTn id="7" dur="2000"/>
                                        <p:tgtEl>
                                          <p:spTgt spid="39"/>
                                        </p:tgtEl>
                                      </p:cBhvr>
                                    </p:animEffect>
                                  </p:childTnLst>
                                </p:cTn>
                              </p:par>
                            </p:childTnLst>
                          </p:cTn>
                        </p:par>
                        <p:par>
                          <p:cTn id="8" fill="hold">
                            <p:stCondLst>
                              <p:cond delay="2500"/>
                            </p:stCondLst>
                            <p:childTnLst>
                              <p:par>
                                <p:cTn id="9" presetID="10" presetClass="entr" presetSubtype="0" fill="hold"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fade">
                                      <p:cBhvr>
                                        <p:cTn id="11"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65535-ACF1-4C15-83F8-BEC2BD9B27E1}"/>
              </a:ext>
            </a:extLst>
          </p:cNvPr>
          <p:cNvSpPr>
            <a:spLocks noGrp="1"/>
          </p:cNvSpPr>
          <p:nvPr>
            <p:ph type="title"/>
          </p:nvPr>
        </p:nvSpPr>
        <p:spPr>
          <a:xfrm>
            <a:off x="531639" y="753228"/>
            <a:ext cx="2710325" cy="1045279"/>
          </a:xfrm>
        </p:spPr>
        <p:txBody>
          <a:bodyPr>
            <a:noAutofit/>
          </a:bodyPr>
          <a:lstStyle/>
          <a:p>
            <a:r>
              <a:rPr lang="en-US" sz="2800" dirty="0"/>
              <a:t>Hopkins 	</a:t>
            </a:r>
            <a:br>
              <a:rPr lang="en-US" sz="2800" dirty="0"/>
            </a:br>
            <a:r>
              <a:rPr lang="en-US" sz="2400" dirty="0"/>
              <a:t>Sampling Event 3</a:t>
            </a:r>
            <a:endParaRPr lang="en-US" sz="2800" dirty="0"/>
          </a:p>
        </p:txBody>
      </p:sp>
      <p:pic>
        <p:nvPicPr>
          <p:cNvPr id="5" name="Picture 4">
            <a:extLst>
              <a:ext uri="{FF2B5EF4-FFF2-40B4-BE49-F238E27FC236}">
                <a16:creationId xmlns:a16="http://schemas.microsoft.com/office/drawing/2014/main" id="{AFF6D6AB-0949-406A-8EEE-A7EBA09E4D78}"/>
              </a:ext>
            </a:extLst>
          </p:cNvPr>
          <p:cNvPicPr>
            <a:picLocks noChangeAspect="1"/>
          </p:cNvPicPr>
          <p:nvPr/>
        </p:nvPicPr>
        <p:blipFill>
          <a:blip r:embed="rId2"/>
          <a:stretch>
            <a:fillRect/>
          </a:stretch>
        </p:blipFill>
        <p:spPr>
          <a:xfrm>
            <a:off x="2834666" y="1623431"/>
            <a:ext cx="6216970" cy="5137414"/>
          </a:xfrm>
          <a:prstGeom prst="rect">
            <a:avLst/>
          </a:prstGeom>
        </p:spPr>
      </p:pic>
      <p:sp>
        <p:nvSpPr>
          <p:cNvPr id="8" name="Content Placeholder 2">
            <a:extLst>
              <a:ext uri="{FF2B5EF4-FFF2-40B4-BE49-F238E27FC236}">
                <a16:creationId xmlns:a16="http://schemas.microsoft.com/office/drawing/2014/main" id="{645FF1E9-6381-4882-975C-592DFDBACA9B}"/>
              </a:ext>
            </a:extLst>
          </p:cNvPr>
          <p:cNvSpPr txBox="1">
            <a:spLocks/>
          </p:cNvSpPr>
          <p:nvPr/>
        </p:nvSpPr>
        <p:spPr>
          <a:xfrm>
            <a:off x="299657" y="2048484"/>
            <a:ext cx="2420742" cy="1922384"/>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r>
              <a:rPr lang="en-US" sz="1600" dirty="0">
                <a:solidFill>
                  <a:schemeClr val="bg1"/>
                </a:solidFill>
                <a:effectLst/>
                <a:latin typeface="Calibri" panose="020F0502020204030204" pitchFamily="34" charset="0"/>
              </a:rPr>
              <a:t>Sampled too soon after removal of source. Need to let the system flush with rain to remove remnants. </a:t>
            </a:r>
          </a:p>
          <a:p>
            <a:r>
              <a:rPr lang="en-US" sz="1600" dirty="0">
                <a:solidFill>
                  <a:schemeClr val="bg1"/>
                </a:solidFill>
                <a:effectLst/>
                <a:latin typeface="Calibri" panose="020F0502020204030204" pitchFamily="34" charset="0"/>
              </a:rPr>
              <a:t>Later in 2017, the city’s sanitary sewer utility replaced or lined all the sewer pipes in this region. </a:t>
            </a:r>
            <a:endParaRPr lang="en-US" sz="1600" dirty="0"/>
          </a:p>
        </p:txBody>
      </p:sp>
      <p:sp>
        <p:nvSpPr>
          <p:cNvPr id="19" name="Oval 18">
            <a:extLst>
              <a:ext uri="{FF2B5EF4-FFF2-40B4-BE49-F238E27FC236}">
                <a16:creationId xmlns:a16="http://schemas.microsoft.com/office/drawing/2014/main" id="{AFB6BADC-1699-4F0D-B1A2-11970853C19C}"/>
              </a:ext>
            </a:extLst>
          </p:cNvPr>
          <p:cNvSpPr/>
          <p:nvPr/>
        </p:nvSpPr>
        <p:spPr>
          <a:xfrm>
            <a:off x="5070763" y="3057235"/>
            <a:ext cx="939863" cy="1370877"/>
          </a:xfrm>
          <a:prstGeom prst="ellipse">
            <a:avLst/>
          </a:prstGeom>
          <a:solidFill>
            <a:schemeClr val="accent2">
              <a:lumMod val="60000"/>
              <a:lumOff val="40000"/>
              <a:alpha val="30196"/>
            </a:schemeClr>
          </a:solidFill>
          <a:ln>
            <a:noFill/>
          </a:ln>
          <a:effectLst>
            <a:glow rad="139700">
              <a:schemeClr val="tx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p14="http://schemas.microsoft.com/office/powerpoint/2010/main">
        <mc:Choice Requires="p14">
          <p:contentPart p14:bwMode="auto" r:id="rId3">
            <p14:nvContentPartPr>
              <p14:cNvPr id="11" name="Ink 10">
                <a:extLst>
                  <a:ext uri="{FF2B5EF4-FFF2-40B4-BE49-F238E27FC236}">
                    <a16:creationId xmlns:a16="http://schemas.microsoft.com/office/drawing/2014/main" id="{4DDCC2A0-FD11-4A3B-AA4D-EEA15FBFE02A}"/>
                  </a:ext>
                </a:extLst>
              </p14:cNvPr>
              <p14:cNvContentPartPr/>
              <p14:nvPr/>
            </p14:nvContentPartPr>
            <p14:xfrm>
              <a:off x="4707427" y="2801173"/>
              <a:ext cx="1303200" cy="2339040"/>
            </p14:xfrm>
          </p:contentPart>
        </mc:Choice>
        <mc:Fallback xmlns="">
          <p:pic>
            <p:nvPicPr>
              <p:cNvPr id="11" name="Ink 10">
                <a:extLst>
                  <a:ext uri="{FF2B5EF4-FFF2-40B4-BE49-F238E27FC236}">
                    <a16:creationId xmlns:a16="http://schemas.microsoft.com/office/drawing/2014/main" id="{4DDCC2A0-FD11-4A3B-AA4D-EEA15FBFE02A}"/>
                  </a:ext>
                </a:extLst>
              </p:cNvPr>
              <p:cNvPicPr/>
              <p:nvPr/>
            </p:nvPicPr>
            <p:blipFill>
              <a:blip r:embed="rId4"/>
              <a:stretch>
                <a:fillRect/>
              </a:stretch>
            </p:blipFill>
            <p:spPr>
              <a:xfrm>
                <a:off x="4683320" y="2777059"/>
                <a:ext cx="1350694" cy="2386548"/>
              </a:xfrm>
              <a:prstGeom prst="rect">
                <a:avLst/>
              </a:prstGeom>
            </p:spPr>
          </p:pic>
        </mc:Fallback>
      </mc:AlternateContent>
      <p:pic>
        <p:nvPicPr>
          <p:cNvPr id="18" name="Picture 17" descr="A picture containing toy&#10;&#10;Description generated with high confidence">
            <a:extLst>
              <a:ext uri="{FF2B5EF4-FFF2-40B4-BE49-F238E27FC236}">
                <a16:creationId xmlns:a16="http://schemas.microsoft.com/office/drawing/2014/main" id="{8B9BD2DC-9E1E-4ECE-AD16-DFF0BF899794}"/>
              </a:ext>
            </a:extLst>
          </p:cNvPr>
          <p:cNvPicPr>
            <a:picLocks noChangeAspect="1"/>
          </p:cNvPicPr>
          <p:nvPr/>
        </p:nvPicPr>
        <p:blipFill>
          <a:blip r:embed="rId5"/>
          <a:stretch>
            <a:fillRect/>
          </a:stretch>
        </p:blipFill>
        <p:spPr>
          <a:xfrm>
            <a:off x="5142378" y="3146763"/>
            <a:ext cx="753982" cy="1370876"/>
          </a:xfrm>
          <a:prstGeom prst="rect">
            <a:avLst/>
          </a:prstGeom>
        </p:spPr>
      </p:pic>
      <p:sp>
        <p:nvSpPr>
          <p:cNvPr id="21" name="Oval 20">
            <a:extLst>
              <a:ext uri="{FF2B5EF4-FFF2-40B4-BE49-F238E27FC236}">
                <a16:creationId xmlns:a16="http://schemas.microsoft.com/office/drawing/2014/main" id="{60F498E3-BE67-42C9-9894-DDEC6E45D55B}"/>
              </a:ext>
            </a:extLst>
          </p:cNvPr>
          <p:cNvSpPr/>
          <p:nvPr/>
        </p:nvSpPr>
        <p:spPr>
          <a:xfrm>
            <a:off x="4630105" y="2150841"/>
            <a:ext cx="1024546" cy="951158"/>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9" name="Content Placeholder 3">
            <a:extLst>
              <a:ext uri="{FF2B5EF4-FFF2-40B4-BE49-F238E27FC236}">
                <a16:creationId xmlns:a16="http://schemas.microsoft.com/office/drawing/2014/main" id="{44725EB2-D8CE-41C6-BD77-842FE9914EC5}"/>
              </a:ext>
            </a:extLst>
          </p:cNvPr>
          <p:cNvGraphicFramePr>
            <a:graphicFrameLocks/>
          </p:cNvGraphicFramePr>
          <p:nvPr>
            <p:extLst>
              <p:ext uri="{D42A27DB-BD31-4B8C-83A1-F6EECF244321}">
                <p14:modId xmlns:p14="http://schemas.microsoft.com/office/powerpoint/2010/main" val="1599517669"/>
              </p:ext>
            </p:extLst>
          </p:nvPr>
        </p:nvGraphicFramePr>
        <p:xfrm>
          <a:off x="88294" y="4220845"/>
          <a:ext cx="3088129" cy="2540000"/>
        </p:xfrm>
        <a:graphic>
          <a:graphicData uri="http://schemas.openxmlformats.org/drawingml/2006/table">
            <a:tbl>
              <a:tblPr>
                <a:tableStyleId>{FABFCF23-3B69-468F-B69F-88F6DE6A72F2}</a:tableStyleId>
              </a:tblPr>
              <a:tblGrid>
                <a:gridCol w="598929">
                  <a:extLst>
                    <a:ext uri="{9D8B030D-6E8A-4147-A177-3AD203B41FA5}">
                      <a16:colId xmlns:a16="http://schemas.microsoft.com/office/drawing/2014/main" val="2912587956"/>
                    </a:ext>
                  </a:extLst>
                </a:gridCol>
                <a:gridCol w="1378185">
                  <a:extLst>
                    <a:ext uri="{9D8B030D-6E8A-4147-A177-3AD203B41FA5}">
                      <a16:colId xmlns:a16="http://schemas.microsoft.com/office/drawing/2014/main" val="2069004892"/>
                    </a:ext>
                  </a:extLst>
                </a:gridCol>
                <a:gridCol w="1111015">
                  <a:extLst>
                    <a:ext uri="{9D8B030D-6E8A-4147-A177-3AD203B41FA5}">
                      <a16:colId xmlns:a16="http://schemas.microsoft.com/office/drawing/2014/main" val="1014155669"/>
                    </a:ext>
                  </a:extLst>
                </a:gridCol>
              </a:tblGrid>
              <a:tr h="257001">
                <a:tc>
                  <a:txBody>
                    <a:bodyPr/>
                    <a:lstStyle/>
                    <a:p>
                      <a:pPr marL="0" marR="0" fontAlgn="t">
                        <a:spcBef>
                          <a:spcPts val="0"/>
                        </a:spcBef>
                        <a:spcAft>
                          <a:spcPts val="0"/>
                        </a:spcAft>
                      </a:pPr>
                      <a:r>
                        <a:rPr lang="en-US" sz="1400" b="1" dirty="0">
                          <a:effectLst/>
                        </a:rPr>
                        <a:t>Event </a:t>
                      </a:r>
                    </a:p>
                  </a:txBody>
                  <a:tcPr marL="38100" marR="38100" marT="25400" marB="25400"/>
                </a:tc>
                <a:tc>
                  <a:txBody>
                    <a:bodyPr/>
                    <a:lstStyle/>
                    <a:p>
                      <a:pPr marL="0" marR="0" algn="ctr" fontAlgn="t">
                        <a:spcBef>
                          <a:spcPts val="0"/>
                        </a:spcBef>
                        <a:spcAft>
                          <a:spcPts val="0"/>
                        </a:spcAft>
                      </a:pPr>
                      <a:r>
                        <a:rPr lang="en-US" sz="1400" b="1" dirty="0">
                          <a:effectLst/>
                        </a:rPr>
                        <a:t>Round</a:t>
                      </a: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b="1" dirty="0">
                          <a:effectLst/>
                        </a:rPr>
                        <a:t>Date</a:t>
                      </a:r>
                    </a:p>
                  </a:txBody>
                  <a:tcPr marL="38100" marR="38100" marT="25400" marB="25400"/>
                </a:tc>
                <a:extLst>
                  <a:ext uri="{0D108BD9-81ED-4DB2-BD59-A6C34878D82A}">
                    <a16:rowId xmlns:a16="http://schemas.microsoft.com/office/drawing/2014/main" val="173707005"/>
                  </a:ext>
                </a:extLst>
              </a:tr>
              <a:tr h="257001">
                <a:tc>
                  <a:txBody>
                    <a:bodyPr/>
                    <a:lstStyle/>
                    <a:p>
                      <a:pPr marL="0" marR="0" algn="ctr" fontAlgn="t">
                        <a:spcBef>
                          <a:spcPts val="0"/>
                        </a:spcBef>
                        <a:spcAft>
                          <a:spcPts val="0"/>
                        </a:spcAft>
                      </a:pPr>
                      <a:r>
                        <a:rPr lang="en-US" sz="1400" dirty="0">
                          <a:effectLst/>
                        </a:rPr>
                        <a:t>1</a:t>
                      </a:r>
                    </a:p>
                  </a:txBody>
                  <a:tcPr marL="38100" marR="38100" marT="25400" marB="25400"/>
                </a:tc>
                <a:tc>
                  <a:txBody>
                    <a:bodyPr/>
                    <a:lstStyle/>
                    <a:p>
                      <a:pPr marL="0" marR="0" algn="ctr" fontAlgn="t">
                        <a:spcBef>
                          <a:spcPts val="0"/>
                        </a:spcBef>
                        <a:spcAft>
                          <a:spcPts val="0"/>
                        </a:spcAft>
                      </a:pPr>
                      <a:r>
                        <a:rPr lang="en-US" sz="1400" dirty="0">
                          <a:effectLst/>
                        </a:rPr>
                        <a:t>1</a:t>
                      </a:r>
                      <a:r>
                        <a:rPr lang="en-US" sz="1400" dirty="0">
                          <a:effectLst/>
                          <a:highlight>
                            <a:srgbClr val="FFFF00"/>
                          </a:highlight>
                        </a:rPr>
                        <a:t>     </a:t>
                      </a:r>
                      <a:endParaRPr lang="en-US" sz="1400" b="1" dirty="0">
                        <a:solidFill>
                          <a:schemeClr val="bg1"/>
                        </a:solidFill>
                        <a:effectLst/>
                        <a:highlight>
                          <a:srgbClr val="FFFF00"/>
                        </a:highligh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302930"/>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2</a:t>
                      </a:r>
                    </a:p>
                  </a:txBody>
                  <a:tcPr marL="38100" marR="38100" marT="25400" marB="25400"/>
                </a:tc>
                <a:tc>
                  <a:txBody>
                    <a:bodyPr/>
                    <a:lstStyle/>
                    <a:p>
                      <a:pPr marL="0" marR="0" algn="ctr" fontAlgn="t">
                        <a:spcBef>
                          <a:spcPts val="0"/>
                        </a:spcBef>
                        <a:spcAft>
                          <a:spcPts val="0"/>
                        </a:spcAft>
                      </a:pPr>
                      <a:r>
                        <a:rPr lang="en-US" sz="1400" dirty="0">
                          <a:effectLst/>
                        </a:rPr>
                        <a:t>2-B and 2-A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3/23/2017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020042184"/>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3</a:t>
                      </a:r>
                    </a:p>
                  </a:txBody>
                  <a:tcPr marL="38100" marR="38100" marT="25400" marB="25400"/>
                </a:tc>
                <a:tc>
                  <a:txBody>
                    <a:bodyPr/>
                    <a:lstStyle/>
                    <a:p>
                      <a:pPr marL="0" marR="0" algn="ctr" fontAlgn="t">
                        <a:spcBef>
                          <a:spcPts val="0"/>
                        </a:spcBef>
                        <a:spcAft>
                          <a:spcPts val="0"/>
                        </a:spcAft>
                      </a:pPr>
                      <a:r>
                        <a:rPr lang="en-US" sz="1400" dirty="0">
                          <a:effectLst/>
                        </a:rPr>
                        <a:t>Post Elimination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647782"/>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4</a:t>
                      </a:r>
                    </a:p>
                  </a:txBody>
                  <a:tcPr marL="38100" marR="38100" marT="25400" marB="25400"/>
                </a:tc>
                <a:tc>
                  <a:txBody>
                    <a:bodyPr/>
                    <a:lstStyle/>
                    <a:p>
                      <a:pPr marL="0" marR="0" algn="ctr" fontAlgn="t">
                        <a:spcBef>
                          <a:spcPts val="0"/>
                        </a:spcBef>
                        <a:spcAft>
                          <a:spcPts val="0"/>
                        </a:spcAft>
                      </a:pPr>
                      <a:r>
                        <a:rPr lang="en-US" sz="1400" dirty="0">
                          <a:effectLst/>
                        </a:rPr>
                        <a:t>3-B9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2234481787"/>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5</a:t>
                      </a:r>
                    </a:p>
                  </a:txBody>
                  <a:tcPr marL="38100" marR="38100" marT="25400" marB="25400"/>
                </a:tc>
                <a:tc>
                  <a:txBody>
                    <a:bodyPr/>
                    <a:lstStyle/>
                    <a:p>
                      <a:pPr marL="0" marR="0" algn="ctr" fontAlgn="t">
                        <a:spcBef>
                          <a:spcPts val="0"/>
                        </a:spcBef>
                        <a:spcAft>
                          <a:spcPts val="0"/>
                        </a:spcAft>
                      </a:pPr>
                      <a:r>
                        <a:rPr lang="en-US" sz="1400" dirty="0">
                          <a:effectLst/>
                        </a:rPr>
                        <a:t>3-B5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876663095"/>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6</a:t>
                      </a:r>
                    </a:p>
                  </a:txBody>
                  <a:tcPr marL="38100" marR="38100" marT="25400" marB="25400"/>
                </a:tc>
                <a:tc>
                  <a:txBody>
                    <a:bodyPr/>
                    <a:lstStyle/>
                    <a:p>
                      <a:pPr marL="0" marR="0" algn="ctr" fontAlgn="t">
                        <a:spcBef>
                          <a:spcPts val="0"/>
                        </a:spcBef>
                        <a:spcAft>
                          <a:spcPts val="0"/>
                        </a:spcAft>
                      </a:pPr>
                      <a:r>
                        <a:rPr lang="en-US" sz="1400" dirty="0">
                          <a:effectLst/>
                        </a:rPr>
                        <a:t>4-B9C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6/20/2017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727127248"/>
                  </a:ext>
                </a:extLst>
              </a:tr>
              <a:tr h="464579">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7</a:t>
                      </a:r>
                    </a:p>
                  </a:txBody>
                  <a:tcPr marL="38100" marR="38100" marT="25400" marB="25400"/>
                </a:tc>
                <a:tc>
                  <a:txBody>
                    <a:bodyPr/>
                    <a:lstStyle/>
                    <a:p>
                      <a:pPr marL="0" marR="0" algn="ctr" fontAlgn="t">
                        <a:spcBef>
                          <a:spcPts val="0"/>
                        </a:spcBef>
                        <a:spcAft>
                          <a:spcPts val="0"/>
                        </a:spcAft>
                      </a:pPr>
                      <a:r>
                        <a:rPr lang="en-US" sz="1400" dirty="0">
                          <a:effectLst/>
                        </a:rPr>
                        <a:t>5 - Persistence Check Sampling Event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8/28/2017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954093800"/>
                  </a:ext>
                </a:extLst>
              </a:tr>
            </a:tbl>
          </a:graphicData>
        </a:graphic>
      </p:graphicFrame>
      <p:sp>
        <p:nvSpPr>
          <p:cNvPr id="10" name="Rectangle 9">
            <a:extLst>
              <a:ext uri="{FF2B5EF4-FFF2-40B4-BE49-F238E27FC236}">
                <a16:creationId xmlns:a16="http://schemas.microsoft.com/office/drawing/2014/main" id="{E56BA595-6388-4100-8838-81E8A2AAC048}"/>
              </a:ext>
            </a:extLst>
          </p:cNvPr>
          <p:cNvSpPr/>
          <p:nvPr/>
        </p:nvSpPr>
        <p:spPr>
          <a:xfrm>
            <a:off x="79976" y="4997764"/>
            <a:ext cx="3088129" cy="258762"/>
          </a:xfrm>
          <a:prstGeom prst="rect">
            <a:avLst/>
          </a:prstGeom>
          <a:no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8239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B664BB-6D20-4F00-AD84-8F198DFBC47B}"/>
              </a:ext>
            </a:extLst>
          </p:cNvPr>
          <p:cNvPicPr>
            <a:picLocks noChangeAspect="1"/>
          </p:cNvPicPr>
          <p:nvPr/>
        </p:nvPicPr>
        <p:blipFill>
          <a:blip r:embed="rId2"/>
          <a:stretch>
            <a:fillRect/>
          </a:stretch>
        </p:blipFill>
        <p:spPr>
          <a:xfrm>
            <a:off x="1091786" y="1551948"/>
            <a:ext cx="8052214" cy="5169166"/>
          </a:xfrm>
          <a:prstGeom prst="rect">
            <a:avLst/>
          </a:prstGeom>
        </p:spPr>
      </p:pic>
      <p:sp>
        <p:nvSpPr>
          <p:cNvPr id="2" name="Title 1">
            <a:extLst>
              <a:ext uri="{FF2B5EF4-FFF2-40B4-BE49-F238E27FC236}">
                <a16:creationId xmlns:a16="http://schemas.microsoft.com/office/drawing/2014/main" id="{95C5E63E-F87A-407D-B734-D6A5C033C490}"/>
              </a:ext>
            </a:extLst>
          </p:cNvPr>
          <p:cNvSpPr>
            <a:spLocks noGrp="1"/>
          </p:cNvSpPr>
          <p:nvPr>
            <p:ph type="title"/>
          </p:nvPr>
        </p:nvSpPr>
        <p:spPr/>
        <p:txBody>
          <a:bodyPr/>
          <a:lstStyle/>
          <a:p>
            <a:r>
              <a:rPr lang="en-US" dirty="0"/>
              <a:t>Hopkins Sample Event 4</a:t>
            </a:r>
          </a:p>
        </p:txBody>
      </p:sp>
      <mc:AlternateContent xmlns:mc="http://schemas.openxmlformats.org/markup-compatibility/2006" xmlns:p14="http://schemas.microsoft.com/office/powerpoint/2010/main">
        <mc:Choice Requires="p14">
          <p:contentPart p14:bwMode="auto" r:id="rId3">
            <p14:nvContentPartPr>
              <p14:cNvPr id="28" name="Ink 27">
                <a:extLst>
                  <a:ext uri="{FF2B5EF4-FFF2-40B4-BE49-F238E27FC236}">
                    <a16:creationId xmlns:a16="http://schemas.microsoft.com/office/drawing/2014/main" id="{A211CA9B-BA5D-486A-BFDF-595325A3B10A}"/>
                  </a:ext>
                </a:extLst>
              </p14:cNvPr>
              <p14:cNvContentPartPr/>
              <p14:nvPr/>
            </p14:nvContentPartPr>
            <p14:xfrm>
              <a:off x="1459193" y="2576800"/>
              <a:ext cx="7407840" cy="3992400"/>
            </p14:xfrm>
          </p:contentPart>
        </mc:Choice>
        <mc:Fallback xmlns="">
          <p:pic>
            <p:nvPicPr>
              <p:cNvPr id="28" name="Ink 27">
                <a:extLst>
                  <a:ext uri="{FF2B5EF4-FFF2-40B4-BE49-F238E27FC236}">
                    <a16:creationId xmlns:a16="http://schemas.microsoft.com/office/drawing/2014/main" id="{A211CA9B-BA5D-486A-BFDF-595325A3B10A}"/>
                  </a:ext>
                </a:extLst>
              </p:cNvPr>
              <p:cNvPicPr/>
              <p:nvPr/>
            </p:nvPicPr>
            <p:blipFill>
              <a:blip r:embed="rId4"/>
              <a:stretch>
                <a:fillRect/>
              </a:stretch>
            </p:blipFill>
            <p:spPr>
              <a:xfrm>
                <a:off x="1421034" y="2538640"/>
                <a:ext cx="7483798" cy="4068360"/>
              </a:xfrm>
              <a:prstGeom prst="rect">
                <a:avLst/>
              </a:prstGeom>
            </p:spPr>
          </p:pic>
        </mc:Fallback>
      </mc:AlternateContent>
      <p:graphicFrame>
        <p:nvGraphicFramePr>
          <p:cNvPr id="7" name="Content Placeholder 3">
            <a:extLst>
              <a:ext uri="{FF2B5EF4-FFF2-40B4-BE49-F238E27FC236}">
                <a16:creationId xmlns:a16="http://schemas.microsoft.com/office/drawing/2014/main" id="{934E716D-2B80-410A-91E5-F1DE5C5CEDC1}"/>
              </a:ext>
            </a:extLst>
          </p:cNvPr>
          <p:cNvGraphicFramePr>
            <a:graphicFrameLocks/>
          </p:cNvGraphicFramePr>
          <p:nvPr>
            <p:extLst>
              <p:ext uri="{D42A27DB-BD31-4B8C-83A1-F6EECF244321}">
                <p14:modId xmlns:p14="http://schemas.microsoft.com/office/powerpoint/2010/main" val="1519511386"/>
              </p:ext>
            </p:extLst>
          </p:nvPr>
        </p:nvGraphicFramePr>
        <p:xfrm>
          <a:off x="98543" y="4208822"/>
          <a:ext cx="3088129" cy="2540000"/>
        </p:xfrm>
        <a:graphic>
          <a:graphicData uri="http://schemas.openxmlformats.org/drawingml/2006/table">
            <a:tbl>
              <a:tblPr>
                <a:tableStyleId>{FABFCF23-3B69-468F-B69F-88F6DE6A72F2}</a:tableStyleId>
              </a:tblPr>
              <a:tblGrid>
                <a:gridCol w="598929">
                  <a:extLst>
                    <a:ext uri="{9D8B030D-6E8A-4147-A177-3AD203B41FA5}">
                      <a16:colId xmlns:a16="http://schemas.microsoft.com/office/drawing/2014/main" val="2912587956"/>
                    </a:ext>
                  </a:extLst>
                </a:gridCol>
                <a:gridCol w="1378185">
                  <a:extLst>
                    <a:ext uri="{9D8B030D-6E8A-4147-A177-3AD203B41FA5}">
                      <a16:colId xmlns:a16="http://schemas.microsoft.com/office/drawing/2014/main" val="2069004892"/>
                    </a:ext>
                  </a:extLst>
                </a:gridCol>
                <a:gridCol w="1111015">
                  <a:extLst>
                    <a:ext uri="{9D8B030D-6E8A-4147-A177-3AD203B41FA5}">
                      <a16:colId xmlns:a16="http://schemas.microsoft.com/office/drawing/2014/main" val="1014155669"/>
                    </a:ext>
                  </a:extLst>
                </a:gridCol>
              </a:tblGrid>
              <a:tr h="257001">
                <a:tc>
                  <a:txBody>
                    <a:bodyPr/>
                    <a:lstStyle/>
                    <a:p>
                      <a:pPr marL="0" marR="0" fontAlgn="t">
                        <a:spcBef>
                          <a:spcPts val="0"/>
                        </a:spcBef>
                        <a:spcAft>
                          <a:spcPts val="0"/>
                        </a:spcAft>
                      </a:pPr>
                      <a:r>
                        <a:rPr lang="en-US" sz="1400" b="1" dirty="0">
                          <a:effectLst/>
                        </a:rPr>
                        <a:t>Event </a:t>
                      </a:r>
                    </a:p>
                  </a:txBody>
                  <a:tcPr marL="38100" marR="38100" marT="25400" marB="25400"/>
                </a:tc>
                <a:tc>
                  <a:txBody>
                    <a:bodyPr/>
                    <a:lstStyle/>
                    <a:p>
                      <a:pPr marL="0" marR="0" algn="ctr" fontAlgn="t">
                        <a:spcBef>
                          <a:spcPts val="0"/>
                        </a:spcBef>
                        <a:spcAft>
                          <a:spcPts val="0"/>
                        </a:spcAft>
                      </a:pPr>
                      <a:r>
                        <a:rPr lang="en-US" sz="1400" b="1" dirty="0">
                          <a:effectLst/>
                        </a:rPr>
                        <a:t>Round</a:t>
                      </a: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b="1" dirty="0">
                          <a:effectLst/>
                        </a:rPr>
                        <a:t>Date</a:t>
                      </a:r>
                    </a:p>
                  </a:txBody>
                  <a:tcPr marL="38100" marR="38100" marT="25400" marB="25400"/>
                </a:tc>
                <a:extLst>
                  <a:ext uri="{0D108BD9-81ED-4DB2-BD59-A6C34878D82A}">
                    <a16:rowId xmlns:a16="http://schemas.microsoft.com/office/drawing/2014/main" val="173707005"/>
                  </a:ext>
                </a:extLst>
              </a:tr>
              <a:tr h="257001">
                <a:tc>
                  <a:txBody>
                    <a:bodyPr/>
                    <a:lstStyle/>
                    <a:p>
                      <a:pPr marL="0" marR="0" algn="ctr" fontAlgn="t">
                        <a:spcBef>
                          <a:spcPts val="0"/>
                        </a:spcBef>
                        <a:spcAft>
                          <a:spcPts val="0"/>
                        </a:spcAft>
                      </a:pPr>
                      <a:r>
                        <a:rPr lang="en-US" sz="1400" dirty="0">
                          <a:effectLst/>
                        </a:rPr>
                        <a:t>1</a:t>
                      </a:r>
                    </a:p>
                  </a:txBody>
                  <a:tcPr marL="38100" marR="38100" marT="25400" marB="25400"/>
                </a:tc>
                <a:tc>
                  <a:txBody>
                    <a:bodyPr/>
                    <a:lstStyle/>
                    <a:p>
                      <a:pPr marL="0" marR="0" algn="ctr" fontAlgn="t">
                        <a:spcBef>
                          <a:spcPts val="0"/>
                        </a:spcBef>
                        <a:spcAft>
                          <a:spcPts val="0"/>
                        </a:spcAft>
                      </a:pPr>
                      <a:r>
                        <a:rPr lang="en-US" sz="1400" dirty="0">
                          <a:effectLst/>
                        </a:rPr>
                        <a:t>1</a:t>
                      </a:r>
                      <a:r>
                        <a:rPr lang="en-US" sz="1400" dirty="0">
                          <a:effectLst/>
                          <a:highlight>
                            <a:srgbClr val="FFFF00"/>
                          </a:highlight>
                        </a:rPr>
                        <a:t>     </a:t>
                      </a:r>
                      <a:endParaRPr lang="en-US" sz="1400" b="1" dirty="0">
                        <a:solidFill>
                          <a:schemeClr val="bg1"/>
                        </a:solidFill>
                        <a:effectLst/>
                        <a:highlight>
                          <a:srgbClr val="FFFF00"/>
                        </a:highligh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302930"/>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2</a:t>
                      </a:r>
                    </a:p>
                  </a:txBody>
                  <a:tcPr marL="38100" marR="38100" marT="25400" marB="25400"/>
                </a:tc>
                <a:tc>
                  <a:txBody>
                    <a:bodyPr/>
                    <a:lstStyle/>
                    <a:p>
                      <a:pPr marL="0" marR="0" algn="ctr" fontAlgn="t">
                        <a:spcBef>
                          <a:spcPts val="0"/>
                        </a:spcBef>
                        <a:spcAft>
                          <a:spcPts val="0"/>
                        </a:spcAft>
                      </a:pPr>
                      <a:r>
                        <a:rPr lang="en-US" sz="1400" dirty="0">
                          <a:effectLst/>
                        </a:rPr>
                        <a:t>2-B and 2-A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3/23/2017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020042184"/>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3</a:t>
                      </a:r>
                    </a:p>
                  </a:txBody>
                  <a:tcPr marL="38100" marR="38100" marT="25400" marB="25400"/>
                </a:tc>
                <a:tc>
                  <a:txBody>
                    <a:bodyPr/>
                    <a:lstStyle/>
                    <a:p>
                      <a:pPr marL="0" marR="0" algn="ctr" fontAlgn="t">
                        <a:spcBef>
                          <a:spcPts val="0"/>
                        </a:spcBef>
                        <a:spcAft>
                          <a:spcPts val="0"/>
                        </a:spcAft>
                      </a:pPr>
                      <a:r>
                        <a:rPr lang="en-US" sz="1400" dirty="0">
                          <a:effectLst/>
                        </a:rPr>
                        <a:t>Post Elimination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647782"/>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4</a:t>
                      </a:r>
                    </a:p>
                  </a:txBody>
                  <a:tcPr marL="38100" marR="38100" marT="25400" marB="25400"/>
                </a:tc>
                <a:tc>
                  <a:txBody>
                    <a:bodyPr/>
                    <a:lstStyle/>
                    <a:p>
                      <a:pPr marL="0" marR="0" algn="ctr" fontAlgn="t">
                        <a:spcBef>
                          <a:spcPts val="0"/>
                        </a:spcBef>
                        <a:spcAft>
                          <a:spcPts val="0"/>
                        </a:spcAft>
                      </a:pPr>
                      <a:r>
                        <a:rPr lang="en-US" sz="1400" dirty="0">
                          <a:effectLst/>
                        </a:rPr>
                        <a:t>3-B9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2234481787"/>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5</a:t>
                      </a:r>
                    </a:p>
                  </a:txBody>
                  <a:tcPr marL="38100" marR="38100" marT="25400" marB="25400"/>
                </a:tc>
                <a:tc>
                  <a:txBody>
                    <a:bodyPr/>
                    <a:lstStyle/>
                    <a:p>
                      <a:pPr marL="0" marR="0" algn="ctr" fontAlgn="t">
                        <a:spcBef>
                          <a:spcPts val="0"/>
                        </a:spcBef>
                        <a:spcAft>
                          <a:spcPts val="0"/>
                        </a:spcAft>
                      </a:pPr>
                      <a:r>
                        <a:rPr lang="en-US" sz="1400" dirty="0">
                          <a:effectLst/>
                        </a:rPr>
                        <a:t>3-B5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876663095"/>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6</a:t>
                      </a:r>
                    </a:p>
                  </a:txBody>
                  <a:tcPr marL="38100" marR="38100" marT="25400" marB="25400"/>
                </a:tc>
                <a:tc>
                  <a:txBody>
                    <a:bodyPr/>
                    <a:lstStyle/>
                    <a:p>
                      <a:pPr marL="0" marR="0" algn="ctr" fontAlgn="t">
                        <a:spcBef>
                          <a:spcPts val="0"/>
                        </a:spcBef>
                        <a:spcAft>
                          <a:spcPts val="0"/>
                        </a:spcAft>
                      </a:pPr>
                      <a:r>
                        <a:rPr lang="en-US" sz="1400" dirty="0">
                          <a:effectLst/>
                        </a:rPr>
                        <a:t>4-B9C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6/20/2017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727127248"/>
                  </a:ext>
                </a:extLst>
              </a:tr>
              <a:tr h="464579">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7</a:t>
                      </a:r>
                    </a:p>
                  </a:txBody>
                  <a:tcPr marL="38100" marR="38100" marT="25400" marB="25400"/>
                </a:tc>
                <a:tc>
                  <a:txBody>
                    <a:bodyPr/>
                    <a:lstStyle/>
                    <a:p>
                      <a:pPr marL="0" marR="0" algn="ctr" fontAlgn="t">
                        <a:spcBef>
                          <a:spcPts val="0"/>
                        </a:spcBef>
                        <a:spcAft>
                          <a:spcPts val="0"/>
                        </a:spcAft>
                      </a:pPr>
                      <a:r>
                        <a:rPr lang="en-US" sz="1400" dirty="0">
                          <a:effectLst/>
                        </a:rPr>
                        <a:t>5 - Persistence Check Sampling Event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8/28/2017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954093800"/>
                  </a:ext>
                </a:extLst>
              </a:tr>
            </a:tbl>
          </a:graphicData>
        </a:graphic>
      </p:graphicFrame>
      <p:sp>
        <p:nvSpPr>
          <p:cNvPr id="9" name="Rectangle 8">
            <a:extLst>
              <a:ext uri="{FF2B5EF4-FFF2-40B4-BE49-F238E27FC236}">
                <a16:creationId xmlns:a16="http://schemas.microsoft.com/office/drawing/2014/main" id="{B7B076D9-D595-462C-835A-0A8221B4D571}"/>
              </a:ext>
            </a:extLst>
          </p:cNvPr>
          <p:cNvSpPr/>
          <p:nvPr/>
        </p:nvSpPr>
        <p:spPr>
          <a:xfrm>
            <a:off x="90225" y="5262842"/>
            <a:ext cx="3088129" cy="258762"/>
          </a:xfrm>
          <a:prstGeom prst="rect">
            <a:avLst/>
          </a:prstGeom>
          <a:no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5">
            <p14:nvContentPartPr>
              <p14:cNvPr id="10" name="Ink 9">
                <a:extLst>
                  <a:ext uri="{FF2B5EF4-FFF2-40B4-BE49-F238E27FC236}">
                    <a16:creationId xmlns:a16="http://schemas.microsoft.com/office/drawing/2014/main" id="{9C53E763-3AF4-4179-8BA2-F25C385CF376}"/>
                  </a:ext>
                </a:extLst>
              </p14:cNvPr>
              <p14:cNvContentPartPr/>
              <p14:nvPr/>
            </p14:nvContentPartPr>
            <p14:xfrm>
              <a:off x="1459193" y="2572182"/>
              <a:ext cx="7407840" cy="3992400"/>
            </p14:xfrm>
          </p:contentPart>
        </mc:Choice>
        <mc:Fallback xmlns="">
          <p:pic>
            <p:nvPicPr>
              <p:cNvPr id="10" name="Ink 9">
                <a:extLst>
                  <a:ext uri="{FF2B5EF4-FFF2-40B4-BE49-F238E27FC236}">
                    <a16:creationId xmlns:a16="http://schemas.microsoft.com/office/drawing/2014/main" id="{9C53E763-3AF4-4179-8BA2-F25C385CF376}"/>
                  </a:ext>
                </a:extLst>
              </p:cNvPr>
              <p:cNvPicPr/>
              <p:nvPr/>
            </p:nvPicPr>
            <p:blipFill>
              <a:blip r:embed="rId6"/>
              <a:stretch>
                <a:fillRect/>
              </a:stretch>
            </p:blipFill>
            <p:spPr>
              <a:xfrm>
                <a:off x="1435074" y="2548062"/>
                <a:ext cx="7455358" cy="4039920"/>
              </a:xfrm>
              <a:prstGeom prst="rect">
                <a:avLst/>
              </a:prstGeom>
            </p:spPr>
          </p:pic>
        </mc:Fallback>
      </mc:AlternateContent>
      <p:sp>
        <p:nvSpPr>
          <p:cNvPr id="29" name="Oval 28">
            <a:extLst>
              <a:ext uri="{FF2B5EF4-FFF2-40B4-BE49-F238E27FC236}">
                <a16:creationId xmlns:a16="http://schemas.microsoft.com/office/drawing/2014/main" id="{C21498B5-DD08-4354-9296-281A07B80473}"/>
              </a:ext>
            </a:extLst>
          </p:cNvPr>
          <p:cNvSpPr/>
          <p:nvPr/>
        </p:nvSpPr>
        <p:spPr>
          <a:xfrm>
            <a:off x="2233753" y="3061020"/>
            <a:ext cx="1024546" cy="951158"/>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68100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afterEffect">
                                  <p:stCondLst>
                                    <p:cond delay="400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10" presetClass="exit" presetSubtype="0" fill="hold" grpId="0" nodeType="withEffect">
                                  <p:stCondLst>
                                    <p:cond delay="4000"/>
                                  </p:stCondLst>
                                  <p:childTnLst>
                                    <p:animEffect transition="out" filter="fad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par>
                          <p:cTn id="11" fill="hold">
                            <p:stCondLst>
                              <p:cond delay="4500"/>
                            </p:stCondLst>
                            <p:childTnLst>
                              <p:par>
                                <p:cTn id="12" presetID="8" presetClass="entr" presetSubtype="16" fill="hold" nodeType="after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diamond(in)">
                                      <p:cBhvr>
                                        <p:cTn id="14" dur="2000"/>
                                        <p:tgtEl>
                                          <p:spTgt spid="28"/>
                                        </p:tgtEl>
                                      </p:cBhvr>
                                    </p:animEffect>
                                  </p:childTnLst>
                                </p:cTn>
                              </p:par>
                              <p:par>
                                <p:cTn id="15" presetID="8" presetClass="entr" presetSubtype="16"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diamond(in)">
                                      <p:cBhvr>
                                        <p:cTn id="17" dur="2000"/>
                                        <p:tgtEl>
                                          <p:spTgt spid="10"/>
                                        </p:tgtEl>
                                      </p:cBhvr>
                                    </p:animEffect>
                                  </p:childTnLst>
                                </p:cTn>
                              </p:par>
                            </p:childTnLst>
                          </p:cTn>
                        </p:par>
                        <p:par>
                          <p:cTn id="18" fill="hold">
                            <p:stCondLst>
                              <p:cond delay="6500"/>
                            </p:stCondLst>
                            <p:childTnLst>
                              <p:par>
                                <p:cTn id="19" presetID="10" presetClass="entr" presetSubtype="0" fill="hold" grpId="0" nodeType="after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38000"/>
              </a:schemeClr>
            </a:gs>
            <a:gs pos="50000">
              <a:schemeClr val="bg2">
                <a:shade val="100000"/>
                <a:hueMod val="100000"/>
                <a:satMod val="110000"/>
                <a:lumMod val="130000"/>
              </a:schemeClr>
            </a:gs>
            <a:gs pos="100000">
              <a:schemeClr val="bg2">
                <a:shade val="78000"/>
                <a:hueMod val="106000"/>
                <a:satMod val="120000"/>
                <a:lumMod val="79000"/>
              </a:schemeClr>
            </a:gs>
          </a:gsLst>
          <a:lin ang="252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39E3D4-6962-40AB-8B73-E9DD5692F0E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618"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close up of a building&#10;&#10;Description generated with very high confidence">
            <a:extLst>
              <a:ext uri="{FF2B5EF4-FFF2-40B4-BE49-F238E27FC236}">
                <a16:creationId xmlns:a16="http://schemas.microsoft.com/office/drawing/2014/main" id="{9490E84B-32AB-4B93-B2A7-C660A2894F2C}"/>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2382" y="0"/>
            <a:ext cx="9144000" cy="6858000"/>
          </a:xfrm>
          <a:prstGeom prst="rect">
            <a:avLst/>
          </a:prstGeom>
        </p:spPr>
      </p:pic>
      <p:sp>
        <p:nvSpPr>
          <p:cNvPr id="13" name="Rectangle 12">
            <a:extLst>
              <a:ext uri="{FF2B5EF4-FFF2-40B4-BE49-F238E27FC236}">
                <a16:creationId xmlns:a16="http://schemas.microsoft.com/office/drawing/2014/main" id="{AE7C53B3-E639-4BE7-9C53-AAF6DF686F9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9292" y="0"/>
            <a:ext cx="56647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CD7F1D5-2F5D-4F06-91C2-5616C9AD559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19321"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7" name="Picture 16" descr="A close up of a logo&#10;&#10;Description generated with very high confidence">
            <a:extLst>
              <a:ext uri="{FF2B5EF4-FFF2-40B4-BE49-F238E27FC236}">
                <a16:creationId xmlns:a16="http://schemas.microsoft.com/office/drawing/2014/main" id="{CA0F9C00-759D-439B-962A-EA32D6076602}"/>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1970241"/>
            <a:ext cx="3717036" cy="199787"/>
          </a:xfrm>
          <a:prstGeom prst="rect">
            <a:avLst/>
          </a:prstGeom>
        </p:spPr>
      </p:pic>
      <p:pic>
        <p:nvPicPr>
          <p:cNvPr id="4" name="Picture 3" descr="A picture containing text, map&#10;&#10;Description generated with very high confidence">
            <a:extLst>
              <a:ext uri="{FF2B5EF4-FFF2-40B4-BE49-F238E27FC236}">
                <a16:creationId xmlns:a16="http://schemas.microsoft.com/office/drawing/2014/main" id="{56507F54-DCA9-447A-A8C4-863E280B7A01}"/>
              </a:ext>
            </a:extLst>
          </p:cNvPr>
          <p:cNvPicPr>
            <a:picLocks noChangeAspect="1"/>
          </p:cNvPicPr>
          <p:nvPr/>
        </p:nvPicPr>
        <p:blipFill>
          <a:blip r:embed="rId4"/>
          <a:stretch>
            <a:fillRect/>
          </a:stretch>
        </p:blipFill>
        <p:spPr>
          <a:xfrm>
            <a:off x="2602612" y="969818"/>
            <a:ext cx="6255539" cy="5504873"/>
          </a:xfrm>
          <a:prstGeom prst="rect">
            <a:avLst/>
          </a:prstGeom>
          <a:ln>
            <a:noFill/>
          </a:ln>
          <a:effectLst>
            <a:outerShdw blurRad="76200" dist="63500" dir="5040000" algn="tl" rotWithShape="0">
              <a:srgbClr val="000000">
                <a:alpha val="41000"/>
              </a:srgbClr>
            </a:outerShdw>
          </a:effectLst>
        </p:spPr>
      </p:pic>
      <p:sp>
        <p:nvSpPr>
          <p:cNvPr id="2" name="Title 1">
            <a:extLst>
              <a:ext uri="{FF2B5EF4-FFF2-40B4-BE49-F238E27FC236}">
                <a16:creationId xmlns:a16="http://schemas.microsoft.com/office/drawing/2014/main" id="{CD102B53-A614-4AE8-8FDF-362ED71F10E6}"/>
              </a:ext>
            </a:extLst>
          </p:cNvPr>
          <p:cNvSpPr>
            <a:spLocks noGrp="1"/>
          </p:cNvSpPr>
          <p:nvPr>
            <p:ph type="title"/>
          </p:nvPr>
        </p:nvSpPr>
        <p:spPr>
          <a:xfrm>
            <a:off x="510240" y="753228"/>
            <a:ext cx="3102093" cy="1080938"/>
          </a:xfrm>
        </p:spPr>
        <p:txBody>
          <a:bodyPr>
            <a:normAutofit/>
          </a:bodyPr>
          <a:lstStyle/>
          <a:p>
            <a:r>
              <a:rPr lang="en-US" sz="2100" dirty="0"/>
              <a:t>Hopkins </a:t>
            </a:r>
            <a:br>
              <a:rPr lang="en-US" sz="2100" dirty="0"/>
            </a:br>
            <a:r>
              <a:rPr lang="en-US" sz="2100" dirty="0"/>
              <a:t>Sample Event 5</a:t>
            </a:r>
          </a:p>
        </p:txBody>
      </p:sp>
      <p:sp>
        <p:nvSpPr>
          <p:cNvPr id="12" name="Content Placeholder 2">
            <a:extLst>
              <a:ext uri="{FF2B5EF4-FFF2-40B4-BE49-F238E27FC236}">
                <a16:creationId xmlns:a16="http://schemas.microsoft.com/office/drawing/2014/main" id="{A599BB46-CE3D-4CEA-BE12-0B5BFD0AA08F}"/>
              </a:ext>
            </a:extLst>
          </p:cNvPr>
          <p:cNvSpPr>
            <a:spLocks noGrp="1"/>
          </p:cNvSpPr>
          <p:nvPr>
            <p:ph idx="1"/>
          </p:nvPr>
        </p:nvSpPr>
        <p:spPr>
          <a:xfrm>
            <a:off x="211667" y="2113873"/>
            <a:ext cx="2378245" cy="1856995"/>
          </a:xfrm>
        </p:spPr>
        <p:txBody>
          <a:bodyPr>
            <a:normAutofit fontScale="92500" lnSpcReduction="20000"/>
          </a:bodyPr>
          <a:lstStyle/>
          <a:p>
            <a:r>
              <a:rPr lang="en-US" sz="1600" dirty="0">
                <a:solidFill>
                  <a:schemeClr val="bg1"/>
                </a:solidFill>
                <a:effectLst/>
                <a:latin typeface="Calibri" panose="020F0502020204030204" pitchFamily="34" charset="0"/>
              </a:rPr>
              <a:t>Tidal multi directional flow along the main ditch. </a:t>
            </a:r>
          </a:p>
          <a:p>
            <a:r>
              <a:rPr lang="en-US" sz="1600" dirty="0">
                <a:solidFill>
                  <a:schemeClr val="bg1"/>
                </a:solidFill>
                <a:effectLst/>
                <a:latin typeface="Calibri" panose="020F0502020204030204" pitchFamily="34" charset="0"/>
              </a:rPr>
              <a:t>Sucralose is the only indicator of sewage during this event, could be remnants of the source to the north deposited by the tides. </a:t>
            </a:r>
            <a:endParaRPr lang="en-US" sz="1600" dirty="0"/>
          </a:p>
        </p:txBody>
      </p:sp>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9E4C676F-8200-42F3-AC25-9616F6256E94}"/>
                  </a:ext>
                </a:extLst>
              </p14:cNvPr>
              <p14:cNvContentPartPr/>
              <p14:nvPr/>
            </p14:nvContentPartPr>
            <p14:xfrm>
              <a:off x="6205920" y="5130787"/>
              <a:ext cx="240" cy="240"/>
            </p14:xfrm>
          </p:contentPart>
        </mc:Choice>
        <mc:Fallback xmlns="">
          <p:pic>
            <p:nvPicPr>
              <p:cNvPr id="5" name="Ink 4">
                <a:extLst>
                  <a:ext uri="{FF2B5EF4-FFF2-40B4-BE49-F238E27FC236}">
                    <a16:creationId xmlns:a16="http://schemas.microsoft.com/office/drawing/2014/main" id="{9E4C676F-8200-42F3-AC25-9616F6256E94}"/>
                  </a:ext>
                </a:extLst>
              </p:cNvPr>
              <p:cNvPicPr/>
              <p:nvPr/>
            </p:nvPicPr>
            <p:blipFill>
              <a:blip r:embed="rId6"/>
              <a:stretch>
                <a:fillRect/>
              </a:stretch>
            </p:blipFill>
            <p:spPr>
              <a:xfrm>
                <a:off x="6190080" y="5114707"/>
                <a:ext cx="31920" cy="319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9" name="Ink 18">
                <a:extLst>
                  <a:ext uri="{FF2B5EF4-FFF2-40B4-BE49-F238E27FC236}">
                    <a16:creationId xmlns:a16="http://schemas.microsoft.com/office/drawing/2014/main" id="{DC3C1BA5-6482-4A2A-B8F3-5CE6C1DF32D0}"/>
                  </a:ext>
                </a:extLst>
              </p14:cNvPr>
              <p14:cNvContentPartPr/>
              <p14:nvPr/>
            </p14:nvContentPartPr>
            <p14:xfrm>
              <a:off x="4790880" y="1488307"/>
              <a:ext cx="3481200" cy="4133760"/>
            </p14:xfrm>
          </p:contentPart>
        </mc:Choice>
        <mc:Fallback xmlns="">
          <p:pic>
            <p:nvPicPr>
              <p:cNvPr id="19" name="Ink 18">
                <a:extLst>
                  <a:ext uri="{FF2B5EF4-FFF2-40B4-BE49-F238E27FC236}">
                    <a16:creationId xmlns:a16="http://schemas.microsoft.com/office/drawing/2014/main" id="{DC3C1BA5-6482-4A2A-B8F3-5CE6C1DF32D0}"/>
                  </a:ext>
                </a:extLst>
              </p:cNvPr>
              <p:cNvPicPr/>
              <p:nvPr/>
            </p:nvPicPr>
            <p:blipFill>
              <a:blip r:embed="rId8"/>
              <a:stretch>
                <a:fillRect/>
              </a:stretch>
            </p:blipFill>
            <p:spPr>
              <a:xfrm>
                <a:off x="4766762" y="1464186"/>
                <a:ext cx="3528715" cy="4181283"/>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
            <p14:nvContentPartPr>
              <p14:cNvPr id="22" name="Ink 21">
                <a:extLst>
                  <a:ext uri="{FF2B5EF4-FFF2-40B4-BE49-F238E27FC236}">
                    <a16:creationId xmlns:a16="http://schemas.microsoft.com/office/drawing/2014/main" id="{99640B05-509B-4799-8620-4ED2928D710E}"/>
                  </a:ext>
                </a:extLst>
              </p14:cNvPr>
              <p14:cNvContentPartPr/>
              <p14:nvPr/>
            </p14:nvContentPartPr>
            <p14:xfrm>
              <a:off x="4461840" y="2565187"/>
              <a:ext cx="240" cy="240"/>
            </p14:xfrm>
          </p:contentPart>
        </mc:Choice>
        <mc:Fallback xmlns="">
          <p:pic>
            <p:nvPicPr>
              <p:cNvPr id="22" name="Ink 21">
                <a:extLst>
                  <a:ext uri="{FF2B5EF4-FFF2-40B4-BE49-F238E27FC236}">
                    <a16:creationId xmlns:a16="http://schemas.microsoft.com/office/drawing/2014/main" id="{99640B05-509B-4799-8620-4ED2928D710E}"/>
                  </a:ext>
                </a:extLst>
              </p:cNvPr>
              <p:cNvPicPr/>
              <p:nvPr/>
            </p:nvPicPr>
            <p:blipFill>
              <a:blip r:embed="rId10"/>
              <a:stretch>
                <a:fillRect/>
              </a:stretch>
            </p:blipFill>
            <p:spPr>
              <a:xfrm>
                <a:off x="4434000" y="2537347"/>
                <a:ext cx="55920" cy="559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31" name="Ink 30">
                <a:extLst>
                  <a:ext uri="{FF2B5EF4-FFF2-40B4-BE49-F238E27FC236}">
                    <a16:creationId xmlns:a16="http://schemas.microsoft.com/office/drawing/2014/main" id="{0100428C-5864-4EB7-8C08-A5CE5154093D}"/>
                  </a:ext>
                </a:extLst>
              </p14:cNvPr>
              <p14:cNvContentPartPr/>
              <p14:nvPr/>
            </p14:nvContentPartPr>
            <p14:xfrm rot="21326974">
              <a:off x="4821141" y="1519520"/>
              <a:ext cx="1424995" cy="4133760"/>
            </p14:xfrm>
          </p:contentPart>
        </mc:Choice>
        <mc:Fallback xmlns="">
          <p:pic>
            <p:nvPicPr>
              <p:cNvPr id="31" name="Ink 30">
                <a:extLst>
                  <a:ext uri="{FF2B5EF4-FFF2-40B4-BE49-F238E27FC236}">
                    <a16:creationId xmlns:a16="http://schemas.microsoft.com/office/drawing/2014/main" id="{0100428C-5864-4EB7-8C08-A5CE5154093D}"/>
                  </a:ext>
                </a:extLst>
              </p:cNvPr>
              <p:cNvPicPr/>
              <p:nvPr/>
            </p:nvPicPr>
            <p:blipFill>
              <a:blip r:embed="rId12"/>
              <a:stretch>
                <a:fillRect/>
              </a:stretch>
            </p:blipFill>
            <p:spPr>
              <a:xfrm rot="21326974">
                <a:off x="4797019" y="1495399"/>
                <a:ext cx="1472519" cy="4181283"/>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6" name="Ink 15">
                <a:extLst>
                  <a:ext uri="{FF2B5EF4-FFF2-40B4-BE49-F238E27FC236}">
                    <a16:creationId xmlns:a16="http://schemas.microsoft.com/office/drawing/2014/main" id="{2D7F8051-9F4F-4C18-9F08-260E593BDC5B}"/>
                  </a:ext>
                </a:extLst>
              </p14:cNvPr>
              <p14:cNvContentPartPr/>
              <p14:nvPr/>
            </p14:nvContentPartPr>
            <p14:xfrm>
              <a:off x="4778180" y="1523232"/>
              <a:ext cx="3481200" cy="4133760"/>
            </p14:xfrm>
          </p:contentPart>
        </mc:Choice>
        <mc:Fallback xmlns="">
          <p:pic>
            <p:nvPicPr>
              <p:cNvPr id="16" name="Ink 15">
                <a:extLst>
                  <a:ext uri="{FF2B5EF4-FFF2-40B4-BE49-F238E27FC236}">
                    <a16:creationId xmlns:a16="http://schemas.microsoft.com/office/drawing/2014/main" id="{2D7F8051-9F4F-4C18-9F08-260E593BDC5B}"/>
                  </a:ext>
                </a:extLst>
              </p:cNvPr>
              <p:cNvPicPr/>
              <p:nvPr/>
            </p:nvPicPr>
            <p:blipFill>
              <a:blip r:embed="rId14"/>
              <a:stretch>
                <a:fillRect/>
              </a:stretch>
            </p:blipFill>
            <p:spPr>
              <a:xfrm>
                <a:off x="4754062" y="1499111"/>
                <a:ext cx="3528715" cy="4181283"/>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8" name="Ink 17">
                <a:extLst>
                  <a:ext uri="{FF2B5EF4-FFF2-40B4-BE49-F238E27FC236}">
                    <a16:creationId xmlns:a16="http://schemas.microsoft.com/office/drawing/2014/main" id="{3834E246-6FC5-41FD-9E42-DBD17DD2DADD}"/>
                  </a:ext>
                </a:extLst>
              </p14:cNvPr>
              <p14:cNvContentPartPr/>
              <p14:nvPr/>
            </p14:nvContentPartPr>
            <p14:xfrm rot="21326974">
              <a:off x="4808441" y="1554445"/>
              <a:ext cx="1424995" cy="4133760"/>
            </p14:xfrm>
          </p:contentPart>
        </mc:Choice>
        <mc:Fallback xmlns="">
          <p:pic>
            <p:nvPicPr>
              <p:cNvPr id="18" name="Ink 17">
                <a:extLst>
                  <a:ext uri="{FF2B5EF4-FFF2-40B4-BE49-F238E27FC236}">
                    <a16:creationId xmlns:a16="http://schemas.microsoft.com/office/drawing/2014/main" id="{3834E246-6FC5-41FD-9E42-DBD17DD2DADD}"/>
                  </a:ext>
                </a:extLst>
              </p:cNvPr>
              <p:cNvPicPr/>
              <p:nvPr/>
            </p:nvPicPr>
            <p:blipFill>
              <a:blip r:embed="rId16"/>
              <a:stretch>
                <a:fillRect/>
              </a:stretch>
            </p:blipFill>
            <p:spPr>
              <a:xfrm rot="21326974">
                <a:off x="4784319" y="1530324"/>
                <a:ext cx="1472519" cy="4181283"/>
              </a:xfrm>
              <a:prstGeom prst="rect">
                <a:avLst/>
              </a:prstGeom>
            </p:spPr>
          </p:pic>
        </mc:Fallback>
      </mc:AlternateContent>
      <p:sp>
        <p:nvSpPr>
          <p:cNvPr id="33" name="Oval 32">
            <a:extLst>
              <a:ext uri="{FF2B5EF4-FFF2-40B4-BE49-F238E27FC236}">
                <a16:creationId xmlns:a16="http://schemas.microsoft.com/office/drawing/2014/main" id="{6577D4BE-1AB3-48E9-A326-0035008AAED3}"/>
              </a:ext>
            </a:extLst>
          </p:cNvPr>
          <p:cNvSpPr/>
          <p:nvPr/>
        </p:nvSpPr>
        <p:spPr>
          <a:xfrm rot="21055410">
            <a:off x="4619803" y="1726226"/>
            <a:ext cx="1024546" cy="3992056"/>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20" name="Content Placeholder 3">
            <a:extLst>
              <a:ext uri="{FF2B5EF4-FFF2-40B4-BE49-F238E27FC236}">
                <a16:creationId xmlns:a16="http://schemas.microsoft.com/office/drawing/2014/main" id="{82DD0745-BEFC-4866-A7E5-A4240306C9DC}"/>
              </a:ext>
            </a:extLst>
          </p:cNvPr>
          <p:cNvGraphicFramePr>
            <a:graphicFrameLocks/>
          </p:cNvGraphicFramePr>
          <p:nvPr>
            <p:extLst>
              <p:ext uri="{D42A27DB-BD31-4B8C-83A1-F6EECF244321}">
                <p14:modId xmlns:p14="http://schemas.microsoft.com/office/powerpoint/2010/main" val="3394024854"/>
              </p:ext>
            </p:extLst>
          </p:nvPr>
        </p:nvGraphicFramePr>
        <p:xfrm>
          <a:off x="98543" y="4208822"/>
          <a:ext cx="3088129" cy="2540000"/>
        </p:xfrm>
        <a:graphic>
          <a:graphicData uri="http://schemas.openxmlformats.org/drawingml/2006/table">
            <a:tbl>
              <a:tblPr>
                <a:tableStyleId>{FABFCF23-3B69-468F-B69F-88F6DE6A72F2}</a:tableStyleId>
              </a:tblPr>
              <a:tblGrid>
                <a:gridCol w="598929">
                  <a:extLst>
                    <a:ext uri="{9D8B030D-6E8A-4147-A177-3AD203B41FA5}">
                      <a16:colId xmlns:a16="http://schemas.microsoft.com/office/drawing/2014/main" val="2912587956"/>
                    </a:ext>
                  </a:extLst>
                </a:gridCol>
                <a:gridCol w="1378185">
                  <a:extLst>
                    <a:ext uri="{9D8B030D-6E8A-4147-A177-3AD203B41FA5}">
                      <a16:colId xmlns:a16="http://schemas.microsoft.com/office/drawing/2014/main" val="2069004892"/>
                    </a:ext>
                  </a:extLst>
                </a:gridCol>
                <a:gridCol w="1111015">
                  <a:extLst>
                    <a:ext uri="{9D8B030D-6E8A-4147-A177-3AD203B41FA5}">
                      <a16:colId xmlns:a16="http://schemas.microsoft.com/office/drawing/2014/main" val="1014155669"/>
                    </a:ext>
                  </a:extLst>
                </a:gridCol>
              </a:tblGrid>
              <a:tr h="257001">
                <a:tc>
                  <a:txBody>
                    <a:bodyPr/>
                    <a:lstStyle/>
                    <a:p>
                      <a:pPr marL="0" marR="0" fontAlgn="t">
                        <a:spcBef>
                          <a:spcPts val="0"/>
                        </a:spcBef>
                        <a:spcAft>
                          <a:spcPts val="0"/>
                        </a:spcAft>
                      </a:pPr>
                      <a:r>
                        <a:rPr lang="en-US" sz="1400" b="1" dirty="0">
                          <a:effectLst/>
                        </a:rPr>
                        <a:t>Event </a:t>
                      </a:r>
                    </a:p>
                  </a:txBody>
                  <a:tcPr marL="38100" marR="38100" marT="25400" marB="25400"/>
                </a:tc>
                <a:tc>
                  <a:txBody>
                    <a:bodyPr/>
                    <a:lstStyle/>
                    <a:p>
                      <a:pPr marL="0" marR="0" algn="ctr" fontAlgn="t">
                        <a:spcBef>
                          <a:spcPts val="0"/>
                        </a:spcBef>
                        <a:spcAft>
                          <a:spcPts val="0"/>
                        </a:spcAft>
                      </a:pPr>
                      <a:r>
                        <a:rPr lang="en-US" sz="1400" b="1" dirty="0">
                          <a:effectLst/>
                        </a:rPr>
                        <a:t>Round</a:t>
                      </a: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b="1" dirty="0">
                          <a:effectLst/>
                        </a:rPr>
                        <a:t>Date</a:t>
                      </a:r>
                    </a:p>
                  </a:txBody>
                  <a:tcPr marL="38100" marR="38100" marT="25400" marB="25400"/>
                </a:tc>
                <a:extLst>
                  <a:ext uri="{0D108BD9-81ED-4DB2-BD59-A6C34878D82A}">
                    <a16:rowId xmlns:a16="http://schemas.microsoft.com/office/drawing/2014/main" val="173707005"/>
                  </a:ext>
                </a:extLst>
              </a:tr>
              <a:tr h="257001">
                <a:tc>
                  <a:txBody>
                    <a:bodyPr/>
                    <a:lstStyle/>
                    <a:p>
                      <a:pPr marL="0" marR="0" algn="ctr" fontAlgn="t">
                        <a:spcBef>
                          <a:spcPts val="0"/>
                        </a:spcBef>
                        <a:spcAft>
                          <a:spcPts val="0"/>
                        </a:spcAft>
                      </a:pPr>
                      <a:r>
                        <a:rPr lang="en-US" sz="1400" dirty="0">
                          <a:effectLst/>
                        </a:rPr>
                        <a:t>1</a:t>
                      </a:r>
                    </a:p>
                  </a:txBody>
                  <a:tcPr marL="38100" marR="38100" marT="25400" marB="25400"/>
                </a:tc>
                <a:tc>
                  <a:txBody>
                    <a:bodyPr/>
                    <a:lstStyle/>
                    <a:p>
                      <a:pPr marL="0" marR="0" algn="ctr" fontAlgn="t">
                        <a:spcBef>
                          <a:spcPts val="0"/>
                        </a:spcBef>
                        <a:spcAft>
                          <a:spcPts val="0"/>
                        </a:spcAft>
                      </a:pPr>
                      <a:r>
                        <a:rPr lang="en-US" sz="1400" dirty="0">
                          <a:effectLst/>
                        </a:rPr>
                        <a:t>1</a:t>
                      </a:r>
                      <a:r>
                        <a:rPr lang="en-US" sz="1400" dirty="0">
                          <a:effectLst/>
                          <a:highlight>
                            <a:srgbClr val="FFFF00"/>
                          </a:highlight>
                        </a:rPr>
                        <a:t>     </a:t>
                      </a:r>
                      <a:endParaRPr lang="en-US" sz="1400" b="1" dirty="0">
                        <a:solidFill>
                          <a:schemeClr val="bg1"/>
                        </a:solidFill>
                        <a:effectLst/>
                        <a:highlight>
                          <a:srgbClr val="FFFF00"/>
                        </a:highligh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302930"/>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2</a:t>
                      </a:r>
                    </a:p>
                  </a:txBody>
                  <a:tcPr marL="38100" marR="38100" marT="25400" marB="25400"/>
                </a:tc>
                <a:tc>
                  <a:txBody>
                    <a:bodyPr/>
                    <a:lstStyle/>
                    <a:p>
                      <a:pPr marL="0" marR="0" algn="ctr" fontAlgn="t">
                        <a:spcBef>
                          <a:spcPts val="0"/>
                        </a:spcBef>
                        <a:spcAft>
                          <a:spcPts val="0"/>
                        </a:spcAft>
                      </a:pPr>
                      <a:r>
                        <a:rPr lang="en-US" sz="1400" dirty="0">
                          <a:effectLst/>
                        </a:rPr>
                        <a:t>2-B and 2-A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3/23/201</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020042184"/>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3</a:t>
                      </a:r>
                    </a:p>
                  </a:txBody>
                  <a:tcPr marL="38100" marR="38100" marT="25400" marB="25400"/>
                </a:tc>
                <a:tc>
                  <a:txBody>
                    <a:bodyPr/>
                    <a:lstStyle/>
                    <a:p>
                      <a:pPr marL="0" marR="0" algn="ctr" fontAlgn="t">
                        <a:spcBef>
                          <a:spcPts val="0"/>
                        </a:spcBef>
                        <a:spcAft>
                          <a:spcPts val="0"/>
                        </a:spcAft>
                      </a:pPr>
                      <a:r>
                        <a:rPr lang="en-US" sz="1400" dirty="0">
                          <a:effectLst/>
                        </a:rPr>
                        <a:t>Post Elimination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647782"/>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4</a:t>
                      </a:r>
                    </a:p>
                  </a:txBody>
                  <a:tcPr marL="38100" marR="38100" marT="25400" marB="25400"/>
                </a:tc>
                <a:tc>
                  <a:txBody>
                    <a:bodyPr/>
                    <a:lstStyle/>
                    <a:p>
                      <a:pPr marL="0" marR="0" algn="ctr" fontAlgn="t">
                        <a:spcBef>
                          <a:spcPts val="0"/>
                        </a:spcBef>
                        <a:spcAft>
                          <a:spcPts val="0"/>
                        </a:spcAft>
                      </a:pPr>
                      <a:r>
                        <a:rPr lang="en-US" sz="1400" dirty="0">
                          <a:effectLst/>
                        </a:rPr>
                        <a:t>3-B9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2234481787"/>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5</a:t>
                      </a:r>
                    </a:p>
                  </a:txBody>
                  <a:tcPr marL="38100" marR="38100" marT="25400" marB="25400"/>
                </a:tc>
                <a:tc>
                  <a:txBody>
                    <a:bodyPr/>
                    <a:lstStyle/>
                    <a:p>
                      <a:pPr marL="0" marR="0" algn="ctr" fontAlgn="t">
                        <a:spcBef>
                          <a:spcPts val="0"/>
                        </a:spcBef>
                        <a:spcAft>
                          <a:spcPts val="0"/>
                        </a:spcAft>
                      </a:pPr>
                      <a:r>
                        <a:rPr lang="en-US" sz="1400" dirty="0">
                          <a:effectLst/>
                        </a:rPr>
                        <a:t>3-B5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876663095"/>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6</a:t>
                      </a:r>
                    </a:p>
                  </a:txBody>
                  <a:tcPr marL="38100" marR="38100" marT="25400" marB="25400"/>
                </a:tc>
                <a:tc>
                  <a:txBody>
                    <a:bodyPr/>
                    <a:lstStyle/>
                    <a:p>
                      <a:pPr marL="0" marR="0" algn="ctr" fontAlgn="t">
                        <a:spcBef>
                          <a:spcPts val="0"/>
                        </a:spcBef>
                        <a:spcAft>
                          <a:spcPts val="0"/>
                        </a:spcAft>
                      </a:pPr>
                      <a:r>
                        <a:rPr lang="en-US" sz="1400" dirty="0">
                          <a:effectLst/>
                        </a:rPr>
                        <a:t>4-B9C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6/20/2017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727127248"/>
                  </a:ext>
                </a:extLst>
              </a:tr>
              <a:tr h="464579">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7</a:t>
                      </a:r>
                    </a:p>
                  </a:txBody>
                  <a:tcPr marL="38100" marR="38100" marT="25400" marB="25400"/>
                </a:tc>
                <a:tc>
                  <a:txBody>
                    <a:bodyPr/>
                    <a:lstStyle/>
                    <a:p>
                      <a:pPr marL="0" marR="0" algn="ctr" fontAlgn="t">
                        <a:spcBef>
                          <a:spcPts val="0"/>
                        </a:spcBef>
                        <a:spcAft>
                          <a:spcPts val="0"/>
                        </a:spcAft>
                      </a:pPr>
                      <a:r>
                        <a:rPr lang="en-US" sz="1400" dirty="0">
                          <a:effectLst/>
                        </a:rPr>
                        <a:t>5 - Persistence Check Sampling Event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8/28/2017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954093800"/>
                  </a:ext>
                </a:extLst>
              </a:tr>
            </a:tbl>
          </a:graphicData>
        </a:graphic>
      </p:graphicFrame>
      <p:sp>
        <p:nvSpPr>
          <p:cNvPr id="21" name="Rectangle 20">
            <a:extLst>
              <a:ext uri="{FF2B5EF4-FFF2-40B4-BE49-F238E27FC236}">
                <a16:creationId xmlns:a16="http://schemas.microsoft.com/office/drawing/2014/main" id="{4EFFE0FD-C014-4735-A19C-1E4D664C3D66}"/>
              </a:ext>
            </a:extLst>
          </p:cNvPr>
          <p:cNvSpPr/>
          <p:nvPr/>
        </p:nvSpPr>
        <p:spPr>
          <a:xfrm>
            <a:off x="90225" y="5525312"/>
            <a:ext cx="3088129" cy="258762"/>
          </a:xfrm>
          <a:prstGeom prst="rect">
            <a:avLst/>
          </a:prstGeom>
          <a:no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6934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right)">
                                      <p:cBhvr>
                                        <p:cTn id="7" dur="2000"/>
                                        <p:tgtEl>
                                          <p:spTgt spid="19"/>
                                        </p:tgtEl>
                                      </p:cBhvr>
                                    </p:animEffect>
                                  </p:childTnLst>
                                </p:cTn>
                              </p:par>
                              <p:par>
                                <p:cTn id="8" presetID="22" presetClass="entr" presetSubtype="2"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right)">
                                      <p:cBhvr>
                                        <p:cTn id="10" dur="2000"/>
                                        <p:tgtEl>
                                          <p:spTgt spid="16"/>
                                        </p:tgtEl>
                                      </p:cBhvr>
                                    </p:animEffect>
                                  </p:childTnLst>
                                </p:cTn>
                              </p:par>
                            </p:childTnLst>
                          </p:cTn>
                        </p:par>
                        <p:par>
                          <p:cTn id="11" fill="hold">
                            <p:stCondLst>
                              <p:cond delay="2000"/>
                            </p:stCondLst>
                            <p:childTnLst>
                              <p:par>
                                <p:cTn id="12" presetID="10" presetClass="exit" presetSubtype="0" fill="hold" nodeType="afterEffect">
                                  <p:stCondLst>
                                    <p:cond delay="0"/>
                                  </p:stCondLst>
                                  <p:childTnLst>
                                    <p:animEffect transition="out" filter="fade">
                                      <p:cBhvr>
                                        <p:cTn id="13" dur="500"/>
                                        <p:tgtEl>
                                          <p:spTgt spid="19"/>
                                        </p:tgtEl>
                                      </p:cBhvr>
                                    </p:animEffect>
                                    <p:set>
                                      <p:cBhvr>
                                        <p:cTn id="14" dur="1" fill="hold">
                                          <p:stCondLst>
                                            <p:cond delay="499"/>
                                          </p:stCondLst>
                                        </p:cTn>
                                        <p:tgtEl>
                                          <p:spTgt spid="19"/>
                                        </p:tgtEl>
                                        <p:attrNameLst>
                                          <p:attrName>style.visibility</p:attrName>
                                        </p:attrNameLst>
                                      </p:cBhvr>
                                      <p:to>
                                        <p:strVal val="hidden"/>
                                      </p:to>
                                    </p:set>
                                  </p:childTnLst>
                                </p:cTn>
                              </p:par>
                              <p:par>
                                <p:cTn id="15" presetID="10" presetClass="exit" presetSubtype="0" fill="hold" nodeType="withEffect">
                                  <p:stCondLst>
                                    <p:cond delay="0"/>
                                  </p:stCondLst>
                                  <p:childTnLst>
                                    <p:animEffect transition="out" filter="fade">
                                      <p:cBhvr>
                                        <p:cTn id="16" dur="500"/>
                                        <p:tgtEl>
                                          <p:spTgt spid="16"/>
                                        </p:tgtEl>
                                      </p:cBhvr>
                                    </p:animEffect>
                                    <p:set>
                                      <p:cBhvr>
                                        <p:cTn id="17" dur="1" fill="hold">
                                          <p:stCondLst>
                                            <p:cond delay="499"/>
                                          </p:stCondLst>
                                        </p:cTn>
                                        <p:tgtEl>
                                          <p:spTgt spid="16"/>
                                        </p:tgtEl>
                                        <p:attrNameLst>
                                          <p:attrName>style.visibility</p:attrName>
                                        </p:attrNameLst>
                                      </p:cBhvr>
                                      <p:to>
                                        <p:strVal val="hidden"/>
                                      </p:to>
                                    </p:set>
                                  </p:childTnLst>
                                </p:cTn>
                              </p:par>
                            </p:childTnLst>
                          </p:cTn>
                        </p:par>
                        <p:par>
                          <p:cTn id="18" fill="hold">
                            <p:stCondLst>
                              <p:cond delay="2500"/>
                            </p:stCondLst>
                            <p:childTnLst>
                              <p:par>
                                <p:cTn id="19" presetID="10" presetClass="entr" presetSubtype="0" fill="hold" nodeType="after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1000"/>
                                        <p:tgtEl>
                                          <p:spTgt spid="31"/>
                                        </p:tgtEl>
                                      </p:cBhvr>
                                    </p:animEffect>
                                  </p:childTnLst>
                                </p:cTn>
                              </p:par>
                              <p:par>
                                <p:cTn id="22" presetID="10" presetClass="entr" presetSubtype="0"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childTnLst>
                                </p:cTn>
                              </p:par>
                              <p:par>
                                <p:cTn id="25" presetID="10" presetClass="entr" presetSubtype="0" fill="hold" nodeType="withEffect">
                                  <p:stCondLst>
                                    <p:cond delay="0"/>
                                  </p:stCondLst>
                                  <p:childTnLst>
                                    <p:set>
                                      <p:cBhvr>
                                        <p:cTn id="26" dur="1" fill="hold">
                                          <p:stCondLst>
                                            <p:cond delay="0"/>
                                          </p:stCondLst>
                                        </p:cTn>
                                        <p:tgtEl>
                                          <p:spTgt spid="12">
                                            <p:txEl>
                                              <p:pRg st="0" end="0"/>
                                            </p:txEl>
                                          </p:spTgt>
                                        </p:tgtEl>
                                        <p:attrNameLst>
                                          <p:attrName>style.visibility</p:attrName>
                                        </p:attrNameLst>
                                      </p:cBhvr>
                                      <p:to>
                                        <p:strVal val="visible"/>
                                      </p:to>
                                    </p:set>
                                    <p:animEffect transition="in" filter="fade">
                                      <p:cBhvr>
                                        <p:cTn id="27" dur="1000"/>
                                        <p:tgtEl>
                                          <p:spTgt spid="12">
                                            <p:txEl>
                                              <p:pRg st="0" end="0"/>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12">
                                            <p:txEl>
                                              <p:pRg st="1" end="1"/>
                                            </p:txEl>
                                          </p:spTgt>
                                        </p:tgtEl>
                                        <p:attrNameLst>
                                          <p:attrName>style.visibility</p:attrName>
                                        </p:attrNameLst>
                                      </p:cBhvr>
                                      <p:to>
                                        <p:strVal val="visible"/>
                                      </p:to>
                                    </p:set>
                                    <p:animEffect transition="in" filter="fade">
                                      <p:cBhvr>
                                        <p:cTn id="30" dur="1000"/>
                                        <p:tgtEl>
                                          <p:spTgt spid="12">
                                            <p:txEl>
                                              <p:pRg st="1" end="1"/>
                                            </p:txEl>
                                          </p:spTgt>
                                        </p:tgtEl>
                                      </p:cBhvr>
                                    </p:animEffect>
                                  </p:childTnLst>
                                </p:cTn>
                              </p:par>
                            </p:childTnLst>
                          </p:cTn>
                        </p:par>
                        <p:par>
                          <p:cTn id="31" fill="hold">
                            <p:stCondLst>
                              <p:cond delay="3500"/>
                            </p:stCondLst>
                            <p:childTnLst>
                              <p:par>
                                <p:cTn id="32" presetID="1" presetClass="entr" presetSubtype="0" fill="hold" grpId="0" nodeType="afterEffect">
                                  <p:stCondLst>
                                    <p:cond delay="2000"/>
                                  </p:stCondLst>
                                  <p:childTnLst>
                                    <p:set>
                                      <p:cBhvr>
                                        <p:cTn id="33"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21102-DBD2-4FBB-B112-CDC44D865A21}"/>
              </a:ext>
            </a:extLst>
          </p:cNvPr>
          <p:cNvSpPr>
            <a:spLocks noGrp="1"/>
          </p:cNvSpPr>
          <p:nvPr>
            <p:ph type="title"/>
          </p:nvPr>
        </p:nvSpPr>
        <p:spPr/>
        <p:txBody>
          <a:bodyPr/>
          <a:lstStyle/>
          <a:p>
            <a:r>
              <a:rPr lang="en-US" dirty="0"/>
              <a:t>Butcher Pen 		</a:t>
            </a:r>
            <a:r>
              <a:rPr lang="en-US" sz="2400" dirty="0"/>
              <a:t>Round 1</a:t>
            </a:r>
            <a:br>
              <a:rPr lang="en-US" sz="2400" dirty="0"/>
            </a:br>
            <a:r>
              <a:rPr lang="en-US" sz="2400" dirty="0"/>
              <a:t>				</a:t>
            </a:r>
            <a:r>
              <a:rPr lang="en-US" sz="2000" dirty="0"/>
              <a:t>3/9/2017 </a:t>
            </a:r>
          </a:p>
        </p:txBody>
      </p:sp>
      <p:pic>
        <p:nvPicPr>
          <p:cNvPr id="7" name="Content Placeholder 6">
            <a:extLst>
              <a:ext uri="{FF2B5EF4-FFF2-40B4-BE49-F238E27FC236}">
                <a16:creationId xmlns:a16="http://schemas.microsoft.com/office/drawing/2014/main" id="{00E222BB-89F1-455A-B850-9DBAFE653444}"/>
              </a:ext>
            </a:extLst>
          </p:cNvPr>
          <p:cNvPicPr>
            <a:picLocks noGrp="1" noChangeAspect="1"/>
          </p:cNvPicPr>
          <p:nvPr>
            <p:ph idx="1"/>
          </p:nvPr>
        </p:nvPicPr>
        <p:blipFill>
          <a:blip r:embed="rId2"/>
          <a:stretch>
            <a:fillRect/>
          </a:stretch>
        </p:blipFill>
        <p:spPr>
          <a:xfrm>
            <a:off x="1685327" y="2114550"/>
            <a:ext cx="5742846" cy="4599249"/>
          </a:xfrm>
          <a:prstGeom prst="rect">
            <a:avLst/>
          </a:prstGeom>
        </p:spPr>
      </p:pic>
      <p:pic>
        <p:nvPicPr>
          <p:cNvPr id="8" name="Picture 7">
            <a:extLst>
              <a:ext uri="{FF2B5EF4-FFF2-40B4-BE49-F238E27FC236}">
                <a16:creationId xmlns:a16="http://schemas.microsoft.com/office/drawing/2014/main" id="{EF67367C-2C54-4D4A-8C5C-308D10D6A119}"/>
              </a:ext>
            </a:extLst>
          </p:cNvPr>
          <p:cNvPicPr>
            <a:picLocks noChangeAspect="1"/>
          </p:cNvPicPr>
          <p:nvPr/>
        </p:nvPicPr>
        <p:blipFill>
          <a:blip r:embed="rId3"/>
          <a:stretch>
            <a:fillRect/>
          </a:stretch>
        </p:blipFill>
        <p:spPr>
          <a:xfrm>
            <a:off x="1715827" y="2120022"/>
            <a:ext cx="5986724" cy="4630616"/>
          </a:xfrm>
          <a:prstGeom prst="rect">
            <a:avLst/>
          </a:prstGeom>
        </p:spPr>
      </p:pic>
      <p:sp>
        <p:nvSpPr>
          <p:cNvPr id="9" name="TextBox 8">
            <a:extLst>
              <a:ext uri="{FF2B5EF4-FFF2-40B4-BE49-F238E27FC236}">
                <a16:creationId xmlns:a16="http://schemas.microsoft.com/office/drawing/2014/main" id="{5C63B9B5-3780-410C-B169-1C24495D03D5}"/>
              </a:ext>
            </a:extLst>
          </p:cNvPr>
          <p:cNvSpPr txBox="1"/>
          <p:nvPr/>
        </p:nvSpPr>
        <p:spPr>
          <a:xfrm>
            <a:off x="7885450" y="838200"/>
            <a:ext cx="1258550" cy="830997"/>
          </a:xfrm>
          <a:prstGeom prst="rect">
            <a:avLst/>
          </a:prstGeom>
          <a:noFill/>
        </p:spPr>
        <p:txBody>
          <a:bodyPr wrap="square" rtlCol="0">
            <a:spAutoFit/>
          </a:bodyPr>
          <a:lstStyle/>
          <a:p>
            <a:r>
              <a:rPr lang="en-US" sz="1200" dirty="0">
                <a:solidFill>
                  <a:schemeClr val="bg1"/>
                </a:solidFill>
              </a:rPr>
              <a:t>First and last sampling event during the 2017 Pilot Study. </a:t>
            </a:r>
          </a:p>
        </p:txBody>
      </p:sp>
      <mc:AlternateContent xmlns:mc="http://schemas.openxmlformats.org/markup-compatibility/2006" xmlns:p14="http://schemas.microsoft.com/office/powerpoint/2010/main">
        <mc:Choice Requires="p14">
          <p:contentPart p14:bwMode="auto" r:id="rId4">
            <p14:nvContentPartPr>
              <p14:cNvPr id="10" name="Ink 9">
                <a:extLst>
                  <a:ext uri="{FF2B5EF4-FFF2-40B4-BE49-F238E27FC236}">
                    <a16:creationId xmlns:a16="http://schemas.microsoft.com/office/drawing/2014/main" id="{EB83AC5C-A7B2-4C3B-85E8-9D91ECA73F5F}"/>
                  </a:ext>
                </a:extLst>
              </p14:cNvPr>
              <p14:cNvContentPartPr/>
              <p14:nvPr/>
            </p14:nvContentPartPr>
            <p14:xfrm>
              <a:off x="4406850" y="3002720"/>
              <a:ext cx="2747520" cy="2889840"/>
            </p14:xfrm>
          </p:contentPart>
        </mc:Choice>
        <mc:Fallback xmlns="">
          <p:pic>
            <p:nvPicPr>
              <p:cNvPr id="10" name="Ink 9">
                <a:extLst>
                  <a:ext uri="{FF2B5EF4-FFF2-40B4-BE49-F238E27FC236}">
                    <a16:creationId xmlns:a16="http://schemas.microsoft.com/office/drawing/2014/main" id="{EB83AC5C-A7B2-4C3B-85E8-9D91ECA73F5F}"/>
                  </a:ext>
                </a:extLst>
              </p:cNvPr>
              <p:cNvPicPr/>
              <p:nvPr/>
            </p:nvPicPr>
            <p:blipFill>
              <a:blip r:embed="rId5"/>
              <a:stretch>
                <a:fillRect/>
              </a:stretch>
            </p:blipFill>
            <p:spPr>
              <a:xfrm>
                <a:off x="4382730" y="2978602"/>
                <a:ext cx="2795400" cy="2937356"/>
              </a:xfrm>
              <a:prstGeom prst="rect">
                <a:avLst/>
              </a:prstGeom>
            </p:spPr>
          </p:pic>
        </mc:Fallback>
      </mc:AlternateContent>
      <mc:AlternateContent xmlns:mc="http://schemas.openxmlformats.org/markup-compatibility/2006" xmlns:pslz="http://schemas.microsoft.com/office/powerpoint/2016/slidezoom">
        <mc:Choice Requires="pslz">
          <p:graphicFrame>
            <p:nvGraphicFramePr>
              <p:cNvPr id="14" name="Slide Zoom 13">
                <a:extLst>
                  <a:ext uri="{FF2B5EF4-FFF2-40B4-BE49-F238E27FC236}">
                    <a16:creationId xmlns:a16="http://schemas.microsoft.com/office/drawing/2014/main" id="{13E81F4F-CA86-4047-85E4-6BAFEFDB9E0E}"/>
                  </a:ext>
                </a:extLst>
              </p:cNvPr>
              <p:cNvGraphicFramePr>
                <a:graphicFrameLocks noChangeAspect="1"/>
              </p:cNvGraphicFramePr>
              <p:nvPr>
                <p:extLst>
                  <p:ext uri="{D42A27DB-BD31-4B8C-83A1-F6EECF244321}">
                    <p14:modId xmlns:p14="http://schemas.microsoft.com/office/powerpoint/2010/main" val="1485415060"/>
                  </p:ext>
                </p:extLst>
              </p:nvPr>
            </p:nvGraphicFramePr>
            <p:xfrm>
              <a:off x="8396112" y="32577"/>
              <a:ext cx="747888" cy="560916"/>
            </p:xfrm>
            <a:graphic>
              <a:graphicData uri="http://schemas.microsoft.com/office/powerpoint/2016/slidezoom">
                <pslz:sldZm>
                  <pslz:sldZmObj sldId="256" cId="2775491427">
                    <pslz:zmPr id="{64E0AF93-94EA-40B9-92E2-0E4DC893935B}" returnToParent="0" transitionDur="1000">
                      <p166:blipFill xmlns:p166="http://schemas.microsoft.com/office/powerpoint/2016/6/main">
                        <a:blip r:embed="rId6"/>
                        <a:stretch>
                          <a:fillRect/>
                        </a:stretch>
                      </p166:blipFill>
                      <p166:spPr xmlns:p166="http://schemas.microsoft.com/office/powerpoint/2016/6/main">
                        <a:xfrm>
                          <a:off x="0" y="0"/>
                          <a:ext cx="747888" cy="560916"/>
                        </a:xfrm>
                        <a:prstGeom prst="rect">
                          <a:avLst/>
                        </a:prstGeom>
                        <a:ln w="3175">
                          <a:solidFill>
                            <a:prstClr val="ltGray"/>
                          </a:solidFill>
                        </a:ln>
                      </p166:spPr>
                    </pslz:zmPr>
                  </pslz:sldZmObj>
                </pslz:sldZm>
              </a:graphicData>
            </a:graphic>
          </p:graphicFrame>
        </mc:Choice>
        <mc:Fallback xmlns="">
          <p:pic>
            <p:nvPicPr>
              <p:cNvPr id="14" name="Slide Zoom 13">
                <a:hlinkClick r:id="rId7" action="ppaction://hlinksldjump"/>
                <a:extLst>
                  <a:ext uri="{FF2B5EF4-FFF2-40B4-BE49-F238E27FC236}">
                    <a16:creationId xmlns:a16="http://schemas.microsoft.com/office/drawing/2014/main" id="{13E81F4F-CA86-4047-85E4-6BAFEFDB9E0E}"/>
                  </a:ext>
                </a:extLst>
              </p:cNvPr>
              <p:cNvPicPr>
                <a:picLocks noGrp="1" noRot="1" noChangeAspect="1" noMove="1" noResize="1" noEditPoints="1" noAdjustHandles="1" noChangeArrowheads="1" noChangeShapeType="1"/>
              </p:cNvPicPr>
              <p:nvPr/>
            </p:nvPicPr>
            <p:blipFill>
              <a:blip r:embed="rId8"/>
              <a:stretch>
                <a:fillRect/>
              </a:stretch>
            </p:blipFill>
            <p:spPr>
              <a:xfrm>
                <a:off x="8396112" y="32577"/>
                <a:ext cx="747888" cy="560916"/>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6" name="Slide Zoom 15">
                <a:extLst>
                  <a:ext uri="{FF2B5EF4-FFF2-40B4-BE49-F238E27FC236}">
                    <a16:creationId xmlns:a16="http://schemas.microsoft.com/office/drawing/2014/main" id="{D52A1246-0B83-4764-86C3-D871FCEEB497}"/>
                  </a:ext>
                </a:extLst>
              </p:cNvPr>
              <p:cNvGraphicFramePr>
                <a:graphicFrameLocks noChangeAspect="1"/>
              </p:cNvGraphicFramePr>
              <p:nvPr>
                <p:extLst>
                  <p:ext uri="{D42A27DB-BD31-4B8C-83A1-F6EECF244321}">
                    <p14:modId xmlns:p14="http://schemas.microsoft.com/office/powerpoint/2010/main" val="816555755"/>
                  </p:ext>
                </p:extLst>
              </p:nvPr>
            </p:nvGraphicFramePr>
            <p:xfrm>
              <a:off x="0" y="6400800"/>
              <a:ext cx="609600" cy="457200"/>
            </p:xfrm>
            <a:graphic>
              <a:graphicData uri="http://schemas.microsoft.com/office/powerpoint/2016/slidezoom">
                <pslz:sldZm>
                  <pslz:sldZmObj sldId="329" cId="2601460043">
                    <pslz:zmPr id="{8718E71B-60A4-4979-84AD-A9C3CCBC0AE3}" returnToParent="0" transitionDur="1000">
                      <p166:blipFill xmlns:p166="http://schemas.microsoft.com/office/powerpoint/2016/6/main">
                        <a:blip r:embed="rId9"/>
                        <a:stretch>
                          <a:fillRect/>
                        </a:stretch>
                      </p166:blipFill>
                      <p166:spPr xmlns:p166="http://schemas.microsoft.com/office/powerpoint/2016/6/main">
                        <a:xfrm>
                          <a:off x="0" y="0"/>
                          <a:ext cx="609600" cy="457200"/>
                        </a:xfrm>
                        <a:prstGeom prst="rect">
                          <a:avLst/>
                        </a:prstGeom>
                        <a:ln w="3175">
                          <a:solidFill>
                            <a:prstClr val="ltGray"/>
                          </a:solidFill>
                        </a:ln>
                      </p166:spPr>
                    </pslz:zmPr>
                  </pslz:sldZmObj>
                </pslz:sldZm>
              </a:graphicData>
            </a:graphic>
          </p:graphicFrame>
        </mc:Choice>
        <mc:Fallback xmlns="">
          <p:pic>
            <p:nvPicPr>
              <p:cNvPr id="16" name="Slide Zoom 15">
                <a:hlinkClick r:id="rId10" action="ppaction://hlinksldjump"/>
                <a:extLst>
                  <a:ext uri="{FF2B5EF4-FFF2-40B4-BE49-F238E27FC236}">
                    <a16:creationId xmlns:a16="http://schemas.microsoft.com/office/drawing/2014/main" id="{D52A1246-0B83-4764-86C3-D871FCEEB497}"/>
                  </a:ext>
                </a:extLst>
              </p:cNvPr>
              <p:cNvPicPr>
                <a:picLocks noGrp="1" noRot="1" noChangeAspect="1" noMove="1" noResize="1" noEditPoints="1" noAdjustHandles="1" noChangeArrowheads="1" noChangeShapeType="1"/>
              </p:cNvPicPr>
              <p:nvPr/>
            </p:nvPicPr>
            <p:blipFill>
              <a:blip r:embed="rId11"/>
              <a:stretch>
                <a:fillRect/>
              </a:stretch>
            </p:blipFill>
            <p:spPr>
              <a:xfrm>
                <a:off x="0" y="6400800"/>
                <a:ext cx="609600" cy="457200"/>
              </a:xfrm>
              <a:prstGeom prst="rect">
                <a:avLst/>
              </a:prstGeom>
              <a:ln w="3175">
                <a:solidFill>
                  <a:prstClr val="ltGray"/>
                </a:solidFill>
              </a:ln>
            </p:spPr>
          </p:pic>
        </mc:Fallback>
      </mc:AlternateContent>
    </p:spTree>
    <p:extLst>
      <p:ext uri="{BB962C8B-B14F-4D97-AF65-F5344CB8AC3E}">
        <p14:creationId xmlns:p14="http://schemas.microsoft.com/office/powerpoint/2010/main" val="2827334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par>
                          <p:cTn id="8" fill="hold">
                            <p:stCondLst>
                              <p:cond delay="4500"/>
                            </p:stCondLst>
                            <p:childTnLst>
                              <p:par>
                                <p:cTn id="9" presetID="22" presetClass="entr" presetSubtype="8" fill="hold" nodeType="afterEffect">
                                  <p:stCondLst>
                                    <p:cond delay="200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2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81992-B91A-42DB-8157-2BCDFBBF659F}"/>
              </a:ext>
            </a:extLst>
          </p:cNvPr>
          <p:cNvSpPr>
            <a:spLocks noGrp="1"/>
          </p:cNvSpPr>
          <p:nvPr>
            <p:ph type="title"/>
          </p:nvPr>
        </p:nvSpPr>
        <p:spPr>
          <a:xfrm>
            <a:off x="206821" y="778314"/>
            <a:ext cx="6825894" cy="802641"/>
          </a:xfrm>
        </p:spPr>
        <p:txBody>
          <a:bodyPr>
            <a:normAutofit fontScale="90000"/>
          </a:bodyPr>
          <a:lstStyle/>
          <a:p>
            <a:r>
              <a:rPr lang="en-US" dirty="0"/>
              <a:t>Hopkins 	</a:t>
            </a:r>
            <a:br>
              <a:rPr lang="en-US" dirty="0"/>
            </a:br>
            <a:r>
              <a:rPr lang="en-US" sz="2200" dirty="0"/>
              <a:t>Sampling Event 6</a:t>
            </a:r>
          </a:p>
        </p:txBody>
      </p:sp>
      <p:pic>
        <p:nvPicPr>
          <p:cNvPr id="4" name="Picture 3">
            <a:extLst>
              <a:ext uri="{FF2B5EF4-FFF2-40B4-BE49-F238E27FC236}">
                <a16:creationId xmlns:a16="http://schemas.microsoft.com/office/drawing/2014/main" id="{5B92101E-0F05-4292-AF08-9F60FEB752B2}"/>
              </a:ext>
            </a:extLst>
          </p:cNvPr>
          <p:cNvPicPr>
            <a:picLocks noChangeAspect="1"/>
          </p:cNvPicPr>
          <p:nvPr/>
        </p:nvPicPr>
        <p:blipFill rotWithShape="1">
          <a:blip r:embed="rId2"/>
          <a:srcRect l="1" r="26229"/>
          <a:stretch/>
        </p:blipFill>
        <p:spPr>
          <a:xfrm>
            <a:off x="3236621" y="1650732"/>
            <a:ext cx="5907380" cy="5207268"/>
          </a:xfrm>
          <a:prstGeom prst="rect">
            <a:avLst/>
          </a:prstGeom>
        </p:spPr>
      </p:pic>
      <mc:AlternateContent xmlns:mc="http://schemas.openxmlformats.org/markup-compatibility/2006" xmlns:p14="http://schemas.microsoft.com/office/powerpoint/2010/main">
        <mc:Choice Requires="p14">
          <p:contentPart p14:bwMode="auto" r:id="rId3">
            <p14:nvContentPartPr>
              <p14:cNvPr id="58" name="Ink 57">
                <a:extLst>
                  <a:ext uri="{FF2B5EF4-FFF2-40B4-BE49-F238E27FC236}">
                    <a16:creationId xmlns:a16="http://schemas.microsoft.com/office/drawing/2014/main" id="{FD59DCC2-4541-4451-B619-628955209F24}"/>
                  </a:ext>
                </a:extLst>
              </p14:cNvPr>
              <p14:cNvContentPartPr/>
              <p14:nvPr/>
            </p14:nvContentPartPr>
            <p14:xfrm>
              <a:off x="3610713" y="3568500"/>
              <a:ext cx="4268520" cy="3124860"/>
            </p14:xfrm>
          </p:contentPart>
        </mc:Choice>
        <mc:Fallback xmlns="">
          <p:pic>
            <p:nvPicPr>
              <p:cNvPr id="58" name="Ink 57">
                <a:extLst>
                  <a:ext uri="{FF2B5EF4-FFF2-40B4-BE49-F238E27FC236}">
                    <a16:creationId xmlns:a16="http://schemas.microsoft.com/office/drawing/2014/main" id="{FD59DCC2-4541-4451-B619-628955209F24}"/>
                  </a:ext>
                </a:extLst>
              </p:cNvPr>
              <p:cNvPicPr/>
              <p:nvPr/>
            </p:nvPicPr>
            <p:blipFill>
              <a:blip r:embed="rId4"/>
              <a:stretch>
                <a:fillRect/>
              </a:stretch>
            </p:blipFill>
            <p:spPr>
              <a:xfrm>
                <a:off x="3572556" y="3530339"/>
                <a:ext cx="4344474" cy="3200821"/>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948D819D-038E-490D-BA42-B107E16BAC8C}"/>
                  </a:ext>
                </a:extLst>
              </p14:cNvPr>
              <p14:cNvContentPartPr/>
              <p14:nvPr/>
            </p14:nvContentPartPr>
            <p14:xfrm>
              <a:off x="3610713" y="3568500"/>
              <a:ext cx="4268520" cy="3124860"/>
            </p14:xfrm>
          </p:contentPart>
        </mc:Choice>
        <mc:Fallback xmlns="">
          <p:pic>
            <p:nvPicPr>
              <p:cNvPr id="7" name="Ink 6">
                <a:extLst>
                  <a:ext uri="{FF2B5EF4-FFF2-40B4-BE49-F238E27FC236}">
                    <a16:creationId xmlns:a16="http://schemas.microsoft.com/office/drawing/2014/main" id="{948D819D-038E-490D-BA42-B107E16BAC8C}"/>
                  </a:ext>
                </a:extLst>
              </p:cNvPr>
              <p:cNvPicPr/>
              <p:nvPr/>
            </p:nvPicPr>
            <p:blipFill>
              <a:blip r:embed="rId6"/>
              <a:stretch>
                <a:fillRect/>
              </a:stretch>
            </p:blipFill>
            <p:spPr>
              <a:xfrm>
                <a:off x="3586595" y="3544380"/>
                <a:ext cx="4316036" cy="3172381"/>
              </a:xfrm>
              <a:prstGeom prst="rect">
                <a:avLst/>
              </a:prstGeom>
            </p:spPr>
          </p:pic>
        </mc:Fallback>
      </mc:AlternateContent>
      <p:graphicFrame>
        <p:nvGraphicFramePr>
          <p:cNvPr id="8" name="Content Placeholder 3">
            <a:extLst>
              <a:ext uri="{FF2B5EF4-FFF2-40B4-BE49-F238E27FC236}">
                <a16:creationId xmlns:a16="http://schemas.microsoft.com/office/drawing/2014/main" id="{4801596A-D4DB-4A3C-92B8-CF60F8C4917E}"/>
              </a:ext>
            </a:extLst>
          </p:cNvPr>
          <p:cNvGraphicFramePr>
            <a:graphicFrameLocks/>
          </p:cNvGraphicFramePr>
          <p:nvPr>
            <p:extLst>
              <p:ext uri="{D42A27DB-BD31-4B8C-83A1-F6EECF244321}">
                <p14:modId xmlns:p14="http://schemas.microsoft.com/office/powerpoint/2010/main" val="3231445890"/>
              </p:ext>
            </p:extLst>
          </p:nvPr>
        </p:nvGraphicFramePr>
        <p:xfrm>
          <a:off x="98543" y="4208822"/>
          <a:ext cx="3088129" cy="2540000"/>
        </p:xfrm>
        <a:graphic>
          <a:graphicData uri="http://schemas.openxmlformats.org/drawingml/2006/table">
            <a:tbl>
              <a:tblPr>
                <a:tableStyleId>{FABFCF23-3B69-468F-B69F-88F6DE6A72F2}</a:tableStyleId>
              </a:tblPr>
              <a:tblGrid>
                <a:gridCol w="598929">
                  <a:extLst>
                    <a:ext uri="{9D8B030D-6E8A-4147-A177-3AD203B41FA5}">
                      <a16:colId xmlns:a16="http://schemas.microsoft.com/office/drawing/2014/main" val="2912587956"/>
                    </a:ext>
                  </a:extLst>
                </a:gridCol>
                <a:gridCol w="1378185">
                  <a:extLst>
                    <a:ext uri="{9D8B030D-6E8A-4147-A177-3AD203B41FA5}">
                      <a16:colId xmlns:a16="http://schemas.microsoft.com/office/drawing/2014/main" val="2069004892"/>
                    </a:ext>
                  </a:extLst>
                </a:gridCol>
                <a:gridCol w="1111015">
                  <a:extLst>
                    <a:ext uri="{9D8B030D-6E8A-4147-A177-3AD203B41FA5}">
                      <a16:colId xmlns:a16="http://schemas.microsoft.com/office/drawing/2014/main" val="1014155669"/>
                    </a:ext>
                  </a:extLst>
                </a:gridCol>
              </a:tblGrid>
              <a:tr h="257001">
                <a:tc>
                  <a:txBody>
                    <a:bodyPr/>
                    <a:lstStyle/>
                    <a:p>
                      <a:pPr marL="0" marR="0" fontAlgn="t">
                        <a:spcBef>
                          <a:spcPts val="0"/>
                        </a:spcBef>
                        <a:spcAft>
                          <a:spcPts val="0"/>
                        </a:spcAft>
                      </a:pPr>
                      <a:r>
                        <a:rPr lang="en-US" sz="1400" b="1" dirty="0">
                          <a:effectLst/>
                        </a:rPr>
                        <a:t>Event </a:t>
                      </a:r>
                    </a:p>
                  </a:txBody>
                  <a:tcPr marL="38100" marR="38100" marT="25400" marB="25400"/>
                </a:tc>
                <a:tc>
                  <a:txBody>
                    <a:bodyPr/>
                    <a:lstStyle/>
                    <a:p>
                      <a:pPr marL="0" marR="0" algn="ctr" fontAlgn="t">
                        <a:spcBef>
                          <a:spcPts val="0"/>
                        </a:spcBef>
                        <a:spcAft>
                          <a:spcPts val="0"/>
                        </a:spcAft>
                      </a:pPr>
                      <a:r>
                        <a:rPr lang="en-US" sz="1400" b="1" dirty="0">
                          <a:effectLst/>
                        </a:rPr>
                        <a:t>Round</a:t>
                      </a: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b="1" dirty="0">
                          <a:effectLst/>
                        </a:rPr>
                        <a:t>Date</a:t>
                      </a:r>
                    </a:p>
                  </a:txBody>
                  <a:tcPr marL="38100" marR="38100" marT="25400" marB="25400"/>
                </a:tc>
                <a:extLst>
                  <a:ext uri="{0D108BD9-81ED-4DB2-BD59-A6C34878D82A}">
                    <a16:rowId xmlns:a16="http://schemas.microsoft.com/office/drawing/2014/main" val="173707005"/>
                  </a:ext>
                </a:extLst>
              </a:tr>
              <a:tr h="257001">
                <a:tc>
                  <a:txBody>
                    <a:bodyPr/>
                    <a:lstStyle/>
                    <a:p>
                      <a:pPr marL="0" marR="0" algn="ctr" fontAlgn="t">
                        <a:spcBef>
                          <a:spcPts val="0"/>
                        </a:spcBef>
                        <a:spcAft>
                          <a:spcPts val="0"/>
                        </a:spcAft>
                      </a:pPr>
                      <a:r>
                        <a:rPr lang="en-US" sz="1400" dirty="0">
                          <a:effectLst/>
                        </a:rPr>
                        <a:t>1</a:t>
                      </a:r>
                    </a:p>
                  </a:txBody>
                  <a:tcPr marL="38100" marR="38100" marT="25400" marB="25400"/>
                </a:tc>
                <a:tc>
                  <a:txBody>
                    <a:bodyPr/>
                    <a:lstStyle/>
                    <a:p>
                      <a:pPr marL="0" marR="0" algn="ctr" fontAlgn="t">
                        <a:spcBef>
                          <a:spcPts val="0"/>
                        </a:spcBef>
                        <a:spcAft>
                          <a:spcPts val="0"/>
                        </a:spcAft>
                      </a:pPr>
                      <a:r>
                        <a:rPr lang="en-US" sz="1400" dirty="0">
                          <a:effectLst/>
                        </a:rPr>
                        <a:t>1</a:t>
                      </a:r>
                      <a:r>
                        <a:rPr lang="en-US" sz="1400" dirty="0">
                          <a:effectLst/>
                          <a:highlight>
                            <a:srgbClr val="FFFF00"/>
                          </a:highlight>
                        </a:rPr>
                        <a:t>     </a:t>
                      </a:r>
                      <a:endParaRPr lang="en-US" sz="1400" b="1" dirty="0">
                        <a:solidFill>
                          <a:schemeClr val="bg1"/>
                        </a:solidFill>
                        <a:effectLst/>
                        <a:highlight>
                          <a:srgbClr val="FFFF00"/>
                        </a:highligh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302930"/>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2</a:t>
                      </a:r>
                    </a:p>
                  </a:txBody>
                  <a:tcPr marL="38100" marR="38100" marT="25400" marB="25400"/>
                </a:tc>
                <a:tc>
                  <a:txBody>
                    <a:bodyPr/>
                    <a:lstStyle/>
                    <a:p>
                      <a:pPr marL="0" marR="0" algn="ctr" fontAlgn="t">
                        <a:spcBef>
                          <a:spcPts val="0"/>
                        </a:spcBef>
                        <a:spcAft>
                          <a:spcPts val="0"/>
                        </a:spcAft>
                      </a:pPr>
                      <a:r>
                        <a:rPr lang="en-US" sz="1400" dirty="0">
                          <a:effectLst/>
                        </a:rPr>
                        <a:t>2-B and 2-A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3/23/2017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020042184"/>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3</a:t>
                      </a:r>
                    </a:p>
                  </a:txBody>
                  <a:tcPr marL="38100" marR="38100" marT="25400" marB="25400"/>
                </a:tc>
                <a:tc>
                  <a:txBody>
                    <a:bodyPr/>
                    <a:lstStyle/>
                    <a:p>
                      <a:pPr marL="0" marR="0" algn="ctr" fontAlgn="t">
                        <a:spcBef>
                          <a:spcPts val="0"/>
                        </a:spcBef>
                        <a:spcAft>
                          <a:spcPts val="0"/>
                        </a:spcAft>
                      </a:pPr>
                      <a:r>
                        <a:rPr lang="en-US" sz="1400" dirty="0">
                          <a:effectLst/>
                        </a:rPr>
                        <a:t>Post Elimination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647782"/>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4</a:t>
                      </a:r>
                    </a:p>
                  </a:txBody>
                  <a:tcPr marL="38100" marR="38100" marT="25400" marB="25400"/>
                </a:tc>
                <a:tc>
                  <a:txBody>
                    <a:bodyPr/>
                    <a:lstStyle/>
                    <a:p>
                      <a:pPr marL="0" marR="0" algn="ctr" fontAlgn="t">
                        <a:spcBef>
                          <a:spcPts val="0"/>
                        </a:spcBef>
                        <a:spcAft>
                          <a:spcPts val="0"/>
                        </a:spcAft>
                      </a:pPr>
                      <a:r>
                        <a:rPr lang="en-US" sz="1400" dirty="0">
                          <a:effectLst/>
                        </a:rPr>
                        <a:t>3-B9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2234481787"/>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5</a:t>
                      </a:r>
                    </a:p>
                  </a:txBody>
                  <a:tcPr marL="38100" marR="38100" marT="25400" marB="25400"/>
                </a:tc>
                <a:tc>
                  <a:txBody>
                    <a:bodyPr/>
                    <a:lstStyle/>
                    <a:p>
                      <a:pPr marL="0" marR="0" algn="ctr" fontAlgn="t">
                        <a:spcBef>
                          <a:spcPts val="0"/>
                        </a:spcBef>
                        <a:spcAft>
                          <a:spcPts val="0"/>
                        </a:spcAft>
                      </a:pPr>
                      <a:r>
                        <a:rPr lang="en-US" sz="1400" dirty="0">
                          <a:effectLst/>
                        </a:rPr>
                        <a:t>3-B5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876663095"/>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6</a:t>
                      </a:r>
                    </a:p>
                  </a:txBody>
                  <a:tcPr marL="38100" marR="38100" marT="25400" marB="25400"/>
                </a:tc>
                <a:tc>
                  <a:txBody>
                    <a:bodyPr/>
                    <a:lstStyle/>
                    <a:p>
                      <a:pPr marL="0" marR="0" algn="ctr" fontAlgn="t">
                        <a:spcBef>
                          <a:spcPts val="0"/>
                        </a:spcBef>
                        <a:spcAft>
                          <a:spcPts val="0"/>
                        </a:spcAft>
                      </a:pPr>
                      <a:r>
                        <a:rPr lang="en-US" sz="1400" dirty="0">
                          <a:effectLst/>
                        </a:rPr>
                        <a:t>4-B9C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6/20/2017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727127248"/>
                  </a:ext>
                </a:extLst>
              </a:tr>
              <a:tr h="464579">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7</a:t>
                      </a:r>
                    </a:p>
                  </a:txBody>
                  <a:tcPr marL="38100" marR="38100" marT="25400" marB="25400"/>
                </a:tc>
                <a:tc>
                  <a:txBody>
                    <a:bodyPr/>
                    <a:lstStyle/>
                    <a:p>
                      <a:pPr marL="0" marR="0" algn="ctr" fontAlgn="t">
                        <a:spcBef>
                          <a:spcPts val="0"/>
                        </a:spcBef>
                        <a:spcAft>
                          <a:spcPts val="0"/>
                        </a:spcAft>
                      </a:pPr>
                      <a:r>
                        <a:rPr lang="en-US" sz="1400" dirty="0">
                          <a:effectLst/>
                        </a:rPr>
                        <a:t>5 - Persistence Check Sampling Event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8/28/2017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954093800"/>
                  </a:ext>
                </a:extLst>
              </a:tr>
            </a:tbl>
          </a:graphicData>
        </a:graphic>
      </p:graphicFrame>
      <p:sp>
        <p:nvSpPr>
          <p:cNvPr id="9" name="Rectangle 8">
            <a:extLst>
              <a:ext uri="{FF2B5EF4-FFF2-40B4-BE49-F238E27FC236}">
                <a16:creationId xmlns:a16="http://schemas.microsoft.com/office/drawing/2014/main" id="{B1B129CC-3FBA-4C21-AFDB-6EB3A05940C0}"/>
              </a:ext>
            </a:extLst>
          </p:cNvPr>
          <p:cNvSpPr/>
          <p:nvPr/>
        </p:nvSpPr>
        <p:spPr>
          <a:xfrm>
            <a:off x="90225" y="5804712"/>
            <a:ext cx="3088129" cy="258762"/>
          </a:xfrm>
          <a:prstGeom prst="rect">
            <a:avLst/>
          </a:prstGeom>
          <a:no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4E44D31-1613-4BE3-9478-0C32EA5B891D}"/>
              </a:ext>
            </a:extLst>
          </p:cNvPr>
          <p:cNvSpPr/>
          <p:nvPr/>
        </p:nvSpPr>
        <p:spPr>
          <a:xfrm>
            <a:off x="6305146" y="5707285"/>
            <a:ext cx="1089200" cy="108093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80906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wipe(right)">
                                      <p:cBhvr>
                                        <p:cTn id="7" dur="2000"/>
                                        <p:tgtEl>
                                          <p:spTgt spid="58"/>
                                        </p:tgtEl>
                                      </p:cBhvr>
                                    </p:animEffect>
                                  </p:childTnLst>
                                </p:cTn>
                              </p:par>
                              <p:par>
                                <p:cTn id="8" presetID="22" presetClass="entr" presetSubtype="2"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right)">
                                      <p:cBhvr>
                                        <p:cTn id="10" dur="2000"/>
                                        <p:tgtEl>
                                          <p:spTgt spid="7"/>
                                        </p:tgtEl>
                                      </p:cBhvr>
                                    </p:animEffect>
                                  </p:childTnLst>
                                </p:cTn>
                              </p:par>
                            </p:childTnLst>
                          </p:cTn>
                        </p:par>
                        <p:par>
                          <p:cTn id="11" fill="hold">
                            <p:stCondLst>
                              <p:cond delay="2000"/>
                            </p:stCondLst>
                            <p:childTnLst>
                              <p:par>
                                <p:cTn id="12" presetID="10" presetClass="entr" presetSubtype="0" fill="hold" grpId="0" nodeType="afterEffect">
                                  <p:stCondLst>
                                    <p:cond delay="200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63E354E3-7585-4D2D-B89F-CD545AE14E60}"/>
              </a:ext>
            </a:extLst>
          </p:cNvPr>
          <p:cNvPicPr>
            <a:picLocks noChangeAspect="1"/>
          </p:cNvPicPr>
          <p:nvPr/>
        </p:nvPicPr>
        <p:blipFill>
          <a:blip r:embed="rId2"/>
          <a:stretch>
            <a:fillRect/>
          </a:stretch>
        </p:blipFill>
        <p:spPr>
          <a:xfrm>
            <a:off x="205800" y="2337424"/>
            <a:ext cx="8573249" cy="4266575"/>
          </a:xfrm>
          <a:prstGeom prst="rect">
            <a:avLst/>
          </a:prstGeom>
        </p:spPr>
      </p:pic>
      <p:sp>
        <p:nvSpPr>
          <p:cNvPr id="2" name="Title 1">
            <a:extLst>
              <a:ext uri="{FF2B5EF4-FFF2-40B4-BE49-F238E27FC236}">
                <a16:creationId xmlns:a16="http://schemas.microsoft.com/office/drawing/2014/main" id="{28376DCB-1567-4C98-81BF-D6D4922AD201}"/>
              </a:ext>
            </a:extLst>
          </p:cNvPr>
          <p:cNvSpPr>
            <a:spLocks noGrp="1"/>
          </p:cNvSpPr>
          <p:nvPr>
            <p:ph type="title"/>
          </p:nvPr>
        </p:nvSpPr>
        <p:spPr/>
        <p:txBody>
          <a:bodyPr/>
          <a:lstStyle/>
          <a:p>
            <a:r>
              <a:rPr lang="en-US" dirty="0"/>
              <a:t>Hopkins 	Sample Event 7</a:t>
            </a:r>
          </a:p>
        </p:txBody>
      </p:sp>
      <p:sp>
        <p:nvSpPr>
          <p:cNvPr id="3" name="Content Placeholder 2">
            <a:extLst>
              <a:ext uri="{FF2B5EF4-FFF2-40B4-BE49-F238E27FC236}">
                <a16:creationId xmlns:a16="http://schemas.microsoft.com/office/drawing/2014/main" id="{5AC81677-F920-4233-8CA6-D952829D5A0D}"/>
              </a:ext>
            </a:extLst>
          </p:cNvPr>
          <p:cNvSpPr>
            <a:spLocks noGrp="1"/>
          </p:cNvSpPr>
          <p:nvPr>
            <p:ph idx="1"/>
          </p:nvPr>
        </p:nvSpPr>
        <p:spPr>
          <a:xfrm>
            <a:off x="7981507" y="839197"/>
            <a:ext cx="933009" cy="945494"/>
          </a:xfrm>
        </p:spPr>
        <p:txBody>
          <a:bodyPr>
            <a:normAutofit fontScale="77500" lnSpcReduction="20000"/>
          </a:bodyPr>
          <a:lstStyle/>
          <a:p>
            <a:pPr marL="0" indent="0" algn="ctr">
              <a:buNone/>
            </a:pPr>
            <a:r>
              <a:rPr lang="en-US" sz="1600" dirty="0">
                <a:solidFill>
                  <a:schemeClr val="bg1"/>
                </a:solidFill>
                <a:effectLst/>
                <a:latin typeface="Calibri" panose="020F0502020204030204" pitchFamily="34" charset="0"/>
              </a:rPr>
              <a:t>Last sampling event for the </a:t>
            </a:r>
            <a:br>
              <a:rPr lang="en-US" sz="1600" dirty="0">
                <a:solidFill>
                  <a:schemeClr val="bg1"/>
                </a:solidFill>
                <a:effectLst/>
                <a:latin typeface="Calibri" panose="020F0502020204030204" pitchFamily="34" charset="0"/>
              </a:rPr>
            </a:br>
            <a:r>
              <a:rPr lang="en-US" sz="1600" dirty="0">
                <a:solidFill>
                  <a:schemeClr val="bg1"/>
                </a:solidFill>
                <a:effectLst/>
                <a:latin typeface="Calibri" panose="020F0502020204030204" pitchFamily="34" charset="0"/>
              </a:rPr>
              <a:t>Pilot Study 2017 </a:t>
            </a:r>
          </a:p>
        </p:txBody>
      </p:sp>
      <mc:AlternateContent xmlns:mc="http://schemas.openxmlformats.org/markup-compatibility/2006" xmlns:p14="http://schemas.microsoft.com/office/powerpoint/2010/main">
        <mc:Choice Requires="p14">
          <p:contentPart p14:bwMode="auto" r:id="rId3">
            <p14:nvContentPartPr>
              <p14:cNvPr id="75" name="Ink 74">
                <a:extLst>
                  <a:ext uri="{FF2B5EF4-FFF2-40B4-BE49-F238E27FC236}">
                    <a16:creationId xmlns:a16="http://schemas.microsoft.com/office/drawing/2014/main" id="{78D460B9-7111-47D8-8297-6BC0404AD928}"/>
                  </a:ext>
                </a:extLst>
              </p14:cNvPr>
              <p14:cNvContentPartPr/>
              <p14:nvPr/>
            </p14:nvContentPartPr>
            <p14:xfrm>
              <a:off x="1223434" y="3638459"/>
              <a:ext cx="6326911" cy="2899536"/>
            </p14:xfrm>
          </p:contentPart>
        </mc:Choice>
        <mc:Fallback xmlns="">
          <p:pic>
            <p:nvPicPr>
              <p:cNvPr id="75" name="Ink 74">
                <a:extLst>
                  <a:ext uri="{FF2B5EF4-FFF2-40B4-BE49-F238E27FC236}">
                    <a16:creationId xmlns:a16="http://schemas.microsoft.com/office/drawing/2014/main" id="{78D460B9-7111-47D8-8297-6BC0404AD928}"/>
                  </a:ext>
                </a:extLst>
              </p:cNvPr>
              <p:cNvPicPr/>
              <p:nvPr/>
            </p:nvPicPr>
            <p:blipFill>
              <a:blip r:embed="rId4"/>
              <a:stretch>
                <a:fillRect/>
              </a:stretch>
            </p:blipFill>
            <p:spPr>
              <a:xfrm>
                <a:off x="1185270" y="3600298"/>
                <a:ext cx="6402879" cy="2975499"/>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1" name="Ink 10">
                <a:extLst>
                  <a:ext uri="{FF2B5EF4-FFF2-40B4-BE49-F238E27FC236}">
                    <a16:creationId xmlns:a16="http://schemas.microsoft.com/office/drawing/2014/main" id="{826EFBCB-A49E-4A27-89A0-7A367FF0077D}"/>
                  </a:ext>
                </a:extLst>
              </p14:cNvPr>
              <p14:cNvContentPartPr/>
              <p14:nvPr/>
            </p14:nvContentPartPr>
            <p14:xfrm>
              <a:off x="1221829" y="3640868"/>
              <a:ext cx="6326911" cy="2899536"/>
            </p14:xfrm>
          </p:contentPart>
        </mc:Choice>
        <mc:Fallback xmlns="">
          <p:pic>
            <p:nvPicPr>
              <p:cNvPr id="11" name="Ink 10">
                <a:extLst>
                  <a:ext uri="{FF2B5EF4-FFF2-40B4-BE49-F238E27FC236}">
                    <a16:creationId xmlns:a16="http://schemas.microsoft.com/office/drawing/2014/main" id="{826EFBCB-A49E-4A27-89A0-7A367FF0077D}"/>
                  </a:ext>
                </a:extLst>
              </p:cNvPr>
              <p:cNvPicPr/>
              <p:nvPr/>
            </p:nvPicPr>
            <p:blipFill>
              <a:blip r:embed="rId6"/>
              <a:stretch>
                <a:fillRect/>
              </a:stretch>
            </p:blipFill>
            <p:spPr>
              <a:xfrm>
                <a:off x="1193386" y="3612427"/>
                <a:ext cx="6383797" cy="2956418"/>
              </a:xfrm>
              <a:prstGeom prst="rect">
                <a:avLst/>
              </a:prstGeom>
            </p:spPr>
          </p:pic>
        </mc:Fallback>
      </mc:AlternateContent>
      <p:sp>
        <p:nvSpPr>
          <p:cNvPr id="8" name="Oval 7">
            <a:extLst>
              <a:ext uri="{FF2B5EF4-FFF2-40B4-BE49-F238E27FC236}">
                <a16:creationId xmlns:a16="http://schemas.microsoft.com/office/drawing/2014/main" id="{C39E2F94-08B0-4E80-96CE-491974639A00}"/>
              </a:ext>
            </a:extLst>
          </p:cNvPr>
          <p:cNvSpPr/>
          <p:nvPr/>
        </p:nvSpPr>
        <p:spPr>
          <a:xfrm>
            <a:off x="6996025" y="3081147"/>
            <a:ext cx="1089200" cy="108093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7E4924F6-F4FA-4D48-9A9A-D3D98BE6CA9A}"/>
              </a:ext>
            </a:extLst>
          </p:cNvPr>
          <p:cNvSpPr/>
          <p:nvPr/>
        </p:nvSpPr>
        <p:spPr>
          <a:xfrm>
            <a:off x="6153631" y="3081147"/>
            <a:ext cx="1089200" cy="108093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66CDD205-1434-40E1-A040-70EFC430B4A8}"/>
              </a:ext>
            </a:extLst>
          </p:cNvPr>
          <p:cNvSpPr/>
          <p:nvPr/>
        </p:nvSpPr>
        <p:spPr>
          <a:xfrm>
            <a:off x="5955943" y="3633880"/>
            <a:ext cx="1089200" cy="108093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262FDB76-D8AF-4317-BAF7-560A9898BB2F}"/>
              </a:ext>
            </a:extLst>
          </p:cNvPr>
          <p:cNvSpPr/>
          <p:nvPr/>
        </p:nvSpPr>
        <p:spPr>
          <a:xfrm>
            <a:off x="1171227" y="3621616"/>
            <a:ext cx="1089200" cy="108093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12" name="Content Placeholder 3">
            <a:extLst>
              <a:ext uri="{FF2B5EF4-FFF2-40B4-BE49-F238E27FC236}">
                <a16:creationId xmlns:a16="http://schemas.microsoft.com/office/drawing/2014/main" id="{6E35C883-C309-48F3-8E7B-CF37F3A24E43}"/>
              </a:ext>
            </a:extLst>
          </p:cNvPr>
          <p:cNvGraphicFramePr>
            <a:graphicFrameLocks/>
          </p:cNvGraphicFramePr>
          <p:nvPr>
            <p:extLst>
              <p:ext uri="{D42A27DB-BD31-4B8C-83A1-F6EECF244321}">
                <p14:modId xmlns:p14="http://schemas.microsoft.com/office/powerpoint/2010/main" val="302858876"/>
              </p:ext>
            </p:extLst>
          </p:nvPr>
        </p:nvGraphicFramePr>
        <p:xfrm>
          <a:off x="98543" y="4208822"/>
          <a:ext cx="3088129" cy="2540000"/>
        </p:xfrm>
        <a:graphic>
          <a:graphicData uri="http://schemas.openxmlformats.org/drawingml/2006/table">
            <a:tbl>
              <a:tblPr>
                <a:tableStyleId>{FABFCF23-3B69-468F-B69F-88F6DE6A72F2}</a:tableStyleId>
              </a:tblPr>
              <a:tblGrid>
                <a:gridCol w="598929">
                  <a:extLst>
                    <a:ext uri="{9D8B030D-6E8A-4147-A177-3AD203B41FA5}">
                      <a16:colId xmlns:a16="http://schemas.microsoft.com/office/drawing/2014/main" val="2912587956"/>
                    </a:ext>
                  </a:extLst>
                </a:gridCol>
                <a:gridCol w="1378185">
                  <a:extLst>
                    <a:ext uri="{9D8B030D-6E8A-4147-A177-3AD203B41FA5}">
                      <a16:colId xmlns:a16="http://schemas.microsoft.com/office/drawing/2014/main" val="2069004892"/>
                    </a:ext>
                  </a:extLst>
                </a:gridCol>
                <a:gridCol w="1111015">
                  <a:extLst>
                    <a:ext uri="{9D8B030D-6E8A-4147-A177-3AD203B41FA5}">
                      <a16:colId xmlns:a16="http://schemas.microsoft.com/office/drawing/2014/main" val="1014155669"/>
                    </a:ext>
                  </a:extLst>
                </a:gridCol>
              </a:tblGrid>
              <a:tr h="257001">
                <a:tc>
                  <a:txBody>
                    <a:bodyPr/>
                    <a:lstStyle/>
                    <a:p>
                      <a:pPr marL="0" marR="0" fontAlgn="t">
                        <a:spcBef>
                          <a:spcPts val="0"/>
                        </a:spcBef>
                        <a:spcAft>
                          <a:spcPts val="0"/>
                        </a:spcAft>
                      </a:pPr>
                      <a:r>
                        <a:rPr lang="en-US" sz="1400" b="1" dirty="0">
                          <a:effectLst/>
                        </a:rPr>
                        <a:t>Event </a:t>
                      </a:r>
                    </a:p>
                  </a:txBody>
                  <a:tcPr marL="38100" marR="38100" marT="25400" marB="25400"/>
                </a:tc>
                <a:tc>
                  <a:txBody>
                    <a:bodyPr/>
                    <a:lstStyle/>
                    <a:p>
                      <a:pPr marL="0" marR="0" algn="ctr" fontAlgn="t">
                        <a:spcBef>
                          <a:spcPts val="0"/>
                        </a:spcBef>
                        <a:spcAft>
                          <a:spcPts val="0"/>
                        </a:spcAft>
                      </a:pPr>
                      <a:r>
                        <a:rPr lang="en-US" sz="1400" b="1" dirty="0">
                          <a:effectLst/>
                        </a:rPr>
                        <a:t>Round</a:t>
                      </a: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b="1" dirty="0">
                          <a:effectLst/>
                        </a:rPr>
                        <a:t>Date</a:t>
                      </a:r>
                    </a:p>
                  </a:txBody>
                  <a:tcPr marL="38100" marR="38100" marT="25400" marB="25400"/>
                </a:tc>
                <a:extLst>
                  <a:ext uri="{0D108BD9-81ED-4DB2-BD59-A6C34878D82A}">
                    <a16:rowId xmlns:a16="http://schemas.microsoft.com/office/drawing/2014/main" val="173707005"/>
                  </a:ext>
                </a:extLst>
              </a:tr>
              <a:tr h="257001">
                <a:tc>
                  <a:txBody>
                    <a:bodyPr/>
                    <a:lstStyle/>
                    <a:p>
                      <a:pPr marL="0" marR="0" algn="ctr" fontAlgn="t">
                        <a:spcBef>
                          <a:spcPts val="0"/>
                        </a:spcBef>
                        <a:spcAft>
                          <a:spcPts val="0"/>
                        </a:spcAft>
                      </a:pPr>
                      <a:r>
                        <a:rPr lang="en-US" sz="1400" dirty="0">
                          <a:effectLst/>
                        </a:rPr>
                        <a:t>1</a:t>
                      </a:r>
                    </a:p>
                  </a:txBody>
                  <a:tcPr marL="38100" marR="38100" marT="25400" marB="25400"/>
                </a:tc>
                <a:tc>
                  <a:txBody>
                    <a:bodyPr/>
                    <a:lstStyle/>
                    <a:p>
                      <a:pPr marL="0" marR="0" algn="ctr" fontAlgn="t">
                        <a:spcBef>
                          <a:spcPts val="0"/>
                        </a:spcBef>
                        <a:spcAft>
                          <a:spcPts val="0"/>
                        </a:spcAft>
                      </a:pPr>
                      <a:r>
                        <a:rPr lang="en-US" sz="1400" dirty="0">
                          <a:effectLst/>
                        </a:rPr>
                        <a:t>1</a:t>
                      </a:r>
                      <a:r>
                        <a:rPr lang="en-US" sz="1400" dirty="0">
                          <a:effectLst/>
                          <a:highlight>
                            <a:srgbClr val="FFFF00"/>
                          </a:highlight>
                        </a:rPr>
                        <a:t>     </a:t>
                      </a:r>
                      <a:endParaRPr lang="en-US" sz="1400" b="1" dirty="0">
                        <a:solidFill>
                          <a:schemeClr val="bg1"/>
                        </a:solidFill>
                        <a:effectLst/>
                        <a:highlight>
                          <a:srgbClr val="FFFF00"/>
                        </a:highligh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302930"/>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2</a:t>
                      </a:r>
                    </a:p>
                  </a:txBody>
                  <a:tcPr marL="38100" marR="38100" marT="25400" marB="25400"/>
                </a:tc>
                <a:tc>
                  <a:txBody>
                    <a:bodyPr/>
                    <a:lstStyle/>
                    <a:p>
                      <a:pPr marL="0" marR="0" algn="ctr" fontAlgn="t">
                        <a:spcBef>
                          <a:spcPts val="0"/>
                        </a:spcBef>
                        <a:spcAft>
                          <a:spcPts val="0"/>
                        </a:spcAft>
                      </a:pPr>
                      <a:r>
                        <a:rPr lang="en-US" sz="1400" dirty="0">
                          <a:effectLst/>
                        </a:rPr>
                        <a:t>2-B and 2-A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3/23/2017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020042184"/>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3</a:t>
                      </a:r>
                    </a:p>
                  </a:txBody>
                  <a:tcPr marL="38100" marR="38100" marT="25400" marB="25400"/>
                </a:tc>
                <a:tc>
                  <a:txBody>
                    <a:bodyPr/>
                    <a:lstStyle/>
                    <a:p>
                      <a:pPr marL="0" marR="0" algn="ctr" fontAlgn="t">
                        <a:spcBef>
                          <a:spcPts val="0"/>
                        </a:spcBef>
                        <a:spcAft>
                          <a:spcPts val="0"/>
                        </a:spcAft>
                      </a:pPr>
                      <a:r>
                        <a:rPr lang="en-US" sz="1400" dirty="0">
                          <a:effectLst/>
                        </a:rPr>
                        <a:t>Post Elimination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647782"/>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4</a:t>
                      </a:r>
                    </a:p>
                  </a:txBody>
                  <a:tcPr marL="38100" marR="38100" marT="25400" marB="25400"/>
                </a:tc>
                <a:tc>
                  <a:txBody>
                    <a:bodyPr/>
                    <a:lstStyle/>
                    <a:p>
                      <a:pPr marL="0" marR="0" algn="ctr" fontAlgn="t">
                        <a:spcBef>
                          <a:spcPts val="0"/>
                        </a:spcBef>
                        <a:spcAft>
                          <a:spcPts val="0"/>
                        </a:spcAft>
                      </a:pPr>
                      <a:r>
                        <a:rPr lang="en-US" sz="1400" dirty="0">
                          <a:effectLst/>
                        </a:rPr>
                        <a:t>3-B9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2234481787"/>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5</a:t>
                      </a:r>
                    </a:p>
                  </a:txBody>
                  <a:tcPr marL="38100" marR="38100" marT="25400" marB="25400"/>
                </a:tc>
                <a:tc>
                  <a:txBody>
                    <a:bodyPr/>
                    <a:lstStyle/>
                    <a:p>
                      <a:pPr marL="0" marR="0" algn="ctr" fontAlgn="t">
                        <a:spcBef>
                          <a:spcPts val="0"/>
                        </a:spcBef>
                        <a:spcAft>
                          <a:spcPts val="0"/>
                        </a:spcAft>
                      </a:pPr>
                      <a:r>
                        <a:rPr lang="en-US" sz="1400" dirty="0">
                          <a:effectLst/>
                        </a:rPr>
                        <a:t>3-B5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876663095"/>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6</a:t>
                      </a:r>
                    </a:p>
                  </a:txBody>
                  <a:tcPr marL="38100" marR="38100" marT="25400" marB="25400"/>
                </a:tc>
                <a:tc>
                  <a:txBody>
                    <a:bodyPr/>
                    <a:lstStyle/>
                    <a:p>
                      <a:pPr marL="0" marR="0" algn="ctr" fontAlgn="t">
                        <a:spcBef>
                          <a:spcPts val="0"/>
                        </a:spcBef>
                        <a:spcAft>
                          <a:spcPts val="0"/>
                        </a:spcAft>
                      </a:pPr>
                      <a:r>
                        <a:rPr lang="en-US" sz="1400" dirty="0">
                          <a:effectLst/>
                        </a:rPr>
                        <a:t>4-B9C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6/20/2017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727127248"/>
                  </a:ext>
                </a:extLst>
              </a:tr>
              <a:tr h="464579">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7</a:t>
                      </a:r>
                    </a:p>
                  </a:txBody>
                  <a:tcPr marL="38100" marR="38100" marT="25400" marB="25400"/>
                </a:tc>
                <a:tc>
                  <a:txBody>
                    <a:bodyPr/>
                    <a:lstStyle/>
                    <a:p>
                      <a:pPr marL="0" marR="0" algn="ctr" fontAlgn="t">
                        <a:spcBef>
                          <a:spcPts val="0"/>
                        </a:spcBef>
                        <a:spcAft>
                          <a:spcPts val="0"/>
                        </a:spcAft>
                      </a:pPr>
                      <a:r>
                        <a:rPr lang="en-US" sz="1400" dirty="0">
                          <a:effectLst/>
                        </a:rPr>
                        <a:t>5 - Persistence Check Sampling Event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8/28/2017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954093800"/>
                  </a:ext>
                </a:extLst>
              </a:tr>
            </a:tbl>
          </a:graphicData>
        </a:graphic>
      </p:graphicFrame>
      <p:sp>
        <p:nvSpPr>
          <p:cNvPr id="13" name="Rectangle 12">
            <a:extLst>
              <a:ext uri="{FF2B5EF4-FFF2-40B4-BE49-F238E27FC236}">
                <a16:creationId xmlns:a16="http://schemas.microsoft.com/office/drawing/2014/main" id="{3072866A-03F2-4F11-AA63-9F1B163A3F2D}"/>
              </a:ext>
            </a:extLst>
          </p:cNvPr>
          <p:cNvSpPr/>
          <p:nvPr/>
        </p:nvSpPr>
        <p:spPr>
          <a:xfrm>
            <a:off x="98543" y="6049433"/>
            <a:ext cx="3088129" cy="699389"/>
          </a:xfrm>
          <a:prstGeom prst="rect">
            <a:avLst/>
          </a:prstGeom>
          <a:no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slz="http://schemas.microsoft.com/office/powerpoint/2016/slidezoom">
        <mc:Choice Requires="pslz">
          <p:graphicFrame>
            <p:nvGraphicFramePr>
              <p:cNvPr id="14" name="Slide Zoom 13">
                <a:extLst>
                  <a:ext uri="{FF2B5EF4-FFF2-40B4-BE49-F238E27FC236}">
                    <a16:creationId xmlns:a16="http://schemas.microsoft.com/office/drawing/2014/main" id="{C79794F4-AEAF-490C-8F03-92B8EB57FBC6}"/>
                  </a:ext>
                </a:extLst>
              </p:cNvPr>
              <p:cNvGraphicFramePr>
                <a:graphicFrameLocks noChangeAspect="1"/>
              </p:cNvGraphicFramePr>
              <p:nvPr>
                <p:extLst>
                  <p:ext uri="{D42A27DB-BD31-4B8C-83A1-F6EECF244321}">
                    <p14:modId xmlns:p14="http://schemas.microsoft.com/office/powerpoint/2010/main" val="1875807006"/>
                  </p:ext>
                </p:extLst>
              </p:nvPr>
            </p:nvGraphicFramePr>
            <p:xfrm>
              <a:off x="8396112" y="0"/>
              <a:ext cx="747888" cy="560916"/>
            </p:xfrm>
            <a:graphic>
              <a:graphicData uri="http://schemas.microsoft.com/office/powerpoint/2016/slidezoom">
                <pslz:sldZm>
                  <pslz:sldZmObj sldId="256" cId="2775491427">
                    <pslz:zmPr id="{64E0AF93-94EA-40B9-92E2-0E4DC893935B}" returnToParent="0" transitionDur="1000">
                      <p166:blipFill xmlns:p166="http://schemas.microsoft.com/office/powerpoint/2016/6/main">
                        <a:blip r:embed="rId7"/>
                        <a:stretch>
                          <a:fillRect/>
                        </a:stretch>
                      </p166:blipFill>
                      <p166:spPr xmlns:p166="http://schemas.microsoft.com/office/powerpoint/2016/6/main">
                        <a:xfrm>
                          <a:off x="0" y="0"/>
                          <a:ext cx="747888" cy="560916"/>
                        </a:xfrm>
                        <a:prstGeom prst="rect">
                          <a:avLst/>
                        </a:prstGeom>
                        <a:ln w="3175">
                          <a:solidFill>
                            <a:prstClr val="ltGray"/>
                          </a:solidFill>
                        </a:ln>
                      </p166:spPr>
                    </pslz:zmPr>
                  </pslz:sldZmObj>
                </pslz:sldZm>
              </a:graphicData>
            </a:graphic>
          </p:graphicFrame>
        </mc:Choice>
        <mc:Fallback xmlns="">
          <p:pic>
            <p:nvPicPr>
              <p:cNvPr id="14" name="Slide Zoom 13">
                <a:hlinkClick r:id="rId8" action="ppaction://hlinksldjump"/>
                <a:extLst>
                  <a:ext uri="{FF2B5EF4-FFF2-40B4-BE49-F238E27FC236}">
                    <a16:creationId xmlns:a16="http://schemas.microsoft.com/office/drawing/2014/main" id="{C79794F4-AEAF-490C-8F03-92B8EB57FBC6}"/>
                  </a:ext>
                </a:extLst>
              </p:cNvPr>
              <p:cNvPicPr>
                <a:picLocks noGrp="1" noRot="1" noChangeAspect="1" noMove="1" noResize="1" noEditPoints="1" noAdjustHandles="1" noChangeArrowheads="1" noChangeShapeType="1"/>
              </p:cNvPicPr>
              <p:nvPr/>
            </p:nvPicPr>
            <p:blipFill>
              <a:blip r:embed="rId9"/>
              <a:stretch>
                <a:fillRect/>
              </a:stretch>
            </p:blipFill>
            <p:spPr>
              <a:xfrm>
                <a:off x="8396112" y="0"/>
                <a:ext cx="747888" cy="560916"/>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6" name="Slide Zoom 5">
                <a:extLst>
                  <a:ext uri="{FF2B5EF4-FFF2-40B4-BE49-F238E27FC236}">
                    <a16:creationId xmlns:a16="http://schemas.microsoft.com/office/drawing/2014/main" id="{0CCC4AB4-1719-4DAF-9A13-A8EEA63FE3D6}"/>
                  </a:ext>
                </a:extLst>
              </p:cNvPr>
              <p:cNvGraphicFramePr>
                <a:graphicFrameLocks noChangeAspect="1"/>
              </p:cNvGraphicFramePr>
              <p:nvPr>
                <p:extLst>
                  <p:ext uri="{D42A27DB-BD31-4B8C-83A1-F6EECF244321}">
                    <p14:modId xmlns:p14="http://schemas.microsoft.com/office/powerpoint/2010/main" val="3213054855"/>
                  </p:ext>
                </p:extLst>
              </p:nvPr>
            </p:nvGraphicFramePr>
            <p:xfrm>
              <a:off x="7572287" y="-13757"/>
              <a:ext cx="747888" cy="560916"/>
            </p:xfrm>
            <a:graphic>
              <a:graphicData uri="http://schemas.microsoft.com/office/powerpoint/2016/slidezoom">
                <pslz:sldZm>
                  <pslz:sldZmObj sldId="333" cId="3658777403">
                    <pslz:zmPr id="{437CB909-6868-4389-B856-E9A27D625ED3}" returnToParent="0" transitionDur="1000">
                      <p166:blipFill xmlns:p166="http://schemas.microsoft.com/office/powerpoint/2016/6/main">
                        <a:blip r:embed="rId10"/>
                        <a:stretch>
                          <a:fillRect/>
                        </a:stretch>
                      </p166:blipFill>
                      <p166:spPr xmlns:p166="http://schemas.microsoft.com/office/powerpoint/2016/6/main">
                        <a:xfrm>
                          <a:off x="0" y="0"/>
                          <a:ext cx="747888" cy="560916"/>
                        </a:xfrm>
                        <a:prstGeom prst="rect">
                          <a:avLst/>
                        </a:prstGeom>
                        <a:ln w="3175">
                          <a:solidFill>
                            <a:prstClr val="ltGray"/>
                          </a:solidFill>
                        </a:ln>
                      </p166:spPr>
                    </pslz:zmPr>
                  </pslz:sldZmObj>
                </pslz:sldZm>
              </a:graphicData>
            </a:graphic>
          </p:graphicFrame>
        </mc:Choice>
        <mc:Fallback xmlns="">
          <p:pic>
            <p:nvPicPr>
              <p:cNvPr id="6" name="Slide Zoom 5">
                <a:hlinkClick r:id="rId11" action="ppaction://hlinksldjump"/>
                <a:extLst>
                  <a:ext uri="{FF2B5EF4-FFF2-40B4-BE49-F238E27FC236}">
                    <a16:creationId xmlns:a16="http://schemas.microsoft.com/office/drawing/2014/main" id="{0CCC4AB4-1719-4DAF-9A13-A8EEA63FE3D6}"/>
                  </a:ext>
                </a:extLst>
              </p:cNvPr>
              <p:cNvPicPr>
                <a:picLocks noGrp="1" noRot="1" noChangeAspect="1" noMove="1" noResize="1" noEditPoints="1" noAdjustHandles="1" noChangeArrowheads="1" noChangeShapeType="1"/>
              </p:cNvPicPr>
              <p:nvPr/>
            </p:nvPicPr>
            <p:blipFill>
              <a:blip r:embed="rId12"/>
              <a:stretch>
                <a:fillRect/>
              </a:stretch>
            </p:blipFill>
            <p:spPr>
              <a:xfrm>
                <a:off x="7572287" y="-13757"/>
                <a:ext cx="747888" cy="560916"/>
              </a:xfrm>
              <a:prstGeom prst="rect">
                <a:avLst/>
              </a:prstGeom>
              <a:ln w="3175">
                <a:solidFill>
                  <a:prstClr val="ltGray"/>
                </a:solidFill>
              </a:ln>
            </p:spPr>
          </p:pic>
        </mc:Fallback>
      </mc:AlternateContent>
    </p:spTree>
    <p:extLst>
      <p:ext uri="{BB962C8B-B14F-4D97-AF65-F5344CB8AC3E}">
        <p14:creationId xmlns:p14="http://schemas.microsoft.com/office/powerpoint/2010/main" val="303948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400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par>
                                <p:cTn id="8" presetID="10" presetClass="exit" presetSubtype="0" fill="hold" grpId="0" nodeType="withEffect">
                                  <p:stCondLst>
                                    <p:cond delay="4000"/>
                                  </p:stCondLst>
                                  <p:childTnLst>
                                    <p:animEffect transition="out" filter="fade">
                                      <p:cBhvr>
                                        <p:cTn id="9" dur="500"/>
                                        <p:tgtEl>
                                          <p:spTgt spid="13"/>
                                        </p:tgtEl>
                                      </p:cBhvr>
                                    </p:animEffect>
                                    <p:set>
                                      <p:cBhvr>
                                        <p:cTn id="10" dur="1" fill="hold">
                                          <p:stCondLst>
                                            <p:cond delay="499"/>
                                          </p:stCondLst>
                                        </p:cTn>
                                        <p:tgtEl>
                                          <p:spTgt spid="13"/>
                                        </p:tgtEl>
                                        <p:attrNameLst>
                                          <p:attrName>style.visibility</p:attrName>
                                        </p:attrNameLst>
                                      </p:cBhvr>
                                      <p:to>
                                        <p:strVal val="hidden"/>
                                      </p:to>
                                    </p:set>
                                  </p:childTnLst>
                                </p:cTn>
                              </p:par>
                            </p:childTnLst>
                          </p:cTn>
                        </p:par>
                        <p:par>
                          <p:cTn id="11" fill="hold">
                            <p:stCondLst>
                              <p:cond delay="4500"/>
                            </p:stCondLst>
                            <p:childTnLst>
                              <p:par>
                                <p:cTn id="12" presetID="22" presetClass="entr" presetSubtype="1" fill="hold" nodeType="afterEffect">
                                  <p:stCondLst>
                                    <p:cond delay="300"/>
                                  </p:stCondLst>
                                  <p:childTnLst>
                                    <p:set>
                                      <p:cBhvr>
                                        <p:cTn id="13" dur="1" fill="hold">
                                          <p:stCondLst>
                                            <p:cond delay="0"/>
                                          </p:stCondLst>
                                        </p:cTn>
                                        <p:tgtEl>
                                          <p:spTgt spid="75"/>
                                        </p:tgtEl>
                                        <p:attrNameLst>
                                          <p:attrName>style.visibility</p:attrName>
                                        </p:attrNameLst>
                                      </p:cBhvr>
                                      <p:to>
                                        <p:strVal val="visible"/>
                                      </p:to>
                                    </p:set>
                                    <p:animEffect transition="in" filter="wipe(up)">
                                      <p:cBhvr>
                                        <p:cTn id="14" dur="1700"/>
                                        <p:tgtEl>
                                          <p:spTgt spid="75"/>
                                        </p:tgtEl>
                                      </p:cBhvr>
                                    </p:animEffect>
                                  </p:childTnLst>
                                </p:cTn>
                              </p:par>
                              <p:par>
                                <p:cTn id="15" presetID="22" presetClass="entr" presetSubtype="1" fill="hold" nodeType="withEffect">
                                  <p:stCondLst>
                                    <p:cond delay="300"/>
                                  </p:stCondLst>
                                  <p:childTnLst>
                                    <p:set>
                                      <p:cBhvr>
                                        <p:cTn id="16" dur="1" fill="hold">
                                          <p:stCondLst>
                                            <p:cond delay="0"/>
                                          </p:stCondLst>
                                        </p:cTn>
                                        <p:tgtEl>
                                          <p:spTgt spid="11"/>
                                        </p:tgtEl>
                                        <p:attrNameLst>
                                          <p:attrName>style.visibility</p:attrName>
                                        </p:attrNameLst>
                                      </p:cBhvr>
                                      <p:to>
                                        <p:strVal val="visible"/>
                                      </p:to>
                                    </p:set>
                                    <p:animEffect transition="in" filter="wipe(up)">
                                      <p:cBhvr>
                                        <p:cTn id="17" dur="1700"/>
                                        <p:tgtEl>
                                          <p:spTgt spid="11"/>
                                        </p:tgtEl>
                                      </p:cBhvr>
                                    </p:animEffect>
                                  </p:childTnLst>
                                </p:cTn>
                              </p:par>
                            </p:childTnLst>
                          </p:cTn>
                        </p:par>
                        <p:par>
                          <p:cTn id="18" fill="hold">
                            <p:stCondLst>
                              <p:cond delay="6500"/>
                            </p:stCondLst>
                            <p:childTnLst>
                              <p:par>
                                <p:cTn id="19" presetID="10" presetClass="entr" presetSubtype="0" fill="hold" grpId="0" nodeType="afterEffect">
                                  <p:stCondLst>
                                    <p:cond delay="200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grpId="0" nodeType="withEffect">
                                  <p:stCondLst>
                                    <p:cond delay="200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grpId="0" nodeType="withEffect">
                                  <p:stCondLst>
                                    <p:cond delay="200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grpId="0" nodeType="withEffect">
                                  <p:stCondLst>
                                    <p:cond delay="200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500"/>
                                        <p:tgtEl>
                                          <p:spTgt spid="24"/>
                                        </p:tgtEl>
                                      </p:cBhvr>
                                    </p:animEffect>
                                  </p:childTnLst>
                                </p:cTn>
                              </p:par>
                            </p:childTnLst>
                          </p:cTn>
                        </p:par>
                        <p:par>
                          <p:cTn id="31" fill="hold">
                            <p:stCondLst>
                              <p:cond delay="9000"/>
                            </p:stCondLst>
                            <p:childTnLst>
                              <p:par>
                                <p:cTn id="32" presetID="10" presetClass="entr" presetSubtype="0" fill="hold" nodeType="after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24" grpId="0" animBg="1"/>
      <p:bldP spid="13"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B59B4-D58D-4F2B-BC4B-02DFA977CFAA}"/>
              </a:ext>
            </a:extLst>
          </p:cNvPr>
          <p:cNvSpPr>
            <a:spLocks noGrp="1"/>
          </p:cNvSpPr>
          <p:nvPr>
            <p:ph type="title"/>
          </p:nvPr>
        </p:nvSpPr>
        <p:spPr/>
        <p:txBody>
          <a:bodyPr/>
          <a:lstStyle/>
          <a:p>
            <a:r>
              <a:rPr lang="en-US" dirty="0"/>
              <a:t>Wagner Creek</a:t>
            </a:r>
          </a:p>
        </p:txBody>
      </p:sp>
      <p:sp>
        <p:nvSpPr>
          <p:cNvPr id="3" name="Content Placeholder 2">
            <a:extLst>
              <a:ext uri="{FF2B5EF4-FFF2-40B4-BE49-F238E27FC236}">
                <a16:creationId xmlns:a16="http://schemas.microsoft.com/office/drawing/2014/main" id="{4F74F6C3-5F1A-4D63-9D56-6314D9C035D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4558058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F745F-045F-4BF9-8356-3ACA38B712DA}"/>
              </a:ext>
            </a:extLst>
          </p:cNvPr>
          <p:cNvSpPr>
            <a:spLocks noGrp="1"/>
          </p:cNvSpPr>
          <p:nvPr>
            <p:ph type="title"/>
          </p:nvPr>
        </p:nvSpPr>
        <p:spPr/>
        <p:txBody>
          <a:bodyPr/>
          <a:lstStyle/>
          <a:p>
            <a:r>
              <a:rPr lang="en-US" dirty="0"/>
              <a:t>Wagner Creek</a:t>
            </a:r>
          </a:p>
        </p:txBody>
      </p:sp>
      <p:graphicFrame>
        <p:nvGraphicFramePr>
          <p:cNvPr id="4" name="Content Placeholder 3">
            <a:extLst>
              <a:ext uri="{FF2B5EF4-FFF2-40B4-BE49-F238E27FC236}">
                <a16:creationId xmlns:a16="http://schemas.microsoft.com/office/drawing/2014/main" id="{1DB6179E-AC0E-45AC-8079-AD7F7CAEA6B9}"/>
              </a:ext>
            </a:extLst>
          </p:cNvPr>
          <p:cNvGraphicFramePr>
            <a:graphicFrameLocks noGrp="1"/>
          </p:cNvGraphicFramePr>
          <p:nvPr>
            <p:ph idx="1"/>
          </p:nvPr>
        </p:nvGraphicFramePr>
        <p:xfrm>
          <a:off x="271971" y="2240723"/>
          <a:ext cx="2733142" cy="1346200"/>
        </p:xfrm>
        <a:graphic>
          <a:graphicData uri="http://schemas.openxmlformats.org/drawingml/2006/table">
            <a:tbl>
              <a:tblPr/>
              <a:tblGrid>
                <a:gridCol w="609905">
                  <a:extLst>
                    <a:ext uri="{9D8B030D-6E8A-4147-A177-3AD203B41FA5}">
                      <a16:colId xmlns:a16="http://schemas.microsoft.com/office/drawing/2014/main" val="1520195432"/>
                    </a:ext>
                  </a:extLst>
                </a:gridCol>
                <a:gridCol w="1205179">
                  <a:extLst>
                    <a:ext uri="{9D8B030D-6E8A-4147-A177-3AD203B41FA5}">
                      <a16:colId xmlns:a16="http://schemas.microsoft.com/office/drawing/2014/main" val="812619904"/>
                    </a:ext>
                  </a:extLst>
                </a:gridCol>
                <a:gridCol w="918058">
                  <a:extLst>
                    <a:ext uri="{9D8B030D-6E8A-4147-A177-3AD203B41FA5}">
                      <a16:colId xmlns:a16="http://schemas.microsoft.com/office/drawing/2014/main" val="2020996431"/>
                    </a:ext>
                  </a:extLst>
                </a:gridCol>
              </a:tblGrid>
              <a:tr h="0">
                <a:tc>
                  <a:txBody>
                    <a:bodyPr/>
                    <a:lstStyle/>
                    <a:p>
                      <a:pPr marL="0" marR="0" fontAlgn="t">
                        <a:spcBef>
                          <a:spcPts val="0"/>
                        </a:spcBef>
                        <a:spcAft>
                          <a:spcPts val="0"/>
                        </a:spcAft>
                      </a:pPr>
                      <a:r>
                        <a:rPr lang="en-US" sz="1100" b="1">
                          <a:solidFill>
                            <a:schemeClr val="bg1"/>
                          </a:solidFill>
                          <a:effectLst/>
                          <a:latin typeface="Calibri" panose="020F0502020204030204" pitchFamily="34" charset="0"/>
                        </a:rPr>
                        <a:t>Event</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tc>
                  <a:txBody>
                    <a:bodyPr/>
                    <a:lstStyle/>
                    <a:p>
                      <a:pPr marL="0" marR="0" fontAlgn="t">
                        <a:spcBef>
                          <a:spcPts val="0"/>
                        </a:spcBef>
                        <a:spcAft>
                          <a:spcPts val="0"/>
                        </a:spcAft>
                      </a:pPr>
                      <a:r>
                        <a:rPr lang="en-US" sz="1100" b="1">
                          <a:solidFill>
                            <a:schemeClr val="bg1"/>
                          </a:solidFill>
                          <a:effectLst/>
                          <a:latin typeface="Calibri" panose="020F0502020204030204" pitchFamily="34" charset="0"/>
                        </a:rPr>
                        <a:t>Round</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tc>
                  <a:txBody>
                    <a:bodyPr/>
                    <a:lstStyle/>
                    <a:p>
                      <a:pPr marL="0" marR="0" fontAlgn="t">
                        <a:spcBef>
                          <a:spcPts val="0"/>
                        </a:spcBef>
                        <a:spcAft>
                          <a:spcPts val="0"/>
                        </a:spcAft>
                      </a:pPr>
                      <a:r>
                        <a:rPr lang="en-US" sz="1100" b="1">
                          <a:solidFill>
                            <a:schemeClr val="bg1"/>
                          </a:solidFill>
                          <a:effectLst/>
                          <a:latin typeface="Calibri" panose="020F0502020204030204" pitchFamily="34" charset="0"/>
                        </a:rPr>
                        <a:t>Date Sampled</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extLst>
                  <a:ext uri="{0D108BD9-81ED-4DB2-BD59-A6C34878D82A}">
                    <a16:rowId xmlns:a16="http://schemas.microsoft.com/office/drawing/2014/main" val="3221903547"/>
                  </a:ext>
                </a:extLst>
              </a:tr>
              <a:tr h="0">
                <a:tc>
                  <a:txBody>
                    <a:bodyPr/>
                    <a:lstStyle/>
                    <a:p>
                      <a:pPr marL="0" marR="0" fontAlgn="t">
                        <a:spcBef>
                          <a:spcPts val="0"/>
                        </a:spcBef>
                        <a:spcAft>
                          <a:spcPts val="0"/>
                        </a:spcAft>
                      </a:pPr>
                      <a:r>
                        <a:rPr lang="en-US" sz="1100" b="1">
                          <a:solidFill>
                            <a:schemeClr val="bg1"/>
                          </a:solidFill>
                          <a:effectLst/>
                          <a:latin typeface="Calibri" panose="020F0502020204030204" pitchFamily="34" charset="0"/>
                        </a:rPr>
                        <a:t>1</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tc>
                  <a:txBody>
                    <a:bodyPr/>
                    <a:lstStyle/>
                    <a:p>
                      <a:pPr marL="0" marR="0" fontAlgn="t">
                        <a:spcBef>
                          <a:spcPts val="0"/>
                        </a:spcBef>
                        <a:spcAft>
                          <a:spcPts val="0"/>
                        </a:spcAft>
                      </a:pPr>
                      <a:r>
                        <a:rPr lang="en-US" sz="1100" b="1">
                          <a:solidFill>
                            <a:schemeClr val="bg1"/>
                          </a:solidFill>
                          <a:effectLst/>
                          <a:latin typeface="Calibri" panose="020F0502020204030204" pitchFamily="34" charset="0"/>
                        </a:rPr>
                        <a:t>1</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tc>
                  <a:txBody>
                    <a:bodyPr/>
                    <a:lstStyle/>
                    <a:p>
                      <a:pPr marL="0" marR="0" fontAlgn="t">
                        <a:spcBef>
                          <a:spcPts val="0"/>
                        </a:spcBef>
                        <a:spcAft>
                          <a:spcPts val="0"/>
                        </a:spcAft>
                      </a:pPr>
                      <a:r>
                        <a:rPr lang="en-US" sz="1100" b="1" dirty="0">
                          <a:solidFill>
                            <a:schemeClr val="bg1"/>
                          </a:solidFill>
                          <a:effectLst/>
                          <a:latin typeface="Calibri" panose="020F0502020204030204" pitchFamily="34" charset="0"/>
                        </a:rPr>
                        <a:t>3/23/2017</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extLst>
                  <a:ext uri="{0D108BD9-81ED-4DB2-BD59-A6C34878D82A}">
                    <a16:rowId xmlns:a16="http://schemas.microsoft.com/office/drawing/2014/main" val="569515772"/>
                  </a:ext>
                </a:extLst>
              </a:tr>
              <a:tr h="0">
                <a:tc>
                  <a:txBody>
                    <a:bodyPr/>
                    <a:lstStyle/>
                    <a:p>
                      <a:pPr marL="0" marR="0" fontAlgn="t">
                        <a:spcBef>
                          <a:spcPts val="0"/>
                        </a:spcBef>
                        <a:spcAft>
                          <a:spcPts val="0"/>
                        </a:spcAft>
                      </a:pPr>
                      <a:r>
                        <a:rPr lang="en-US" sz="1100" b="1">
                          <a:solidFill>
                            <a:schemeClr val="bg1"/>
                          </a:solidFill>
                          <a:effectLst/>
                          <a:latin typeface="Calibri" panose="020F0502020204030204" pitchFamily="34" charset="0"/>
                        </a:rPr>
                        <a:t>2</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tc>
                  <a:txBody>
                    <a:bodyPr/>
                    <a:lstStyle/>
                    <a:p>
                      <a:pPr marL="0" marR="0" fontAlgn="t">
                        <a:spcBef>
                          <a:spcPts val="0"/>
                        </a:spcBef>
                        <a:spcAft>
                          <a:spcPts val="0"/>
                        </a:spcAft>
                      </a:pPr>
                      <a:r>
                        <a:rPr lang="en-US" sz="1100" b="1">
                          <a:solidFill>
                            <a:schemeClr val="bg1"/>
                          </a:solidFill>
                          <a:effectLst/>
                          <a:latin typeface="Calibri" panose="020F0502020204030204" pitchFamily="34" charset="0"/>
                        </a:rPr>
                        <a:t>2-D</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tc>
                  <a:txBody>
                    <a:bodyPr/>
                    <a:lstStyle/>
                    <a:p>
                      <a:pPr marL="0" marR="0" fontAlgn="t">
                        <a:spcBef>
                          <a:spcPts val="0"/>
                        </a:spcBef>
                        <a:spcAft>
                          <a:spcPts val="0"/>
                        </a:spcAft>
                      </a:pPr>
                      <a:r>
                        <a:rPr lang="en-US" sz="1100" b="1">
                          <a:solidFill>
                            <a:schemeClr val="bg1"/>
                          </a:solidFill>
                          <a:effectLst/>
                          <a:latin typeface="Calibri" panose="020F0502020204030204" pitchFamily="34" charset="0"/>
                        </a:rPr>
                        <a:t>4/10/2017</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extLst>
                  <a:ext uri="{0D108BD9-81ED-4DB2-BD59-A6C34878D82A}">
                    <a16:rowId xmlns:a16="http://schemas.microsoft.com/office/drawing/2014/main" val="2141774385"/>
                  </a:ext>
                </a:extLst>
              </a:tr>
              <a:tr h="0">
                <a:tc>
                  <a:txBody>
                    <a:bodyPr/>
                    <a:lstStyle/>
                    <a:p>
                      <a:pPr marL="0" marR="0" fontAlgn="t">
                        <a:spcBef>
                          <a:spcPts val="0"/>
                        </a:spcBef>
                        <a:spcAft>
                          <a:spcPts val="0"/>
                        </a:spcAft>
                      </a:pPr>
                      <a:r>
                        <a:rPr lang="en-US" sz="1100" b="1">
                          <a:solidFill>
                            <a:schemeClr val="bg1"/>
                          </a:solidFill>
                          <a:effectLst/>
                          <a:latin typeface="Calibri" panose="020F0502020204030204" pitchFamily="34" charset="0"/>
                        </a:rPr>
                        <a:t>3</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tc>
                  <a:txBody>
                    <a:bodyPr/>
                    <a:lstStyle/>
                    <a:p>
                      <a:pPr marL="0" marR="0" fontAlgn="t">
                        <a:spcBef>
                          <a:spcPts val="0"/>
                        </a:spcBef>
                        <a:spcAft>
                          <a:spcPts val="0"/>
                        </a:spcAft>
                      </a:pPr>
                      <a:r>
                        <a:rPr lang="en-US" sz="1100" b="1">
                          <a:solidFill>
                            <a:schemeClr val="bg1"/>
                          </a:solidFill>
                          <a:effectLst/>
                          <a:latin typeface="Calibri" panose="020F0502020204030204" pitchFamily="34" charset="0"/>
                        </a:rPr>
                        <a:t>2-B</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tc>
                  <a:txBody>
                    <a:bodyPr/>
                    <a:lstStyle/>
                    <a:p>
                      <a:pPr marL="0" marR="0" fontAlgn="t">
                        <a:spcBef>
                          <a:spcPts val="0"/>
                        </a:spcBef>
                        <a:spcAft>
                          <a:spcPts val="0"/>
                        </a:spcAft>
                      </a:pPr>
                      <a:r>
                        <a:rPr lang="en-US" sz="1100" b="1">
                          <a:solidFill>
                            <a:schemeClr val="bg1"/>
                          </a:solidFill>
                          <a:effectLst/>
                          <a:latin typeface="Calibri" panose="020F0502020204030204" pitchFamily="34" charset="0"/>
                        </a:rPr>
                        <a:t>6/20/2017</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extLst>
                  <a:ext uri="{0D108BD9-81ED-4DB2-BD59-A6C34878D82A}">
                    <a16:rowId xmlns:a16="http://schemas.microsoft.com/office/drawing/2014/main" val="2175508521"/>
                  </a:ext>
                </a:extLst>
              </a:tr>
              <a:tr h="0">
                <a:tc>
                  <a:txBody>
                    <a:bodyPr/>
                    <a:lstStyle/>
                    <a:p>
                      <a:pPr marL="0" marR="0" fontAlgn="t">
                        <a:spcBef>
                          <a:spcPts val="0"/>
                        </a:spcBef>
                        <a:spcAft>
                          <a:spcPts val="0"/>
                        </a:spcAft>
                      </a:pPr>
                      <a:r>
                        <a:rPr lang="en-US" sz="1100" b="1">
                          <a:solidFill>
                            <a:schemeClr val="bg1"/>
                          </a:solidFill>
                          <a:effectLst/>
                          <a:latin typeface="Calibri" panose="020F0502020204030204" pitchFamily="34" charset="0"/>
                        </a:rPr>
                        <a:t>4</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tc>
                  <a:txBody>
                    <a:bodyPr/>
                    <a:lstStyle/>
                    <a:p>
                      <a:pPr marL="0" marR="0" fontAlgn="t">
                        <a:spcBef>
                          <a:spcPts val="0"/>
                        </a:spcBef>
                        <a:spcAft>
                          <a:spcPts val="0"/>
                        </a:spcAft>
                      </a:pPr>
                      <a:r>
                        <a:rPr lang="en-US" sz="1100" b="1">
                          <a:solidFill>
                            <a:schemeClr val="bg1"/>
                          </a:solidFill>
                          <a:effectLst/>
                          <a:latin typeface="Calibri" panose="020F0502020204030204" pitchFamily="34" charset="0"/>
                        </a:rPr>
                        <a:t>2-B check and 3-B</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tc>
                  <a:txBody>
                    <a:bodyPr/>
                    <a:lstStyle/>
                    <a:p>
                      <a:pPr marL="0" marR="0" fontAlgn="t">
                        <a:spcBef>
                          <a:spcPts val="0"/>
                        </a:spcBef>
                        <a:spcAft>
                          <a:spcPts val="0"/>
                        </a:spcAft>
                      </a:pPr>
                      <a:r>
                        <a:rPr lang="en-US" sz="1100" b="1" dirty="0">
                          <a:solidFill>
                            <a:schemeClr val="bg1"/>
                          </a:solidFill>
                          <a:effectLst/>
                          <a:latin typeface="Calibri" panose="020F0502020204030204" pitchFamily="34" charset="0"/>
                        </a:rPr>
                        <a:t>8/30/2017</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extLst>
                  <a:ext uri="{0D108BD9-81ED-4DB2-BD59-A6C34878D82A}">
                    <a16:rowId xmlns:a16="http://schemas.microsoft.com/office/drawing/2014/main" val="2359635552"/>
                  </a:ext>
                </a:extLst>
              </a:tr>
            </a:tbl>
          </a:graphicData>
        </a:graphic>
      </p:graphicFrame>
      <p:pic>
        <p:nvPicPr>
          <p:cNvPr id="5" name="Picture 4">
            <a:extLst>
              <a:ext uri="{FF2B5EF4-FFF2-40B4-BE49-F238E27FC236}">
                <a16:creationId xmlns:a16="http://schemas.microsoft.com/office/drawing/2014/main" id="{BDCEF052-314A-4FB6-A650-28E3BFCECBFE}"/>
              </a:ext>
            </a:extLst>
          </p:cNvPr>
          <p:cNvPicPr>
            <a:picLocks noChangeAspect="1"/>
          </p:cNvPicPr>
          <p:nvPr/>
        </p:nvPicPr>
        <p:blipFill rotWithShape="1">
          <a:blip r:embed="rId2"/>
          <a:srcRect l="49662" t="37593" r="30000" b="3894"/>
          <a:stretch/>
        </p:blipFill>
        <p:spPr>
          <a:xfrm>
            <a:off x="433137" y="3683778"/>
            <a:ext cx="2127182" cy="2986694"/>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8A11D005-8623-4174-8DFD-6855F8A96675}"/>
              </a:ext>
            </a:extLst>
          </p:cNvPr>
          <p:cNvPicPr>
            <a:picLocks noChangeAspect="1"/>
          </p:cNvPicPr>
          <p:nvPr/>
        </p:nvPicPr>
        <p:blipFill rotWithShape="1">
          <a:blip r:embed="rId3"/>
          <a:srcRect l="35579" t="20193" r="18764"/>
          <a:stretch/>
        </p:blipFill>
        <p:spPr>
          <a:xfrm>
            <a:off x="3005113" y="1678707"/>
            <a:ext cx="5965200" cy="5088621"/>
          </a:xfrm>
          <a:prstGeom prst="rect">
            <a:avLst/>
          </a:prstGeom>
          <a:ln>
            <a:noFill/>
          </a:ln>
          <a:effectLst>
            <a:outerShdw blurRad="292100" dist="139700" dir="2700000" algn="tl" rotWithShape="0">
              <a:srgbClr val="333333">
                <a:alpha val="65000"/>
              </a:srgbClr>
            </a:outerShdw>
          </a:effectLst>
        </p:spPr>
      </p:pic>
      <mc:AlternateContent xmlns:mc="http://schemas.openxmlformats.org/markup-compatibility/2006" xmlns:p14="http://schemas.microsoft.com/office/powerpoint/2010/main">
        <mc:Choice Requires="p14">
          <p:contentPart p14:bwMode="auto" r:id="rId4">
            <p14:nvContentPartPr>
              <p14:cNvPr id="25" name="Ink 24">
                <a:extLst>
                  <a:ext uri="{FF2B5EF4-FFF2-40B4-BE49-F238E27FC236}">
                    <a16:creationId xmlns:a16="http://schemas.microsoft.com/office/drawing/2014/main" id="{0512F83E-711C-49E4-BCD2-800746BA8790}"/>
                  </a:ext>
                </a:extLst>
              </p14:cNvPr>
              <p14:cNvContentPartPr/>
              <p14:nvPr/>
            </p14:nvContentPartPr>
            <p14:xfrm>
              <a:off x="3395000" y="3572773"/>
              <a:ext cx="4817760" cy="2993867"/>
            </p14:xfrm>
          </p:contentPart>
        </mc:Choice>
        <mc:Fallback xmlns="">
          <p:pic>
            <p:nvPicPr>
              <p:cNvPr id="25" name="Ink 24">
                <a:extLst>
                  <a:ext uri="{FF2B5EF4-FFF2-40B4-BE49-F238E27FC236}">
                    <a16:creationId xmlns:a16="http://schemas.microsoft.com/office/drawing/2014/main" id="{0512F83E-711C-49E4-BCD2-800746BA8790}"/>
                  </a:ext>
                </a:extLst>
              </p:cNvPr>
              <p:cNvPicPr/>
              <p:nvPr/>
            </p:nvPicPr>
            <p:blipFill>
              <a:blip r:embed="rId5"/>
              <a:stretch>
                <a:fillRect/>
              </a:stretch>
            </p:blipFill>
            <p:spPr>
              <a:xfrm>
                <a:off x="3371241" y="3549015"/>
                <a:ext cx="4865639" cy="3041743"/>
              </a:xfrm>
              <a:prstGeom prst="rect">
                <a:avLst/>
              </a:prstGeom>
            </p:spPr>
          </p:pic>
        </mc:Fallback>
      </mc:AlternateContent>
      <p:sp>
        <p:nvSpPr>
          <p:cNvPr id="27" name="Slide Number Placeholder 26">
            <a:extLst>
              <a:ext uri="{FF2B5EF4-FFF2-40B4-BE49-F238E27FC236}">
                <a16:creationId xmlns:a16="http://schemas.microsoft.com/office/drawing/2014/main" id="{EED87862-79CD-42E5-8DAA-1189C3797820}"/>
              </a:ext>
            </a:extLst>
          </p:cNvPr>
          <p:cNvSpPr>
            <a:spLocks noGrp="1"/>
          </p:cNvSpPr>
          <p:nvPr>
            <p:ph type="sldNum" sz="quarter" idx="12"/>
          </p:nvPr>
        </p:nvSpPr>
        <p:spPr/>
        <p:txBody>
          <a:bodyPr/>
          <a:lstStyle/>
          <a:p>
            <a:fld id="{6D22F896-40B5-4ADD-8801-0D06FADFA095}" type="slidenum">
              <a:rPr lang="en-US" smtClean="0"/>
              <a:t>43</a:t>
            </a:fld>
            <a:endParaRPr lang="en-US" dirty="0"/>
          </a:p>
        </p:txBody>
      </p:sp>
    </p:spTree>
    <p:extLst>
      <p:ext uri="{BB962C8B-B14F-4D97-AF65-F5344CB8AC3E}">
        <p14:creationId xmlns:p14="http://schemas.microsoft.com/office/powerpoint/2010/main" val="18946817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38EE9-EC7A-46A1-B13C-06529B230195}"/>
              </a:ext>
            </a:extLst>
          </p:cNvPr>
          <p:cNvSpPr>
            <a:spLocks noGrp="1"/>
          </p:cNvSpPr>
          <p:nvPr>
            <p:ph type="title"/>
          </p:nvPr>
        </p:nvSpPr>
        <p:spPr/>
        <p:txBody>
          <a:bodyPr/>
          <a:lstStyle/>
          <a:p>
            <a:r>
              <a:rPr lang="en-US" dirty="0"/>
              <a:t>Wagner Creek </a:t>
            </a:r>
            <a:br>
              <a:rPr lang="en-US" dirty="0"/>
            </a:br>
            <a:r>
              <a:rPr lang="en-US" dirty="0"/>
              <a:t>Sampling event 1 - </a:t>
            </a:r>
            <a:r>
              <a:rPr lang="en-US" sz="3200" dirty="0">
                <a:latin typeface="Calibri" panose="020F0502020204030204" pitchFamily="34" charset="0"/>
              </a:rPr>
              <a:t>3/23/2017</a:t>
            </a:r>
            <a:endParaRPr lang="en-US" dirty="0"/>
          </a:p>
        </p:txBody>
      </p:sp>
      <p:sp>
        <p:nvSpPr>
          <p:cNvPr id="3" name="Content Placeholder 2">
            <a:extLst>
              <a:ext uri="{FF2B5EF4-FFF2-40B4-BE49-F238E27FC236}">
                <a16:creationId xmlns:a16="http://schemas.microsoft.com/office/drawing/2014/main" id="{82A5B31E-A06C-4364-BAE2-319A9CA5D6ED}"/>
              </a:ext>
            </a:extLst>
          </p:cNvPr>
          <p:cNvSpPr>
            <a:spLocks noGrp="1"/>
          </p:cNvSpPr>
          <p:nvPr>
            <p:ph idx="1"/>
          </p:nvPr>
        </p:nvSpPr>
        <p:spPr>
          <a:xfrm>
            <a:off x="335792" y="2336873"/>
            <a:ext cx="1727200" cy="715829"/>
          </a:xfrm>
        </p:spPr>
        <p:txBody>
          <a:bodyPr>
            <a:normAutofit fontScale="62500" lnSpcReduction="20000"/>
          </a:bodyPr>
          <a:lstStyle/>
          <a:p>
            <a:pPr marL="0" indent="0">
              <a:buNone/>
            </a:pPr>
            <a:r>
              <a:rPr lang="en-US" dirty="0"/>
              <a:t>Indication of untreated sewage in Wagner Creek</a:t>
            </a:r>
          </a:p>
        </p:txBody>
      </p:sp>
      <p:pic>
        <p:nvPicPr>
          <p:cNvPr id="4" name="Picture 3">
            <a:extLst>
              <a:ext uri="{FF2B5EF4-FFF2-40B4-BE49-F238E27FC236}">
                <a16:creationId xmlns:a16="http://schemas.microsoft.com/office/drawing/2014/main" id="{A78296C7-69D8-4B11-A132-0CB56A944EC0}"/>
              </a:ext>
            </a:extLst>
          </p:cNvPr>
          <p:cNvPicPr>
            <a:picLocks noChangeAspect="1"/>
          </p:cNvPicPr>
          <p:nvPr/>
        </p:nvPicPr>
        <p:blipFill>
          <a:blip r:embed="rId2"/>
          <a:stretch>
            <a:fillRect/>
          </a:stretch>
        </p:blipFill>
        <p:spPr>
          <a:xfrm>
            <a:off x="2620678" y="2223633"/>
            <a:ext cx="6336163" cy="4315145"/>
          </a:xfrm>
          <a:prstGeom prst="rect">
            <a:avLst/>
          </a:prstGeom>
        </p:spPr>
      </p:pic>
      <p:pic>
        <p:nvPicPr>
          <p:cNvPr id="5" name="Picture 4">
            <a:extLst>
              <a:ext uri="{FF2B5EF4-FFF2-40B4-BE49-F238E27FC236}">
                <a16:creationId xmlns:a16="http://schemas.microsoft.com/office/drawing/2014/main" id="{5A93D6D3-6F2B-4C31-8C14-C4994B612C6B}"/>
              </a:ext>
            </a:extLst>
          </p:cNvPr>
          <p:cNvPicPr>
            <a:picLocks noChangeAspect="1"/>
          </p:cNvPicPr>
          <p:nvPr/>
        </p:nvPicPr>
        <p:blipFill rotWithShape="1">
          <a:blip r:embed="rId3"/>
          <a:srcRect t="21004" r="31133" b="25573"/>
          <a:stretch/>
        </p:blipFill>
        <p:spPr>
          <a:xfrm>
            <a:off x="280424" y="3052702"/>
            <a:ext cx="1837937" cy="3599316"/>
          </a:xfrm>
          <a:prstGeom prst="rect">
            <a:avLst/>
          </a:prstGeom>
        </p:spPr>
      </p:pic>
      <p:sp>
        <p:nvSpPr>
          <p:cNvPr id="6" name="Slide Number Placeholder 5">
            <a:extLst>
              <a:ext uri="{FF2B5EF4-FFF2-40B4-BE49-F238E27FC236}">
                <a16:creationId xmlns:a16="http://schemas.microsoft.com/office/drawing/2014/main" id="{CBF77550-DF85-4B5F-93DC-CFFC622114B9}"/>
              </a:ext>
            </a:extLst>
          </p:cNvPr>
          <p:cNvSpPr>
            <a:spLocks noGrp="1"/>
          </p:cNvSpPr>
          <p:nvPr>
            <p:ph type="sldNum" sz="quarter" idx="12"/>
          </p:nvPr>
        </p:nvSpPr>
        <p:spPr/>
        <p:txBody>
          <a:bodyPr/>
          <a:lstStyle/>
          <a:p>
            <a:fld id="{6D22F896-40B5-4ADD-8801-0D06FADFA095}" type="slidenum">
              <a:rPr lang="en-US" smtClean="0"/>
              <a:t>44</a:t>
            </a:fld>
            <a:endParaRPr lang="en-US" dirty="0"/>
          </a:p>
        </p:txBody>
      </p:sp>
    </p:spTree>
    <p:extLst>
      <p:ext uri="{BB962C8B-B14F-4D97-AF65-F5344CB8AC3E}">
        <p14:creationId xmlns:p14="http://schemas.microsoft.com/office/powerpoint/2010/main" val="41710932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21E0B-454A-40C5-B9EA-30995B6C13B2}"/>
              </a:ext>
            </a:extLst>
          </p:cNvPr>
          <p:cNvSpPr>
            <a:spLocks noGrp="1"/>
          </p:cNvSpPr>
          <p:nvPr>
            <p:ph type="title"/>
          </p:nvPr>
        </p:nvSpPr>
        <p:spPr/>
        <p:txBody>
          <a:bodyPr>
            <a:normAutofit/>
          </a:bodyPr>
          <a:lstStyle/>
          <a:p>
            <a:r>
              <a:rPr lang="en-US" dirty="0"/>
              <a:t>Wagner Creek </a:t>
            </a:r>
            <a:br>
              <a:rPr lang="en-US" dirty="0"/>
            </a:br>
            <a:r>
              <a:rPr lang="en-US" dirty="0"/>
              <a:t>Sampling event 2 –</a:t>
            </a:r>
            <a:r>
              <a:rPr lang="en-US" sz="3200" dirty="0">
                <a:latin typeface="Calibri" panose="020F0502020204030204" pitchFamily="34" charset="0"/>
              </a:rPr>
              <a:t>4/10/2017</a:t>
            </a:r>
            <a:endParaRPr lang="en-US" dirty="0"/>
          </a:p>
        </p:txBody>
      </p:sp>
      <p:sp>
        <p:nvSpPr>
          <p:cNvPr id="3" name="Content Placeholder 2">
            <a:extLst>
              <a:ext uri="{FF2B5EF4-FFF2-40B4-BE49-F238E27FC236}">
                <a16:creationId xmlns:a16="http://schemas.microsoft.com/office/drawing/2014/main" id="{0FCFB4FD-5237-4305-BE6D-D059CCD18CB1}"/>
              </a:ext>
            </a:extLst>
          </p:cNvPr>
          <p:cNvSpPr>
            <a:spLocks noGrp="1"/>
          </p:cNvSpPr>
          <p:nvPr>
            <p:ph idx="1"/>
          </p:nvPr>
        </p:nvSpPr>
        <p:spPr>
          <a:xfrm>
            <a:off x="7751009" y="922160"/>
            <a:ext cx="1346201" cy="743074"/>
          </a:xfrm>
        </p:spPr>
        <p:txBody>
          <a:bodyPr>
            <a:normAutofit fontScale="55000" lnSpcReduction="20000"/>
          </a:bodyPr>
          <a:lstStyle/>
          <a:p>
            <a:pPr marL="0" indent="0" algn="ctr">
              <a:buNone/>
            </a:pPr>
            <a:r>
              <a:rPr lang="en-US" dirty="0">
                <a:solidFill>
                  <a:schemeClr val="bg2">
                    <a:lumMod val="50000"/>
                  </a:schemeClr>
                </a:solidFill>
              </a:rPr>
              <a:t>Attempt to trace the most upstream hits, round 2–D.</a:t>
            </a:r>
          </a:p>
          <a:p>
            <a:pPr marL="0" indent="0" algn="ctr">
              <a:buNone/>
            </a:pPr>
            <a:endParaRPr lang="en-US" dirty="0">
              <a:solidFill>
                <a:schemeClr val="bg2">
                  <a:lumMod val="50000"/>
                </a:schemeClr>
              </a:solidFill>
            </a:endParaRPr>
          </a:p>
        </p:txBody>
      </p:sp>
      <p:pic>
        <p:nvPicPr>
          <p:cNvPr id="4" name="Picture 3">
            <a:extLst>
              <a:ext uri="{FF2B5EF4-FFF2-40B4-BE49-F238E27FC236}">
                <a16:creationId xmlns:a16="http://schemas.microsoft.com/office/drawing/2014/main" id="{25DF89B6-99EE-47AB-B5CC-2AE23DE38A07}"/>
              </a:ext>
            </a:extLst>
          </p:cNvPr>
          <p:cNvPicPr>
            <a:picLocks noChangeAspect="1"/>
          </p:cNvPicPr>
          <p:nvPr/>
        </p:nvPicPr>
        <p:blipFill>
          <a:blip r:embed="rId2"/>
          <a:stretch>
            <a:fillRect/>
          </a:stretch>
        </p:blipFill>
        <p:spPr>
          <a:xfrm>
            <a:off x="812801" y="2127053"/>
            <a:ext cx="7924800" cy="4248347"/>
          </a:xfrm>
          <a:prstGeom prst="rect">
            <a:avLst/>
          </a:prstGeom>
        </p:spPr>
      </p:pic>
      <p:sp>
        <p:nvSpPr>
          <p:cNvPr id="5" name="Arrow: Right 4">
            <a:extLst>
              <a:ext uri="{FF2B5EF4-FFF2-40B4-BE49-F238E27FC236}">
                <a16:creationId xmlns:a16="http://schemas.microsoft.com/office/drawing/2014/main" id="{F9405F71-4D0E-4980-8F5D-FD7748AAD5BF}"/>
              </a:ext>
            </a:extLst>
          </p:cNvPr>
          <p:cNvSpPr/>
          <p:nvPr/>
        </p:nvSpPr>
        <p:spPr>
          <a:xfrm rot="2594429">
            <a:off x="186267" y="3634995"/>
            <a:ext cx="2108200" cy="10809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2">
                    <a:lumMod val="50000"/>
                  </a:schemeClr>
                </a:solidFill>
              </a:rPr>
              <a:t>No sample here, access denied because of road construction safety issues</a:t>
            </a:r>
          </a:p>
        </p:txBody>
      </p:sp>
      <mc:AlternateContent xmlns:mc="http://schemas.openxmlformats.org/markup-compatibility/2006" xmlns:p14="http://schemas.microsoft.com/office/powerpoint/2010/main">
        <mc:Choice Requires="p14">
          <p:contentPart p14:bwMode="auto" r:id="rId3">
            <p14:nvContentPartPr>
              <p14:cNvPr id="27" name="Ink 26">
                <a:extLst>
                  <a:ext uri="{FF2B5EF4-FFF2-40B4-BE49-F238E27FC236}">
                    <a16:creationId xmlns:a16="http://schemas.microsoft.com/office/drawing/2014/main" id="{EE54F266-1659-4AFE-952D-7303713393C8}"/>
                  </a:ext>
                </a:extLst>
              </p14:cNvPr>
              <p14:cNvContentPartPr/>
              <p14:nvPr/>
            </p14:nvContentPartPr>
            <p14:xfrm>
              <a:off x="2298830" y="5085189"/>
              <a:ext cx="253200" cy="30480"/>
            </p14:xfrm>
          </p:contentPart>
        </mc:Choice>
        <mc:Fallback xmlns="">
          <p:pic>
            <p:nvPicPr>
              <p:cNvPr id="27" name="Ink 26">
                <a:extLst>
                  <a:ext uri="{FF2B5EF4-FFF2-40B4-BE49-F238E27FC236}">
                    <a16:creationId xmlns:a16="http://schemas.microsoft.com/office/drawing/2014/main" id="{EE54F266-1659-4AFE-952D-7303713393C8}"/>
                  </a:ext>
                </a:extLst>
              </p:cNvPr>
              <p:cNvPicPr/>
              <p:nvPr/>
            </p:nvPicPr>
            <p:blipFill>
              <a:blip r:embed="rId4"/>
              <a:stretch>
                <a:fillRect/>
              </a:stretch>
            </p:blipFill>
            <p:spPr>
              <a:xfrm>
                <a:off x="2275092" y="5061522"/>
                <a:ext cx="300675" cy="77814"/>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28" name="Ink 27">
                <a:extLst>
                  <a:ext uri="{FF2B5EF4-FFF2-40B4-BE49-F238E27FC236}">
                    <a16:creationId xmlns:a16="http://schemas.microsoft.com/office/drawing/2014/main" id="{8B252336-9E75-4B7B-8049-FC095F3F0232}"/>
                  </a:ext>
                </a:extLst>
              </p14:cNvPr>
              <p14:cNvContentPartPr/>
              <p14:nvPr/>
            </p14:nvContentPartPr>
            <p14:xfrm>
              <a:off x="2748350" y="5063109"/>
              <a:ext cx="216720" cy="5760"/>
            </p14:xfrm>
          </p:contentPart>
        </mc:Choice>
        <mc:Fallback xmlns="">
          <p:pic>
            <p:nvPicPr>
              <p:cNvPr id="28" name="Ink 27">
                <a:extLst>
                  <a:ext uri="{FF2B5EF4-FFF2-40B4-BE49-F238E27FC236}">
                    <a16:creationId xmlns:a16="http://schemas.microsoft.com/office/drawing/2014/main" id="{8B252336-9E75-4B7B-8049-FC095F3F0232}"/>
                  </a:ext>
                </a:extLst>
              </p:cNvPr>
              <p:cNvPicPr/>
              <p:nvPr/>
            </p:nvPicPr>
            <p:blipFill>
              <a:blip r:embed="rId6"/>
              <a:stretch>
                <a:fillRect/>
              </a:stretch>
            </p:blipFill>
            <p:spPr>
              <a:xfrm>
                <a:off x="2724590" y="5038989"/>
                <a:ext cx="264600" cy="532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9" name="Ink 28">
                <a:extLst>
                  <a:ext uri="{FF2B5EF4-FFF2-40B4-BE49-F238E27FC236}">
                    <a16:creationId xmlns:a16="http://schemas.microsoft.com/office/drawing/2014/main" id="{FCFDF2A9-542F-4864-89FF-524E6AB3E799}"/>
                  </a:ext>
                </a:extLst>
              </p14:cNvPr>
              <p14:cNvContentPartPr/>
              <p14:nvPr/>
            </p14:nvContentPartPr>
            <p14:xfrm>
              <a:off x="3150590" y="5047029"/>
              <a:ext cx="272640" cy="11040"/>
            </p14:xfrm>
          </p:contentPart>
        </mc:Choice>
        <mc:Fallback xmlns="">
          <p:pic>
            <p:nvPicPr>
              <p:cNvPr id="29" name="Ink 28">
                <a:extLst>
                  <a:ext uri="{FF2B5EF4-FFF2-40B4-BE49-F238E27FC236}">
                    <a16:creationId xmlns:a16="http://schemas.microsoft.com/office/drawing/2014/main" id="{FCFDF2A9-542F-4864-89FF-524E6AB3E799}"/>
                  </a:ext>
                </a:extLst>
              </p:cNvPr>
              <p:cNvPicPr/>
              <p:nvPr/>
            </p:nvPicPr>
            <p:blipFill>
              <a:blip r:embed="rId8"/>
              <a:stretch>
                <a:fillRect/>
              </a:stretch>
            </p:blipFill>
            <p:spPr>
              <a:xfrm>
                <a:off x="3126851" y="5023524"/>
                <a:ext cx="320478" cy="58405"/>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30" name="Ink 29">
                <a:extLst>
                  <a:ext uri="{FF2B5EF4-FFF2-40B4-BE49-F238E27FC236}">
                    <a16:creationId xmlns:a16="http://schemas.microsoft.com/office/drawing/2014/main" id="{83A181F6-0F75-45A7-8201-38D15CD7D4E6}"/>
                  </a:ext>
                </a:extLst>
              </p14:cNvPr>
              <p14:cNvContentPartPr/>
              <p14:nvPr/>
            </p14:nvContentPartPr>
            <p14:xfrm>
              <a:off x="3615710" y="5042229"/>
              <a:ext cx="276480" cy="16320"/>
            </p14:xfrm>
          </p:contentPart>
        </mc:Choice>
        <mc:Fallback xmlns="">
          <p:pic>
            <p:nvPicPr>
              <p:cNvPr id="30" name="Ink 29">
                <a:extLst>
                  <a:ext uri="{FF2B5EF4-FFF2-40B4-BE49-F238E27FC236}">
                    <a16:creationId xmlns:a16="http://schemas.microsoft.com/office/drawing/2014/main" id="{83A181F6-0F75-45A7-8201-38D15CD7D4E6}"/>
                  </a:ext>
                </a:extLst>
              </p:cNvPr>
              <p:cNvPicPr/>
              <p:nvPr/>
            </p:nvPicPr>
            <p:blipFill>
              <a:blip r:embed="rId10"/>
              <a:stretch>
                <a:fillRect/>
              </a:stretch>
            </p:blipFill>
            <p:spPr>
              <a:xfrm>
                <a:off x="3591981" y="5018459"/>
                <a:ext cx="323938" cy="63506"/>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31" name="Ink 30">
                <a:extLst>
                  <a:ext uri="{FF2B5EF4-FFF2-40B4-BE49-F238E27FC236}">
                    <a16:creationId xmlns:a16="http://schemas.microsoft.com/office/drawing/2014/main" id="{A9A70D73-6495-4F86-B65F-580AC5379DA7}"/>
                  </a:ext>
                </a:extLst>
              </p14:cNvPr>
              <p14:cNvContentPartPr/>
              <p14:nvPr/>
            </p14:nvContentPartPr>
            <p14:xfrm>
              <a:off x="4179950" y="5042229"/>
              <a:ext cx="82560" cy="240"/>
            </p14:xfrm>
          </p:contentPart>
        </mc:Choice>
        <mc:Fallback xmlns="">
          <p:pic>
            <p:nvPicPr>
              <p:cNvPr id="31" name="Ink 30">
                <a:extLst>
                  <a:ext uri="{FF2B5EF4-FFF2-40B4-BE49-F238E27FC236}">
                    <a16:creationId xmlns:a16="http://schemas.microsoft.com/office/drawing/2014/main" id="{A9A70D73-6495-4F86-B65F-580AC5379DA7}"/>
                  </a:ext>
                </a:extLst>
              </p:cNvPr>
              <p:cNvPicPr/>
              <p:nvPr/>
            </p:nvPicPr>
            <p:blipFill>
              <a:blip r:embed="rId12"/>
              <a:stretch>
                <a:fillRect/>
              </a:stretch>
            </p:blipFill>
            <p:spPr>
              <a:xfrm>
                <a:off x="4164110" y="5026149"/>
                <a:ext cx="114240" cy="319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34" name="Ink 33">
                <a:extLst>
                  <a:ext uri="{FF2B5EF4-FFF2-40B4-BE49-F238E27FC236}">
                    <a16:creationId xmlns:a16="http://schemas.microsoft.com/office/drawing/2014/main" id="{235484FC-A288-4BB6-8F13-75D9204FC697}"/>
                  </a:ext>
                </a:extLst>
              </p14:cNvPr>
              <p14:cNvContentPartPr/>
              <p14:nvPr/>
            </p14:nvContentPartPr>
            <p14:xfrm>
              <a:off x="5036990" y="4895829"/>
              <a:ext cx="240840" cy="195120"/>
            </p14:xfrm>
          </p:contentPart>
        </mc:Choice>
        <mc:Fallback xmlns="">
          <p:pic>
            <p:nvPicPr>
              <p:cNvPr id="34" name="Ink 33">
                <a:extLst>
                  <a:ext uri="{FF2B5EF4-FFF2-40B4-BE49-F238E27FC236}">
                    <a16:creationId xmlns:a16="http://schemas.microsoft.com/office/drawing/2014/main" id="{235484FC-A288-4BB6-8F13-75D9204FC697}"/>
                  </a:ext>
                </a:extLst>
              </p:cNvPr>
              <p:cNvPicPr/>
              <p:nvPr/>
            </p:nvPicPr>
            <p:blipFill>
              <a:blip r:embed="rId14"/>
              <a:stretch>
                <a:fillRect/>
              </a:stretch>
            </p:blipFill>
            <p:spPr>
              <a:xfrm>
                <a:off x="5012906" y="4872069"/>
                <a:ext cx="288289" cy="243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35" name="Ink 34">
                <a:extLst>
                  <a:ext uri="{FF2B5EF4-FFF2-40B4-BE49-F238E27FC236}">
                    <a16:creationId xmlns:a16="http://schemas.microsoft.com/office/drawing/2014/main" id="{231D360B-2142-4720-B86C-C9922ACBBBD5}"/>
                  </a:ext>
                </a:extLst>
              </p14:cNvPr>
              <p14:cNvContentPartPr/>
              <p14:nvPr/>
            </p14:nvContentPartPr>
            <p14:xfrm>
              <a:off x="8424110" y="4859349"/>
              <a:ext cx="286320" cy="37200"/>
            </p14:xfrm>
          </p:contentPart>
        </mc:Choice>
        <mc:Fallback xmlns="">
          <p:pic>
            <p:nvPicPr>
              <p:cNvPr id="35" name="Ink 34">
                <a:extLst>
                  <a:ext uri="{FF2B5EF4-FFF2-40B4-BE49-F238E27FC236}">
                    <a16:creationId xmlns:a16="http://schemas.microsoft.com/office/drawing/2014/main" id="{231D360B-2142-4720-B86C-C9922ACBBBD5}"/>
                  </a:ext>
                </a:extLst>
              </p:cNvPr>
              <p:cNvPicPr/>
              <p:nvPr/>
            </p:nvPicPr>
            <p:blipFill>
              <a:blip r:embed="rId16"/>
              <a:stretch>
                <a:fillRect/>
              </a:stretch>
            </p:blipFill>
            <p:spPr>
              <a:xfrm>
                <a:off x="8400370" y="4835384"/>
                <a:ext cx="334160" cy="84415"/>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36" name="Ink 35">
                <a:extLst>
                  <a:ext uri="{FF2B5EF4-FFF2-40B4-BE49-F238E27FC236}">
                    <a16:creationId xmlns:a16="http://schemas.microsoft.com/office/drawing/2014/main" id="{AC68D125-96D4-47C6-AB7E-19B2CDED7ADC}"/>
                  </a:ext>
                </a:extLst>
              </p14:cNvPr>
              <p14:cNvContentPartPr/>
              <p14:nvPr/>
            </p14:nvContentPartPr>
            <p14:xfrm>
              <a:off x="8085470" y="4869669"/>
              <a:ext cx="160080" cy="21360"/>
            </p14:xfrm>
          </p:contentPart>
        </mc:Choice>
        <mc:Fallback xmlns="">
          <p:pic>
            <p:nvPicPr>
              <p:cNvPr id="36" name="Ink 35">
                <a:extLst>
                  <a:ext uri="{FF2B5EF4-FFF2-40B4-BE49-F238E27FC236}">
                    <a16:creationId xmlns:a16="http://schemas.microsoft.com/office/drawing/2014/main" id="{AC68D125-96D4-47C6-AB7E-19B2CDED7ADC}"/>
                  </a:ext>
                </a:extLst>
              </p:cNvPr>
              <p:cNvPicPr/>
              <p:nvPr/>
            </p:nvPicPr>
            <p:blipFill>
              <a:blip r:embed="rId18"/>
              <a:stretch>
                <a:fillRect/>
              </a:stretch>
            </p:blipFill>
            <p:spPr>
              <a:xfrm>
                <a:off x="8061368" y="4846173"/>
                <a:ext cx="207924" cy="68708"/>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37" name="Ink 36">
                <a:extLst>
                  <a:ext uri="{FF2B5EF4-FFF2-40B4-BE49-F238E27FC236}">
                    <a16:creationId xmlns:a16="http://schemas.microsoft.com/office/drawing/2014/main" id="{B423DCF9-4AE2-41CA-A2CE-9DFBE2B59F61}"/>
                  </a:ext>
                </a:extLst>
              </p14:cNvPr>
              <p14:cNvContentPartPr/>
              <p14:nvPr/>
            </p14:nvContentPartPr>
            <p14:xfrm>
              <a:off x="7122350" y="4895829"/>
              <a:ext cx="161520" cy="26640"/>
            </p14:xfrm>
          </p:contentPart>
        </mc:Choice>
        <mc:Fallback xmlns="">
          <p:pic>
            <p:nvPicPr>
              <p:cNvPr id="37" name="Ink 36">
                <a:extLst>
                  <a:ext uri="{FF2B5EF4-FFF2-40B4-BE49-F238E27FC236}">
                    <a16:creationId xmlns:a16="http://schemas.microsoft.com/office/drawing/2014/main" id="{B423DCF9-4AE2-41CA-A2CE-9DFBE2B59F61}"/>
                  </a:ext>
                </a:extLst>
              </p:cNvPr>
              <p:cNvPicPr/>
              <p:nvPr/>
            </p:nvPicPr>
            <p:blipFill>
              <a:blip r:embed="rId20"/>
              <a:stretch>
                <a:fillRect/>
              </a:stretch>
            </p:blipFill>
            <p:spPr>
              <a:xfrm>
                <a:off x="7098608" y="4872069"/>
                <a:ext cx="209364" cy="745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38" name="Ink 37">
                <a:extLst>
                  <a:ext uri="{FF2B5EF4-FFF2-40B4-BE49-F238E27FC236}">
                    <a16:creationId xmlns:a16="http://schemas.microsoft.com/office/drawing/2014/main" id="{2218D38B-8BF8-48C8-84D2-C29A50BE4721}"/>
                  </a:ext>
                </a:extLst>
              </p14:cNvPr>
              <p14:cNvContentPartPr/>
              <p14:nvPr/>
            </p14:nvContentPartPr>
            <p14:xfrm>
              <a:off x="6685310" y="4932309"/>
              <a:ext cx="248640" cy="26640"/>
            </p14:xfrm>
          </p:contentPart>
        </mc:Choice>
        <mc:Fallback xmlns="">
          <p:pic>
            <p:nvPicPr>
              <p:cNvPr id="38" name="Ink 37">
                <a:extLst>
                  <a:ext uri="{FF2B5EF4-FFF2-40B4-BE49-F238E27FC236}">
                    <a16:creationId xmlns:a16="http://schemas.microsoft.com/office/drawing/2014/main" id="{2218D38B-8BF8-48C8-84D2-C29A50BE4721}"/>
                  </a:ext>
                </a:extLst>
              </p:cNvPr>
              <p:cNvPicPr/>
              <p:nvPr/>
            </p:nvPicPr>
            <p:blipFill>
              <a:blip r:embed="rId22"/>
              <a:stretch>
                <a:fillRect/>
              </a:stretch>
            </p:blipFill>
            <p:spPr>
              <a:xfrm>
                <a:off x="6661561" y="4908549"/>
                <a:ext cx="296497" cy="7452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39" name="Ink 38">
                <a:extLst>
                  <a:ext uri="{FF2B5EF4-FFF2-40B4-BE49-F238E27FC236}">
                    <a16:creationId xmlns:a16="http://schemas.microsoft.com/office/drawing/2014/main" id="{AACDA4C3-4BE6-442C-866B-CB0B4016A5BB}"/>
                  </a:ext>
                </a:extLst>
              </p14:cNvPr>
              <p14:cNvContentPartPr/>
              <p14:nvPr/>
            </p14:nvContentPartPr>
            <p14:xfrm>
              <a:off x="6324110" y="4953429"/>
              <a:ext cx="165600" cy="21600"/>
            </p14:xfrm>
          </p:contentPart>
        </mc:Choice>
        <mc:Fallback xmlns="">
          <p:pic>
            <p:nvPicPr>
              <p:cNvPr id="39" name="Ink 38">
                <a:extLst>
                  <a:ext uri="{FF2B5EF4-FFF2-40B4-BE49-F238E27FC236}">
                    <a16:creationId xmlns:a16="http://schemas.microsoft.com/office/drawing/2014/main" id="{AACDA4C3-4BE6-442C-866B-CB0B4016A5BB}"/>
                  </a:ext>
                </a:extLst>
              </p:cNvPr>
              <p:cNvPicPr/>
              <p:nvPr/>
            </p:nvPicPr>
            <p:blipFill>
              <a:blip r:embed="rId24"/>
              <a:stretch>
                <a:fillRect/>
              </a:stretch>
            </p:blipFill>
            <p:spPr>
              <a:xfrm>
                <a:off x="6300350" y="4929309"/>
                <a:ext cx="213480" cy="6948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42" name="Ink 41">
                <a:extLst>
                  <a:ext uri="{FF2B5EF4-FFF2-40B4-BE49-F238E27FC236}">
                    <a16:creationId xmlns:a16="http://schemas.microsoft.com/office/drawing/2014/main" id="{442AA0C0-86DB-4367-B5D5-F4867F33A00B}"/>
                  </a:ext>
                </a:extLst>
              </p14:cNvPr>
              <p14:cNvContentPartPr/>
              <p14:nvPr/>
            </p14:nvContentPartPr>
            <p14:xfrm>
              <a:off x="5919950" y="4884069"/>
              <a:ext cx="292800" cy="237720"/>
            </p14:xfrm>
          </p:contentPart>
        </mc:Choice>
        <mc:Fallback xmlns="">
          <p:pic>
            <p:nvPicPr>
              <p:cNvPr id="42" name="Ink 41">
                <a:extLst>
                  <a:ext uri="{FF2B5EF4-FFF2-40B4-BE49-F238E27FC236}">
                    <a16:creationId xmlns:a16="http://schemas.microsoft.com/office/drawing/2014/main" id="{442AA0C0-86DB-4367-B5D5-F4867F33A00B}"/>
                  </a:ext>
                </a:extLst>
              </p:cNvPr>
              <p:cNvPicPr/>
              <p:nvPr/>
            </p:nvPicPr>
            <p:blipFill>
              <a:blip r:embed="rId26"/>
              <a:stretch>
                <a:fillRect/>
              </a:stretch>
            </p:blipFill>
            <p:spPr>
              <a:xfrm>
                <a:off x="5896209" y="4860333"/>
                <a:ext cx="340641" cy="285192"/>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43" name="Ink 42">
                <a:extLst>
                  <a:ext uri="{FF2B5EF4-FFF2-40B4-BE49-F238E27FC236}">
                    <a16:creationId xmlns:a16="http://schemas.microsoft.com/office/drawing/2014/main" id="{12581726-CF5D-404E-8A71-8D510363E6A3}"/>
                  </a:ext>
                </a:extLst>
              </p14:cNvPr>
              <p14:cNvContentPartPr/>
              <p14:nvPr/>
            </p14:nvContentPartPr>
            <p14:xfrm>
              <a:off x="5110190" y="2361669"/>
              <a:ext cx="52800" cy="162720"/>
            </p14:xfrm>
          </p:contentPart>
        </mc:Choice>
        <mc:Fallback xmlns="">
          <p:pic>
            <p:nvPicPr>
              <p:cNvPr id="43" name="Ink 42">
                <a:extLst>
                  <a:ext uri="{FF2B5EF4-FFF2-40B4-BE49-F238E27FC236}">
                    <a16:creationId xmlns:a16="http://schemas.microsoft.com/office/drawing/2014/main" id="{12581726-CF5D-404E-8A71-8D510363E6A3}"/>
                  </a:ext>
                </a:extLst>
              </p:cNvPr>
              <p:cNvPicPr/>
              <p:nvPr/>
            </p:nvPicPr>
            <p:blipFill>
              <a:blip r:embed="rId28"/>
              <a:stretch>
                <a:fillRect/>
              </a:stretch>
            </p:blipFill>
            <p:spPr>
              <a:xfrm>
                <a:off x="5086125" y="2337961"/>
                <a:ext cx="100212" cy="210135"/>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48" name="Ink 47">
                <a:extLst>
                  <a:ext uri="{FF2B5EF4-FFF2-40B4-BE49-F238E27FC236}">
                    <a16:creationId xmlns:a16="http://schemas.microsoft.com/office/drawing/2014/main" id="{C985D5F2-DDE3-441D-B1FF-22EEA9344661}"/>
                  </a:ext>
                </a:extLst>
              </p14:cNvPr>
              <p14:cNvContentPartPr/>
              <p14:nvPr/>
            </p14:nvContentPartPr>
            <p14:xfrm>
              <a:off x="5094350" y="2607189"/>
              <a:ext cx="229680" cy="303840"/>
            </p14:xfrm>
          </p:contentPart>
        </mc:Choice>
        <mc:Fallback xmlns="">
          <p:pic>
            <p:nvPicPr>
              <p:cNvPr id="48" name="Ink 47">
                <a:extLst>
                  <a:ext uri="{FF2B5EF4-FFF2-40B4-BE49-F238E27FC236}">
                    <a16:creationId xmlns:a16="http://schemas.microsoft.com/office/drawing/2014/main" id="{C985D5F2-DDE3-441D-B1FF-22EEA9344661}"/>
                  </a:ext>
                </a:extLst>
              </p:cNvPr>
              <p:cNvPicPr/>
              <p:nvPr/>
            </p:nvPicPr>
            <p:blipFill>
              <a:blip r:embed="rId30"/>
              <a:stretch>
                <a:fillRect/>
              </a:stretch>
            </p:blipFill>
            <p:spPr>
              <a:xfrm>
                <a:off x="5070590" y="2583457"/>
                <a:ext cx="277560" cy="351304"/>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49" name="Ink 48">
                <a:extLst>
                  <a:ext uri="{FF2B5EF4-FFF2-40B4-BE49-F238E27FC236}">
                    <a16:creationId xmlns:a16="http://schemas.microsoft.com/office/drawing/2014/main" id="{F6FBDD01-23A3-4BD2-AD0B-E290B60C513A}"/>
                  </a:ext>
                </a:extLst>
              </p14:cNvPr>
              <p14:cNvContentPartPr/>
              <p14:nvPr/>
            </p14:nvContentPartPr>
            <p14:xfrm>
              <a:off x="5345150" y="3453669"/>
              <a:ext cx="42240" cy="140880"/>
            </p14:xfrm>
          </p:contentPart>
        </mc:Choice>
        <mc:Fallback xmlns="">
          <p:pic>
            <p:nvPicPr>
              <p:cNvPr id="49" name="Ink 48">
                <a:extLst>
                  <a:ext uri="{FF2B5EF4-FFF2-40B4-BE49-F238E27FC236}">
                    <a16:creationId xmlns:a16="http://schemas.microsoft.com/office/drawing/2014/main" id="{F6FBDD01-23A3-4BD2-AD0B-E290B60C513A}"/>
                  </a:ext>
                </a:extLst>
              </p:cNvPr>
              <p:cNvPicPr/>
              <p:nvPr/>
            </p:nvPicPr>
            <p:blipFill>
              <a:blip r:embed="rId32"/>
              <a:stretch>
                <a:fillRect/>
              </a:stretch>
            </p:blipFill>
            <p:spPr>
              <a:xfrm>
                <a:off x="5321524" y="3429949"/>
                <a:ext cx="89492" cy="188319"/>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50" name="Ink 49">
                <a:extLst>
                  <a:ext uri="{FF2B5EF4-FFF2-40B4-BE49-F238E27FC236}">
                    <a16:creationId xmlns:a16="http://schemas.microsoft.com/office/drawing/2014/main" id="{7E0AEFE7-345C-46E2-853F-5F26924A0195}"/>
                  </a:ext>
                </a:extLst>
              </p14:cNvPr>
              <p14:cNvContentPartPr/>
              <p14:nvPr/>
            </p14:nvContentPartPr>
            <p14:xfrm>
              <a:off x="5376590" y="3725349"/>
              <a:ext cx="44640" cy="81600"/>
            </p14:xfrm>
          </p:contentPart>
        </mc:Choice>
        <mc:Fallback xmlns="">
          <p:pic>
            <p:nvPicPr>
              <p:cNvPr id="50" name="Ink 49">
                <a:extLst>
                  <a:ext uri="{FF2B5EF4-FFF2-40B4-BE49-F238E27FC236}">
                    <a16:creationId xmlns:a16="http://schemas.microsoft.com/office/drawing/2014/main" id="{7E0AEFE7-345C-46E2-853F-5F26924A0195}"/>
                  </a:ext>
                </a:extLst>
              </p:cNvPr>
              <p:cNvPicPr/>
              <p:nvPr/>
            </p:nvPicPr>
            <p:blipFill>
              <a:blip r:embed="rId34"/>
              <a:stretch>
                <a:fillRect/>
              </a:stretch>
            </p:blipFill>
            <p:spPr>
              <a:xfrm>
                <a:off x="5360750" y="3709509"/>
                <a:ext cx="76320" cy="11328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53" name="Ink 52">
                <a:extLst>
                  <a:ext uri="{FF2B5EF4-FFF2-40B4-BE49-F238E27FC236}">
                    <a16:creationId xmlns:a16="http://schemas.microsoft.com/office/drawing/2014/main" id="{A2420424-D689-4C0D-B202-3A45796A1E8C}"/>
                  </a:ext>
                </a:extLst>
              </p14:cNvPr>
              <p14:cNvContentPartPr/>
              <p14:nvPr/>
            </p14:nvContentPartPr>
            <p14:xfrm>
              <a:off x="5380910" y="3955269"/>
              <a:ext cx="249240" cy="178320"/>
            </p14:xfrm>
          </p:contentPart>
        </mc:Choice>
        <mc:Fallback xmlns="">
          <p:pic>
            <p:nvPicPr>
              <p:cNvPr id="53" name="Ink 52">
                <a:extLst>
                  <a:ext uri="{FF2B5EF4-FFF2-40B4-BE49-F238E27FC236}">
                    <a16:creationId xmlns:a16="http://schemas.microsoft.com/office/drawing/2014/main" id="{A2420424-D689-4C0D-B202-3A45796A1E8C}"/>
                  </a:ext>
                </a:extLst>
              </p:cNvPr>
              <p:cNvPicPr/>
              <p:nvPr/>
            </p:nvPicPr>
            <p:blipFill>
              <a:blip r:embed="rId36"/>
              <a:stretch>
                <a:fillRect/>
              </a:stretch>
            </p:blipFill>
            <p:spPr>
              <a:xfrm>
                <a:off x="5357139" y="3931541"/>
                <a:ext cx="296783" cy="225776"/>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54" name="Ink 53">
                <a:extLst>
                  <a:ext uri="{FF2B5EF4-FFF2-40B4-BE49-F238E27FC236}">
                    <a16:creationId xmlns:a16="http://schemas.microsoft.com/office/drawing/2014/main" id="{CB3A7649-A47A-44AD-AC81-7D591BDA0F55}"/>
                  </a:ext>
                </a:extLst>
              </p14:cNvPr>
              <p14:cNvContentPartPr/>
              <p14:nvPr/>
            </p14:nvContentPartPr>
            <p14:xfrm>
              <a:off x="5471150" y="4665909"/>
              <a:ext cx="141840" cy="157440"/>
            </p14:xfrm>
          </p:contentPart>
        </mc:Choice>
        <mc:Fallback xmlns="">
          <p:pic>
            <p:nvPicPr>
              <p:cNvPr id="54" name="Ink 53">
                <a:extLst>
                  <a:ext uri="{FF2B5EF4-FFF2-40B4-BE49-F238E27FC236}">
                    <a16:creationId xmlns:a16="http://schemas.microsoft.com/office/drawing/2014/main" id="{CB3A7649-A47A-44AD-AC81-7D591BDA0F55}"/>
                  </a:ext>
                </a:extLst>
              </p:cNvPr>
              <p:cNvPicPr/>
              <p:nvPr/>
            </p:nvPicPr>
            <p:blipFill>
              <a:blip r:embed="rId38"/>
              <a:stretch>
                <a:fillRect/>
              </a:stretch>
            </p:blipFill>
            <p:spPr>
              <a:xfrm>
                <a:off x="5447390" y="4642239"/>
                <a:ext cx="189720" cy="20478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57" name="Ink 56">
                <a:extLst>
                  <a:ext uri="{FF2B5EF4-FFF2-40B4-BE49-F238E27FC236}">
                    <a16:creationId xmlns:a16="http://schemas.microsoft.com/office/drawing/2014/main" id="{E0D561C5-24D0-4E44-B580-4E665FC02EB6}"/>
                  </a:ext>
                </a:extLst>
              </p14:cNvPr>
              <p14:cNvContentPartPr/>
              <p14:nvPr/>
            </p14:nvContentPartPr>
            <p14:xfrm>
              <a:off x="5648750" y="5388189"/>
              <a:ext cx="1160880" cy="1400640"/>
            </p14:xfrm>
          </p:contentPart>
        </mc:Choice>
        <mc:Fallback xmlns="">
          <p:pic>
            <p:nvPicPr>
              <p:cNvPr id="57" name="Ink 56">
                <a:extLst>
                  <a:ext uri="{FF2B5EF4-FFF2-40B4-BE49-F238E27FC236}">
                    <a16:creationId xmlns:a16="http://schemas.microsoft.com/office/drawing/2014/main" id="{E0D561C5-24D0-4E44-B580-4E665FC02EB6}"/>
                  </a:ext>
                </a:extLst>
              </p:cNvPr>
              <p:cNvPicPr/>
              <p:nvPr/>
            </p:nvPicPr>
            <p:blipFill>
              <a:blip r:embed="rId40"/>
              <a:stretch>
                <a:fillRect/>
              </a:stretch>
            </p:blipFill>
            <p:spPr>
              <a:xfrm>
                <a:off x="5624992" y="5364431"/>
                <a:ext cx="1208755" cy="1448156"/>
              </a:xfrm>
              <a:prstGeom prst="rect">
                <a:avLst/>
              </a:prstGeom>
            </p:spPr>
          </p:pic>
        </mc:Fallback>
      </mc:AlternateContent>
      <p:sp>
        <p:nvSpPr>
          <p:cNvPr id="59" name="Arrow: Right 58">
            <a:extLst>
              <a:ext uri="{FF2B5EF4-FFF2-40B4-BE49-F238E27FC236}">
                <a16:creationId xmlns:a16="http://schemas.microsoft.com/office/drawing/2014/main" id="{EB23A8AC-E045-4DAA-996D-595D7BBCEB31}"/>
              </a:ext>
            </a:extLst>
          </p:cNvPr>
          <p:cNvSpPr/>
          <p:nvPr/>
        </p:nvSpPr>
        <p:spPr>
          <a:xfrm rot="2594429">
            <a:off x="5744052" y="3593119"/>
            <a:ext cx="2108200" cy="10809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2">
                    <a:lumMod val="50000"/>
                  </a:schemeClr>
                </a:solidFill>
              </a:rPr>
              <a:t>No sample here, access denied because of road construction safety issues</a:t>
            </a:r>
          </a:p>
        </p:txBody>
      </p:sp>
      <p:sp>
        <p:nvSpPr>
          <p:cNvPr id="62" name="Slide Number Placeholder 61">
            <a:extLst>
              <a:ext uri="{FF2B5EF4-FFF2-40B4-BE49-F238E27FC236}">
                <a16:creationId xmlns:a16="http://schemas.microsoft.com/office/drawing/2014/main" id="{C0D67557-0E8D-482B-B2D6-396F7BB05B35}"/>
              </a:ext>
            </a:extLst>
          </p:cNvPr>
          <p:cNvSpPr>
            <a:spLocks noGrp="1"/>
          </p:cNvSpPr>
          <p:nvPr>
            <p:ph type="sldNum" sz="quarter" idx="12"/>
          </p:nvPr>
        </p:nvSpPr>
        <p:spPr>
          <a:xfrm>
            <a:off x="7666713" y="1235113"/>
            <a:ext cx="1157674" cy="1090789"/>
          </a:xfrm>
        </p:spPr>
        <p:txBody>
          <a:bodyPr/>
          <a:lstStyle/>
          <a:p>
            <a:fld id="{6D22F896-40B5-4ADD-8801-0D06FADFA095}" type="slidenum">
              <a:rPr lang="en-US" smtClean="0"/>
              <a:t>45</a:t>
            </a:fld>
            <a:endParaRPr lang="en-US" dirty="0"/>
          </a:p>
        </p:txBody>
      </p:sp>
      <p:sp>
        <p:nvSpPr>
          <p:cNvPr id="7" name="Oval 6">
            <a:extLst>
              <a:ext uri="{FF2B5EF4-FFF2-40B4-BE49-F238E27FC236}">
                <a16:creationId xmlns:a16="http://schemas.microsoft.com/office/drawing/2014/main" id="{E35A16D7-8C05-47BE-BAAE-B5BFD79FF931}"/>
              </a:ext>
            </a:extLst>
          </p:cNvPr>
          <p:cNvSpPr/>
          <p:nvPr/>
        </p:nvSpPr>
        <p:spPr>
          <a:xfrm>
            <a:off x="4441282" y="2218267"/>
            <a:ext cx="1671652" cy="1673798"/>
          </a:xfrm>
          <a:prstGeom prst="ellipse">
            <a:avLst/>
          </a:prstGeom>
          <a:noFill/>
          <a:ln w="571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44056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40B8A9A-37AC-4068-9E9F-8F12A9AF7EB4}"/>
              </a:ext>
            </a:extLst>
          </p:cNvPr>
          <p:cNvPicPr>
            <a:picLocks noChangeAspect="1"/>
          </p:cNvPicPr>
          <p:nvPr/>
        </p:nvPicPr>
        <p:blipFill>
          <a:blip r:embed="rId2"/>
          <a:stretch>
            <a:fillRect/>
          </a:stretch>
        </p:blipFill>
        <p:spPr>
          <a:xfrm>
            <a:off x="75711" y="4107305"/>
            <a:ext cx="4366232" cy="2690818"/>
          </a:xfrm>
          <a:prstGeom prst="rect">
            <a:avLst/>
          </a:prstGeom>
        </p:spPr>
      </p:pic>
      <p:sp>
        <p:nvSpPr>
          <p:cNvPr id="15" name="Arrow: Down 14">
            <a:extLst>
              <a:ext uri="{FF2B5EF4-FFF2-40B4-BE49-F238E27FC236}">
                <a16:creationId xmlns:a16="http://schemas.microsoft.com/office/drawing/2014/main" id="{42D37FE9-B79D-45BC-B05F-95973CB0E715}"/>
              </a:ext>
            </a:extLst>
          </p:cNvPr>
          <p:cNvSpPr/>
          <p:nvPr/>
        </p:nvSpPr>
        <p:spPr>
          <a:xfrm rot="3172015">
            <a:off x="3042010" y="4739848"/>
            <a:ext cx="1366234" cy="1911927"/>
          </a:xfrm>
          <a:prstGeom prst="downArrow">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5E45789-F726-4977-955C-0C5E3EEA89B5}"/>
              </a:ext>
            </a:extLst>
          </p:cNvPr>
          <p:cNvPicPr>
            <a:picLocks noChangeAspect="1"/>
          </p:cNvPicPr>
          <p:nvPr/>
        </p:nvPicPr>
        <p:blipFill>
          <a:blip r:embed="rId3"/>
          <a:stretch>
            <a:fillRect/>
          </a:stretch>
        </p:blipFill>
        <p:spPr>
          <a:xfrm>
            <a:off x="4171877" y="2303042"/>
            <a:ext cx="4631064" cy="2890063"/>
          </a:xfrm>
          <a:prstGeom prst="rect">
            <a:avLst/>
          </a:prstGeom>
          <a:ln w="76200">
            <a:solidFill>
              <a:srgbClr val="FF0000"/>
            </a:solidFill>
          </a:ln>
        </p:spPr>
      </p:pic>
      <p:sp>
        <p:nvSpPr>
          <p:cNvPr id="37" name="Arrow: Down 36">
            <a:extLst>
              <a:ext uri="{FF2B5EF4-FFF2-40B4-BE49-F238E27FC236}">
                <a16:creationId xmlns:a16="http://schemas.microsoft.com/office/drawing/2014/main" id="{4F5206C1-AD35-4C42-9072-399AC3E5F6CB}"/>
              </a:ext>
            </a:extLst>
          </p:cNvPr>
          <p:cNvSpPr/>
          <p:nvPr/>
        </p:nvSpPr>
        <p:spPr>
          <a:xfrm rot="20802422">
            <a:off x="5974554" y="892132"/>
            <a:ext cx="2188895" cy="1469678"/>
          </a:xfrm>
          <a:prstGeom prst="downArrow">
            <a:avLst>
              <a:gd name="adj1" fmla="val 50000"/>
              <a:gd name="adj2" fmla="val 34519"/>
            </a:avLst>
          </a:prstGeom>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rgbClr val="002060"/>
                </a:solidFill>
              </a:rPr>
              <a:t>These navy blue lines represent underground stormwater conveyances.</a:t>
            </a:r>
          </a:p>
        </p:txBody>
      </p:sp>
      <p:sp>
        <p:nvSpPr>
          <p:cNvPr id="2" name="Title 1">
            <a:extLst>
              <a:ext uri="{FF2B5EF4-FFF2-40B4-BE49-F238E27FC236}">
                <a16:creationId xmlns:a16="http://schemas.microsoft.com/office/drawing/2014/main" id="{0832DC56-42E6-4E76-ADFC-E4B0D30244B6}"/>
              </a:ext>
            </a:extLst>
          </p:cNvPr>
          <p:cNvSpPr>
            <a:spLocks noGrp="1"/>
          </p:cNvSpPr>
          <p:nvPr>
            <p:ph type="title"/>
          </p:nvPr>
        </p:nvSpPr>
        <p:spPr>
          <a:xfrm>
            <a:off x="531639" y="753228"/>
            <a:ext cx="6896534" cy="1080938"/>
          </a:xfrm>
        </p:spPr>
        <p:txBody>
          <a:bodyPr/>
          <a:lstStyle/>
          <a:p>
            <a:r>
              <a:rPr lang="en-US" dirty="0"/>
              <a:t>Wagner Creek </a:t>
            </a:r>
            <a:br>
              <a:rPr lang="en-US" dirty="0"/>
            </a:br>
            <a:r>
              <a:rPr lang="en-US" dirty="0"/>
              <a:t>Sampling event 3 –</a:t>
            </a:r>
            <a:r>
              <a:rPr lang="en-US" sz="3200" dirty="0">
                <a:latin typeface="Calibri" panose="020F0502020204030204" pitchFamily="34" charset="0"/>
              </a:rPr>
              <a:t>4/10/2017</a:t>
            </a:r>
            <a:endParaRPr lang="en-US" dirty="0"/>
          </a:p>
        </p:txBody>
      </p:sp>
      <p:sp>
        <p:nvSpPr>
          <p:cNvPr id="3" name="Content Placeholder 2">
            <a:extLst>
              <a:ext uri="{FF2B5EF4-FFF2-40B4-BE49-F238E27FC236}">
                <a16:creationId xmlns:a16="http://schemas.microsoft.com/office/drawing/2014/main" id="{A0415DC7-D90D-4724-A81A-1718D1FEBFF3}"/>
              </a:ext>
            </a:extLst>
          </p:cNvPr>
          <p:cNvSpPr>
            <a:spLocks noGrp="1"/>
          </p:cNvSpPr>
          <p:nvPr>
            <p:ph idx="1"/>
          </p:nvPr>
        </p:nvSpPr>
        <p:spPr/>
        <p:txBody>
          <a:bodyPr/>
          <a:lstStyle/>
          <a:p>
            <a:endParaRPr lang="en-US"/>
          </a:p>
        </p:txBody>
      </p:sp>
      <mc:AlternateContent xmlns:mc="http://schemas.openxmlformats.org/markup-compatibility/2006" xmlns:p14="http://schemas.microsoft.com/office/powerpoint/2010/main">
        <mc:Choice Requires="p14">
          <p:contentPart p14:bwMode="auto" r:id="rId4">
            <p14:nvContentPartPr>
              <p14:cNvPr id="19" name="Ink 18">
                <a:extLst>
                  <a:ext uri="{FF2B5EF4-FFF2-40B4-BE49-F238E27FC236}">
                    <a16:creationId xmlns:a16="http://schemas.microsoft.com/office/drawing/2014/main" id="{80047082-C557-4B22-8887-CA41EABE2DD9}"/>
                  </a:ext>
                </a:extLst>
              </p14:cNvPr>
              <p14:cNvContentPartPr/>
              <p14:nvPr/>
            </p14:nvContentPartPr>
            <p14:xfrm>
              <a:off x="7019562" y="2752468"/>
              <a:ext cx="102480" cy="38400"/>
            </p14:xfrm>
          </p:contentPart>
        </mc:Choice>
        <mc:Fallback xmlns="">
          <p:pic>
            <p:nvPicPr>
              <p:cNvPr id="19" name="Ink 18">
                <a:extLst>
                  <a:ext uri="{FF2B5EF4-FFF2-40B4-BE49-F238E27FC236}">
                    <a16:creationId xmlns:a16="http://schemas.microsoft.com/office/drawing/2014/main" id="{80047082-C557-4B22-8887-CA41EABE2DD9}"/>
                  </a:ext>
                </a:extLst>
              </p:cNvPr>
              <p:cNvPicPr/>
              <p:nvPr/>
            </p:nvPicPr>
            <p:blipFill>
              <a:blip r:embed="rId5"/>
              <a:stretch>
                <a:fillRect/>
              </a:stretch>
            </p:blipFill>
            <p:spPr>
              <a:xfrm>
                <a:off x="6995554" y="2728782"/>
                <a:ext cx="149778" cy="85772"/>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0" name="Ink 19">
                <a:extLst>
                  <a:ext uri="{FF2B5EF4-FFF2-40B4-BE49-F238E27FC236}">
                    <a16:creationId xmlns:a16="http://schemas.microsoft.com/office/drawing/2014/main" id="{74AAC668-B553-4FAD-BF89-C1DB3466CE31}"/>
                  </a:ext>
                </a:extLst>
              </p14:cNvPr>
              <p14:cNvContentPartPr/>
              <p14:nvPr/>
            </p14:nvContentPartPr>
            <p14:xfrm>
              <a:off x="6674682" y="2907988"/>
              <a:ext cx="89280" cy="38640"/>
            </p14:xfrm>
          </p:contentPart>
        </mc:Choice>
        <mc:Fallback xmlns="">
          <p:pic>
            <p:nvPicPr>
              <p:cNvPr id="20" name="Ink 19">
                <a:extLst>
                  <a:ext uri="{FF2B5EF4-FFF2-40B4-BE49-F238E27FC236}">
                    <a16:creationId xmlns:a16="http://schemas.microsoft.com/office/drawing/2014/main" id="{74AAC668-B553-4FAD-BF89-C1DB3466CE31}"/>
                  </a:ext>
                </a:extLst>
              </p:cNvPr>
              <p:cNvPicPr/>
              <p:nvPr/>
            </p:nvPicPr>
            <p:blipFill>
              <a:blip r:embed="rId7"/>
              <a:stretch>
                <a:fillRect/>
              </a:stretch>
            </p:blipFill>
            <p:spPr>
              <a:xfrm>
                <a:off x="6658602" y="2892148"/>
                <a:ext cx="120960" cy="703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5" name="Ink 24">
                <a:extLst>
                  <a:ext uri="{FF2B5EF4-FFF2-40B4-BE49-F238E27FC236}">
                    <a16:creationId xmlns:a16="http://schemas.microsoft.com/office/drawing/2014/main" id="{C5C25D8E-7FF2-4402-966A-23AD9A62F557}"/>
                  </a:ext>
                </a:extLst>
              </p14:cNvPr>
              <p14:cNvContentPartPr/>
              <p14:nvPr/>
            </p14:nvContentPartPr>
            <p14:xfrm>
              <a:off x="6027642" y="3054148"/>
              <a:ext cx="410760" cy="213000"/>
            </p14:xfrm>
          </p:contentPart>
        </mc:Choice>
        <mc:Fallback xmlns="">
          <p:pic>
            <p:nvPicPr>
              <p:cNvPr id="25" name="Ink 24">
                <a:extLst>
                  <a:ext uri="{FF2B5EF4-FFF2-40B4-BE49-F238E27FC236}">
                    <a16:creationId xmlns:a16="http://schemas.microsoft.com/office/drawing/2014/main" id="{C5C25D8E-7FF2-4402-966A-23AD9A62F557}"/>
                  </a:ext>
                </a:extLst>
              </p:cNvPr>
              <p:cNvPicPr/>
              <p:nvPr/>
            </p:nvPicPr>
            <p:blipFill>
              <a:blip r:embed="rId9"/>
              <a:stretch>
                <a:fillRect/>
              </a:stretch>
            </p:blipFill>
            <p:spPr>
              <a:xfrm>
                <a:off x="6003882" y="3030401"/>
                <a:ext cx="458280" cy="260853"/>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6" name="Ink 25">
                <a:extLst>
                  <a:ext uri="{FF2B5EF4-FFF2-40B4-BE49-F238E27FC236}">
                    <a16:creationId xmlns:a16="http://schemas.microsoft.com/office/drawing/2014/main" id="{3525DB35-C722-40C0-A3BF-4A598458B8F2}"/>
                  </a:ext>
                </a:extLst>
              </p14:cNvPr>
              <p14:cNvContentPartPr/>
              <p14:nvPr/>
            </p14:nvContentPartPr>
            <p14:xfrm>
              <a:off x="7192602" y="3058948"/>
              <a:ext cx="14880" cy="206640"/>
            </p14:xfrm>
          </p:contentPart>
        </mc:Choice>
        <mc:Fallback xmlns="">
          <p:pic>
            <p:nvPicPr>
              <p:cNvPr id="26" name="Ink 25">
                <a:extLst>
                  <a:ext uri="{FF2B5EF4-FFF2-40B4-BE49-F238E27FC236}">
                    <a16:creationId xmlns:a16="http://schemas.microsoft.com/office/drawing/2014/main" id="{3525DB35-C722-40C0-A3BF-4A598458B8F2}"/>
                  </a:ext>
                </a:extLst>
              </p:cNvPr>
              <p:cNvPicPr/>
              <p:nvPr/>
            </p:nvPicPr>
            <p:blipFill>
              <a:blip r:embed="rId11"/>
              <a:stretch>
                <a:fillRect/>
              </a:stretch>
            </p:blipFill>
            <p:spPr>
              <a:xfrm>
                <a:off x="7168865" y="3034870"/>
                <a:ext cx="62000" cy="254077"/>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7" name="Ink 26">
                <a:extLst>
                  <a:ext uri="{FF2B5EF4-FFF2-40B4-BE49-F238E27FC236}">
                    <a16:creationId xmlns:a16="http://schemas.microsoft.com/office/drawing/2014/main" id="{E0823B33-EB94-4A29-BDD3-68A2CC145131}"/>
                  </a:ext>
                </a:extLst>
              </p14:cNvPr>
              <p14:cNvContentPartPr/>
              <p14:nvPr/>
            </p14:nvContentPartPr>
            <p14:xfrm>
              <a:off x="7069002" y="3530308"/>
              <a:ext cx="265440" cy="283680"/>
            </p14:xfrm>
          </p:contentPart>
        </mc:Choice>
        <mc:Fallback xmlns="">
          <p:pic>
            <p:nvPicPr>
              <p:cNvPr id="27" name="Ink 26">
                <a:extLst>
                  <a:ext uri="{FF2B5EF4-FFF2-40B4-BE49-F238E27FC236}">
                    <a16:creationId xmlns:a16="http://schemas.microsoft.com/office/drawing/2014/main" id="{E0823B33-EB94-4A29-BDD3-68A2CC145131}"/>
                  </a:ext>
                </a:extLst>
              </p:cNvPr>
              <p:cNvPicPr/>
              <p:nvPr/>
            </p:nvPicPr>
            <p:blipFill>
              <a:blip r:embed="rId13"/>
              <a:stretch>
                <a:fillRect/>
              </a:stretch>
            </p:blipFill>
            <p:spPr>
              <a:xfrm>
                <a:off x="7045263" y="3506188"/>
                <a:ext cx="313277" cy="3312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8" name="Ink 27">
                <a:extLst>
                  <a:ext uri="{FF2B5EF4-FFF2-40B4-BE49-F238E27FC236}">
                    <a16:creationId xmlns:a16="http://schemas.microsoft.com/office/drawing/2014/main" id="{D17EAF94-A035-4BD6-BF2A-DBB000345536}"/>
                  </a:ext>
                </a:extLst>
              </p14:cNvPr>
              <p14:cNvContentPartPr/>
              <p14:nvPr/>
            </p14:nvContentPartPr>
            <p14:xfrm>
              <a:off x="8221722" y="4124068"/>
              <a:ext cx="479280" cy="24240"/>
            </p14:xfrm>
          </p:contentPart>
        </mc:Choice>
        <mc:Fallback xmlns="">
          <p:pic>
            <p:nvPicPr>
              <p:cNvPr id="28" name="Ink 27">
                <a:extLst>
                  <a:ext uri="{FF2B5EF4-FFF2-40B4-BE49-F238E27FC236}">
                    <a16:creationId xmlns:a16="http://schemas.microsoft.com/office/drawing/2014/main" id="{D17EAF94-A035-4BD6-BF2A-DBB000345536}"/>
                  </a:ext>
                </a:extLst>
              </p:cNvPr>
              <p:cNvPicPr/>
              <p:nvPr/>
            </p:nvPicPr>
            <p:blipFill>
              <a:blip r:embed="rId15"/>
              <a:stretch>
                <a:fillRect/>
              </a:stretch>
            </p:blipFill>
            <p:spPr>
              <a:xfrm>
                <a:off x="8197992" y="4100541"/>
                <a:ext cx="526741" cy="71294"/>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9" name="Ink 28">
                <a:extLst>
                  <a:ext uri="{FF2B5EF4-FFF2-40B4-BE49-F238E27FC236}">
                    <a16:creationId xmlns:a16="http://schemas.microsoft.com/office/drawing/2014/main" id="{12C60178-CFA2-4462-BB07-6CE4134CC1A6}"/>
                  </a:ext>
                </a:extLst>
              </p14:cNvPr>
              <p14:cNvContentPartPr/>
              <p14:nvPr/>
            </p14:nvContentPartPr>
            <p14:xfrm>
              <a:off x="7582842" y="3996148"/>
              <a:ext cx="481920" cy="184320"/>
            </p14:xfrm>
          </p:contentPart>
        </mc:Choice>
        <mc:Fallback xmlns="">
          <p:pic>
            <p:nvPicPr>
              <p:cNvPr id="29" name="Ink 28">
                <a:extLst>
                  <a:ext uri="{FF2B5EF4-FFF2-40B4-BE49-F238E27FC236}">
                    <a16:creationId xmlns:a16="http://schemas.microsoft.com/office/drawing/2014/main" id="{12C60178-CFA2-4462-BB07-6CE4134CC1A6}"/>
                  </a:ext>
                </a:extLst>
              </p:cNvPr>
              <p:cNvPicPr/>
              <p:nvPr/>
            </p:nvPicPr>
            <p:blipFill>
              <a:blip r:embed="rId17"/>
              <a:stretch>
                <a:fillRect/>
              </a:stretch>
            </p:blipFill>
            <p:spPr>
              <a:xfrm>
                <a:off x="7559088" y="3972028"/>
                <a:ext cx="529428" cy="2322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31" name="Ink 30">
                <a:extLst>
                  <a:ext uri="{FF2B5EF4-FFF2-40B4-BE49-F238E27FC236}">
                    <a16:creationId xmlns:a16="http://schemas.microsoft.com/office/drawing/2014/main" id="{27CF26DA-8B81-4726-BD10-590E88E7A817}"/>
                  </a:ext>
                </a:extLst>
              </p14:cNvPr>
              <p14:cNvContentPartPr/>
              <p14:nvPr/>
            </p14:nvContentPartPr>
            <p14:xfrm>
              <a:off x="7027242" y="4199468"/>
              <a:ext cx="132480" cy="127680"/>
            </p14:xfrm>
          </p:contentPart>
        </mc:Choice>
        <mc:Fallback xmlns="">
          <p:pic>
            <p:nvPicPr>
              <p:cNvPr id="31" name="Ink 30">
                <a:extLst>
                  <a:ext uri="{FF2B5EF4-FFF2-40B4-BE49-F238E27FC236}">
                    <a16:creationId xmlns:a16="http://schemas.microsoft.com/office/drawing/2014/main" id="{27CF26DA-8B81-4726-BD10-590E88E7A817}"/>
                  </a:ext>
                </a:extLst>
              </p:cNvPr>
              <p:cNvPicPr/>
              <p:nvPr/>
            </p:nvPicPr>
            <p:blipFill>
              <a:blip r:embed="rId19"/>
              <a:stretch>
                <a:fillRect/>
              </a:stretch>
            </p:blipFill>
            <p:spPr>
              <a:xfrm>
                <a:off x="7003482" y="4175730"/>
                <a:ext cx="180360" cy="175515"/>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32" name="Ink 31">
                <a:extLst>
                  <a:ext uri="{FF2B5EF4-FFF2-40B4-BE49-F238E27FC236}">
                    <a16:creationId xmlns:a16="http://schemas.microsoft.com/office/drawing/2014/main" id="{17CD3304-AF55-4533-AECD-8649FB308970}"/>
                  </a:ext>
                </a:extLst>
              </p14:cNvPr>
              <p14:cNvContentPartPr/>
              <p14:nvPr/>
            </p14:nvContentPartPr>
            <p14:xfrm>
              <a:off x="6758202" y="4435148"/>
              <a:ext cx="142320" cy="168000"/>
            </p14:xfrm>
          </p:contentPart>
        </mc:Choice>
        <mc:Fallback xmlns="">
          <p:pic>
            <p:nvPicPr>
              <p:cNvPr id="32" name="Ink 31">
                <a:extLst>
                  <a:ext uri="{FF2B5EF4-FFF2-40B4-BE49-F238E27FC236}">
                    <a16:creationId xmlns:a16="http://schemas.microsoft.com/office/drawing/2014/main" id="{17CD3304-AF55-4533-AECD-8649FB308970}"/>
                  </a:ext>
                </a:extLst>
              </p:cNvPr>
              <p:cNvPicPr/>
              <p:nvPr/>
            </p:nvPicPr>
            <p:blipFill>
              <a:blip r:embed="rId21"/>
              <a:stretch>
                <a:fillRect/>
              </a:stretch>
            </p:blipFill>
            <p:spPr>
              <a:xfrm>
                <a:off x="6734183" y="4411405"/>
                <a:ext cx="189641" cy="215846"/>
              </a:xfrm>
              <a:prstGeom prst="rect">
                <a:avLst/>
              </a:prstGeom>
            </p:spPr>
          </p:pic>
        </mc:Fallback>
      </mc:AlternateContent>
      <p:sp>
        <p:nvSpPr>
          <p:cNvPr id="35" name="Content Placeholder 2">
            <a:extLst>
              <a:ext uri="{FF2B5EF4-FFF2-40B4-BE49-F238E27FC236}">
                <a16:creationId xmlns:a16="http://schemas.microsoft.com/office/drawing/2014/main" id="{ED7D0C4A-FFC1-460C-B220-1518C4137C5D}"/>
              </a:ext>
            </a:extLst>
          </p:cNvPr>
          <p:cNvSpPr txBox="1">
            <a:spLocks/>
          </p:cNvSpPr>
          <p:nvPr/>
        </p:nvSpPr>
        <p:spPr>
          <a:xfrm>
            <a:off x="7788261" y="934708"/>
            <a:ext cx="1346201" cy="1006393"/>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lgn="ctr">
              <a:buFont typeface="Arial" panose="020B0604020202020204" pitchFamily="34" charset="0"/>
              <a:buNone/>
            </a:pPr>
            <a:r>
              <a:rPr lang="en-US" dirty="0">
                <a:solidFill>
                  <a:schemeClr val="bg2">
                    <a:lumMod val="50000"/>
                  </a:schemeClr>
                </a:solidFill>
              </a:rPr>
              <a:t>2 underground storm conveyances which contribute downstream of site B.</a:t>
            </a:r>
          </a:p>
        </p:txBody>
      </p:sp>
      <p:sp>
        <p:nvSpPr>
          <p:cNvPr id="36" name="Slide Number Placeholder 35">
            <a:extLst>
              <a:ext uri="{FF2B5EF4-FFF2-40B4-BE49-F238E27FC236}">
                <a16:creationId xmlns:a16="http://schemas.microsoft.com/office/drawing/2014/main" id="{0EFD09FC-3393-4E27-829A-FD7E0BCD0B18}"/>
              </a:ext>
            </a:extLst>
          </p:cNvPr>
          <p:cNvSpPr>
            <a:spLocks noGrp="1"/>
          </p:cNvSpPr>
          <p:nvPr>
            <p:ph type="sldNum" sz="quarter" idx="12"/>
          </p:nvPr>
        </p:nvSpPr>
        <p:spPr>
          <a:xfrm>
            <a:off x="7642885" y="1212253"/>
            <a:ext cx="1157674" cy="1090789"/>
          </a:xfrm>
        </p:spPr>
        <p:txBody>
          <a:bodyPr/>
          <a:lstStyle/>
          <a:p>
            <a:fld id="{6D22F896-40B5-4ADD-8801-0D06FADFA095}" type="slidenum">
              <a:rPr lang="en-US" smtClean="0"/>
              <a:t>46</a:t>
            </a:fld>
            <a:endParaRPr lang="en-US" dirty="0"/>
          </a:p>
        </p:txBody>
      </p:sp>
    </p:spTree>
    <p:extLst>
      <p:ext uri="{BB962C8B-B14F-4D97-AF65-F5344CB8AC3E}">
        <p14:creationId xmlns:p14="http://schemas.microsoft.com/office/powerpoint/2010/main" val="14859699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2DC56-42E6-4E76-ADFC-E4B0D30244B6}"/>
              </a:ext>
            </a:extLst>
          </p:cNvPr>
          <p:cNvSpPr>
            <a:spLocks noGrp="1"/>
          </p:cNvSpPr>
          <p:nvPr>
            <p:ph type="title"/>
          </p:nvPr>
        </p:nvSpPr>
        <p:spPr>
          <a:xfrm>
            <a:off x="531639" y="753228"/>
            <a:ext cx="6896534" cy="1080938"/>
          </a:xfrm>
        </p:spPr>
        <p:txBody>
          <a:bodyPr/>
          <a:lstStyle/>
          <a:p>
            <a:r>
              <a:rPr lang="en-US" dirty="0"/>
              <a:t>Wagner Creek </a:t>
            </a:r>
            <a:br>
              <a:rPr lang="en-US" dirty="0"/>
            </a:br>
            <a:r>
              <a:rPr lang="en-US" dirty="0"/>
              <a:t>Sampling event 3 –</a:t>
            </a:r>
            <a:r>
              <a:rPr lang="en-US" sz="3200" dirty="0">
                <a:latin typeface="Calibri" panose="020F0502020204030204" pitchFamily="34" charset="0"/>
              </a:rPr>
              <a:t>4/10/2017</a:t>
            </a:r>
            <a:endParaRPr lang="en-US" dirty="0"/>
          </a:p>
        </p:txBody>
      </p:sp>
      <p:sp>
        <p:nvSpPr>
          <p:cNvPr id="3" name="Content Placeholder 2">
            <a:extLst>
              <a:ext uri="{FF2B5EF4-FFF2-40B4-BE49-F238E27FC236}">
                <a16:creationId xmlns:a16="http://schemas.microsoft.com/office/drawing/2014/main" id="{A0415DC7-D90D-4724-A81A-1718D1FEBFF3}"/>
              </a:ext>
            </a:extLst>
          </p:cNvPr>
          <p:cNvSpPr>
            <a:spLocks noGrp="1"/>
          </p:cNvSpPr>
          <p:nvPr>
            <p:ph idx="1"/>
          </p:nvPr>
        </p:nvSpPr>
        <p:spPr/>
        <p:txBody>
          <a:bodyPr/>
          <a:lstStyle/>
          <a:p>
            <a:endParaRPr lang="en-US"/>
          </a:p>
        </p:txBody>
      </p:sp>
      <p:pic>
        <p:nvPicPr>
          <p:cNvPr id="6" name="Picture 5">
            <a:extLst>
              <a:ext uri="{FF2B5EF4-FFF2-40B4-BE49-F238E27FC236}">
                <a16:creationId xmlns:a16="http://schemas.microsoft.com/office/drawing/2014/main" id="{740B8A9A-37AC-4068-9E9F-8F12A9AF7EB4}"/>
              </a:ext>
            </a:extLst>
          </p:cNvPr>
          <p:cNvPicPr>
            <a:picLocks noChangeAspect="1"/>
          </p:cNvPicPr>
          <p:nvPr/>
        </p:nvPicPr>
        <p:blipFill>
          <a:blip r:embed="rId2"/>
          <a:stretch>
            <a:fillRect/>
          </a:stretch>
        </p:blipFill>
        <p:spPr>
          <a:xfrm>
            <a:off x="75711" y="4107305"/>
            <a:ext cx="4366232" cy="2690818"/>
          </a:xfrm>
          <a:prstGeom prst="rect">
            <a:avLst/>
          </a:prstGeom>
        </p:spPr>
      </p:pic>
      <p:sp>
        <p:nvSpPr>
          <p:cNvPr id="15" name="Arrow: Down 14">
            <a:extLst>
              <a:ext uri="{FF2B5EF4-FFF2-40B4-BE49-F238E27FC236}">
                <a16:creationId xmlns:a16="http://schemas.microsoft.com/office/drawing/2014/main" id="{42D37FE9-B79D-45BC-B05F-95973CB0E715}"/>
              </a:ext>
            </a:extLst>
          </p:cNvPr>
          <p:cNvSpPr/>
          <p:nvPr/>
        </p:nvSpPr>
        <p:spPr>
          <a:xfrm rot="3172015">
            <a:off x="2584322" y="4496752"/>
            <a:ext cx="1366234" cy="1911927"/>
          </a:xfrm>
          <a:prstGeom prst="downArrow">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Content Placeholder 2">
            <a:extLst>
              <a:ext uri="{FF2B5EF4-FFF2-40B4-BE49-F238E27FC236}">
                <a16:creationId xmlns:a16="http://schemas.microsoft.com/office/drawing/2014/main" id="{ED7D0C4A-FFC1-460C-B220-1518C4137C5D}"/>
              </a:ext>
            </a:extLst>
          </p:cNvPr>
          <p:cNvSpPr txBox="1">
            <a:spLocks/>
          </p:cNvSpPr>
          <p:nvPr/>
        </p:nvSpPr>
        <p:spPr>
          <a:xfrm>
            <a:off x="7807035" y="753228"/>
            <a:ext cx="1346201" cy="1276958"/>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lgn="ctr">
              <a:buFont typeface="Arial" panose="020B0604020202020204" pitchFamily="34" charset="0"/>
              <a:buNone/>
            </a:pPr>
            <a:r>
              <a:rPr lang="en-US" dirty="0">
                <a:solidFill>
                  <a:schemeClr val="bg2">
                    <a:lumMod val="50000"/>
                  </a:schemeClr>
                </a:solidFill>
              </a:rPr>
              <a:t>B- in creek, </a:t>
            </a:r>
            <a:br>
              <a:rPr lang="en-US" dirty="0">
                <a:solidFill>
                  <a:schemeClr val="bg2">
                    <a:lumMod val="50000"/>
                  </a:schemeClr>
                </a:solidFill>
              </a:rPr>
            </a:br>
            <a:r>
              <a:rPr lang="en-US" dirty="0">
                <a:solidFill>
                  <a:schemeClr val="bg2">
                    <a:lumMod val="50000"/>
                  </a:schemeClr>
                </a:solidFill>
              </a:rPr>
              <a:t>B1- storm manhole, </a:t>
            </a:r>
            <a:br>
              <a:rPr lang="en-US" dirty="0">
                <a:solidFill>
                  <a:schemeClr val="bg2">
                    <a:lumMod val="50000"/>
                  </a:schemeClr>
                </a:solidFill>
              </a:rPr>
            </a:br>
            <a:r>
              <a:rPr lang="en-US" dirty="0">
                <a:solidFill>
                  <a:schemeClr val="bg2">
                    <a:lumMod val="50000"/>
                  </a:schemeClr>
                </a:solidFill>
              </a:rPr>
              <a:t>B4- storm manhole, </a:t>
            </a:r>
            <a:br>
              <a:rPr lang="en-US" dirty="0">
                <a:solidFill>
                  <a:schemeClr val="bg2">
                    <a:lumMod val="50000"/>
                  </a:schemeClr>
                </a:solidFill>
              </a:rPr>
            </a:br>
            <a:r>
              <a:rPr lang="en-US" dirty="0">
                <a:solidFill>
                  <a:schemeClr val="bg2">
                    <a:lumMod val="50000"/>
                  </a:schemeClr>
                </a:solidFill>
              </a:rPr>
              <a:t>B3- no stormwater in manhole. </a:t>
            </a:r>
          </a:p>
        </p:txBody>
      </p:sp>
      <p:pic>
        <p:nvPicPr>
          <p:cNvPr id="4" name="Picture 3">
            <a:extLst>
              <a:ext uri="{FF2B5EF4-FFF2-40B4-BE49-F238E27FC236}">
                <a16:creationId xmlns:a16="http://schemas.microsoft.com/office/drawing/2014/main" id="{7EDA862A-7F12-4E95-A125-E30FE354B8E5}"/>
              </a:ext>
            </a:extLst>
          </p:cNvPr>
          <p:cNvPicPr>
            <a:picLocks noChangeAspect="1"/>
          </p:cNvPicPr>
          <p:nvPr/>
        </p:nvPicPr>
        <p:blipFill>
          <a:blip r:embed="rId3"/>
          <a:stretch>
            <a:fillRect/>
          </a:stretch>
        </p:blipFill>
        <p:spPr>
          <a:xfrm>
            <a:off x="3441900" y="2057886"/>
            <a:ext cx="5626389" cy="3619686"/>
          </a:xfrm>
          <a:prstGeom prst="rect">
            <a:avLst/>
          </a:prstGeom>
          <a:ln w="76200">
            <a:solidFill>
              <a:srgbClr val="FF0000"/>
            </a:solidFill>
          </a:ln>
        </p:spPr>
      </p:pic>
      <p:sp>
        <p:nvSpPr>
          <p:cNvPr id="5" name="Slide Number Placeholder 4">
            <a:extLst>
              <a:ext uri="{FF2B5EF4-FFF2-40B4-BE49-F238E27FC236}">
                <a16:creationId xmlns:a16="http://schemas.microsoft.com/office/drawing/2014/main" id="{B76D844C-D0E1-4590-A4FD-A6652EDB6D1E}"/>
              </a:ext>
            </a:extLst>
          </p:cNvPr>
          <p:cNvSpPr>
            <a:spLocks noGrp="1"/>
          </p:cNvSpPr>
          <p:nvPr>
            <p:ph type="sldNum" sz="quarter" idx="12"/>
          </p:nvPr>
        </p:nvSpPr>
        <p:spPr>
          <a:xfrm>
            <a:off x="7619465" y="1180428"/>
            <a:ext cx="1157674" cy="1090789"/>
          </a:xfrm>
        </p:spPr>
        <p:txBody>
          <a:bodyPr/>
          <a:lstStyle/>
          <a:p>
            <a:fld id="{6D22F896-40B5-4ADD-8801-0D06FADFA095}" type="slidenum">
              <a:rPr lang="en-US" smtClean="0"/>
              <a:t>47</a:t>
            </a:fld>
            <a:endParaRPr lang="en-US" dirty="0"/>
          </a:p>
        </p:txBody>
      </p:sp>
    </p:spTree>
    <p:extLst>
      <p:ext uri="{BB962C8B-B14F-4D97-AF65-F5344CB8AC3E}">
        <p14:creationId xmlns:p14="http://schemas.microsoft.com/office/powerpoint/2010/main" val="37642596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2DC56-42E6-4E76-ADFC-E4B0D30244B6}"/>
              </a:ext>
            </a:extLst>
          </p:cNvPr>
          <p:cNvSpPr>
            <a:spLocks noGrp="1"/>
          </p:cNvSpPr>
          <p:nvPr>
            <p:ph type="title"/>
          </p:nvPr>
        </p:nvSpPr>
        <p:spPr>
          <a:xfrm>
            <a:off x="531639" y="753228"/>
            <a:ext cx="6896534" cy="1080938"/>
          </a:xfrm>
        </p:spPr>
        <p:txBody>
          <a:bodyPr/>
          <a:lstStyle/>
          <a:p>
            <a:r>
              <a:rPr lang="en-US" dirty="0"/>
              <a:t>Wagner Creek </a:t>
            </a:r>
            <a:br>
              <a:rPr lang="en-US" dirty="0"/>
            </a:br>
            <a:r>
              <a:rPr lang="en-US" dirty="0"/>
              <a:t>Sampling event 3 –</a:t>
            </a:r>
            <a:r>
              <a:rPr lang="en-US" sz="3200" dirty="0">
                <a:latin typeface="Calibri" panose="020F0502020204030204" pitchFamily="34" charset="0"/>
              </a:rPr>
              <a:t>4/10/2017</a:t>
            </a:r>
            <a:endParaRPr lang="en-US" dirty="0"/>
          </a:p>
        </p:txBody>
      </p:sp>
      <p:sp>
        <p:nvSpPr>
          <p:cNvPr id="3" name="Content Placeholder 2">
            <a:extLst>
              <a:ext uri="{FF2B5EF4-FFF2-40B4-BE49-F238E27FC236}">
                <a16:creationId xmlns:a16="http://schemas.microsoft.com/office/drawing/2014/main" id="{A0415DC7-D90D-4724-A81A-1718D1FEBFF3}"/>
              </a:ext>
            </a:extLst>
          </p:cNvPr>
          <p:cNvSpPr>
            <a:spLocks noGrp="1"/>
          </p:cNvSpPr>
          <p:nvPr>
            <p:ph idx="1"/>
          </p:nvPr>
        </p:nvSpPr>
        <p:spPr/>
        <p:txBody>
          <a:bodyPr/>
          <a:lstStyle/>
          <a:p>
            <a:endParaRPr lang="en-US" dirty="0"/>
          </a:p>
        </p:txBody>
      </p:sp>
      <p:pic>
        <p:nvPicPr>
          <p:cNvPr id="6" name="Picture 5">
            <a:extLst>
              <a:ext uri="{FF2B5EF4-FFF2-40B4-BE49-F238E27FC236}">
                <a16:creationId xmlns:a16="http://schemas.microsoft.com/office/drawing/2014/main" id="{740B8A9A-37AC-4068-9E9F-8F12A9AF7EB4}"/>
              </a:ext>
            </a:extLst>
          </p:cNvPr>
          <p:cNvPicPr>
            <a:picLocks noChangeAspect="1"/>
          </p:cNvPicPr>
          <p:nvPr/>
        </p:nvPicPr>
        <p:blipFill>
          <a:blip r:embed="rId2"/>
          <a:stretch>
            <a:fillRect/>
          </a:stretch>
        </p:blipFill>
        <p:spPr>
          <a:xfrm>
            <a:off x="75711" y="4107305"/>
            <a:ext cx="4366232" cy="2690818"/>
          </a:xfrm>
          <a:prstGeom prst="rect">
            <a:avLst/>
          </a:prstGeom>
        </p:spPr>
      </p:pic>
      <p:sp>
        <p:nvSpPr>
          <p:cNvPr id="15" name="Arrow: Down 14">
            <a:extLst>
              <a:ext uri="{FF2B5EF4-FFF2-40B4-BE49-F238E27FC236}">
                <a16:creationId xmlns:a16="http://schemas.microsoft.com/office/drawing/2014/main" id="{42D37FE9-B79D-45BC-B05F-95973CB0E715}"/>
              </a:ext>
            </a:extLst>
          </p:cNvPr>
          <p:cNvSpPr/>
          <p:nvPr/>
        </p:nvSpPr>
        <p:spPr>
          <a:xfrm rot="3172015">
            <a:off x="2468817" y="3858535"/>
            <a:ext cx="1366234" cy="1911927"/>
          </a:xfrm>
          <a:prstGeom prst="downArrow">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Content Placeholder 2">
            <a:extLst>
              <a:ext uri="{FF2B5EF4-FFF2-40B4-BE49-F238E27FC236}">
                <a16:creationId xmlns:a16="http://schemas.microsoft.com/office/drawing/2014/main" id="{ED7D0C4A-FFC1-460C-B220-1518C4137C5D}"/>
              </a:ext>
            </a:extLst>
          </p:cNvPr>
          <p:cNvSpPr txBox="1">
            <a:spLocks/>
          </p:cNvSpPr>
          <p:nvPr/>
        </p:nvSpPr>
        <p:spPr>
          <a:xfrm>
            <a:off x="7788261" y="664144"/>
            <a:ext cx="1346201" cy="1276958"/>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lgn="ctr">
              <a:buFont typeface="Arial" panose="020B0604020202020204" pitchFamily="34" charset="0"/>
              <a:buNone/>
            </a:pPr>
            <a:r>
              <a:rPr lang="en-US" dirty="0">
                <a:solidFill>
                  <a:schemeClr val="bg2">
                    <a:lumMod val="50000"/>
                  </a:schemeClr>
                </a:solidFill>
              </a:rPr>
              <a:t>B- id creek, </a:t>
            </a:r>
            <a:br>
              <a:rPr lang="en-US" dirty="0">
                <a:solidFill>
                  <a:schemeClr val="bg2">
                    <a:lumMod val="50000"/>
                  </a:schemeClr>
                </a:solidFill>
              </a:rPr>
            </a:br>
            <a:r>
              <a:rPr lang="en-US" dirty="0">
                <a:solidFill>
                  <a:schemeClr val="bg2">
                    <a:lumMod val="50000"/>
                  </a:schemeClr>
                </a:solidFill>
              </a:rPr>
              <a:t>B1- storm manhole, </a:t>
            </a:r>
            <a:br>
              <a:rPr lang="en-US" dirty="0">
                <a:solidFill>
                  <a:schemeClr val="bg2">
                    <a:lumMod val="50000"/>
                  </a:schemeClr>
                </a:solidFill>
              </a:rPr>
            </a:br>
            <a:r>
              <a:rPr lang="en-US" dirty="0">
                <a:solidFill>
                  <a:schemeClr val="bg2">
                    <a:lumMod val="50000"/>
                  </a:schemeClr>
                </a:solidFill>
              </a:rPr>
              <a:t>B4- storm manhole, </a:t>
            </a:r>
            <a:br>
              <a:rPr lang="en-US" dirty="0">
                <a:solidFill>
                  <a:schemeClr val="bg2">
                    <a:lumMod val="50000"/>
                  </a:schemeClr>
                </a:solidFill>
              </a:rPr>
            </a:br>
            <a:r>
              <a:rPr lang="en-US" dirty="0">
                <a:solidFill>
                  <a:schemeClr val="bg2">
                    <a:lumMod val="50000"/>
                  </a:schemeClr>
                </a:solidFill>
              </a:rPr>
              <a:t>B3- no stormwater in manhole. </a:t>
            </a:r>
          </a:p>
        </p:txBody>
      </p:sp>
      <p:pic>
        <p:nvPicPr>
          <p:cNvPr id="5" name="Picture 4">
            <a:extLst>
              <a:ext uri="{FF2B5EF4-FFF2-40B4-BE49-F238E27FC236}">
                <a16:creationId xmlns:a16="http://schemas.microsoft.com/office/drawing/2014/main" id="{ECFF4082-2D16-4A0D-AB63-19C0BB1E51F9}"/>
              </a:ext>
            </a:extLst>
          </p:cNvPr>
          <p:cNvPicPr>
            <a:picLocks noChangeAspect="1"/>
          </p:cNvPicPr>
          <p:nvPr/>
        </p:nvPicPr>
        <p:blipFill>
          <a:blip r:embed="rId3"/>
          <a:stretch>
            <a:fillRect/>
          </a:stretch>
        </p:blipFill>
        <p:spPr>
          <a:xfrm>
            <a:off x="3691353" y="2558275"/>
            <a:ext cx="5276611" cy="3377914"/>
          </a:xfrm>
          <a:prstGeom prst="rect">
            <a:avLst/>
          </a:prstGeom>
          <a:ln w="76200">
            <a:solidFill>
              <a:srgbClr val="FF0000"/>
            </a:solidFill>
          </a:ln>
        </p:spPr>
      </p:pic>
      <p:sp>
        <p:nvSpPr>
          <p:cNvPr id="7" name="Slide Number Placeholder 6">
            <a:extLst>
              <a:ext uri="{FF2B5EF4-FFF2-40B4-BE49-F238E27FC236}">
                <a16:creationId xmlns:a16="http://schemas.microsoft.com/office/drawing/2014/main" id="{5E8EC1F9-A24F-4F23-9B1D-B9406172BA6C}"/>
              </a:ext>
            </a:extLst>
          </p:cNvPr>
          <p:cNvSpPr>
            <a:spLocks noGrp="1"/>
          </p:cNvSpPr>
          <p:nvPr>
            <p:ph type="sldNum" sz="quarter" idx="12"/>
          </p:nvPr>
        </p:nvSpPr>
        <p:spPr>
          <a:xfrm>
            <a:off x="7615539" y="1246084"/>
            <a:ext cx="1157674" cy="1090789"/>
          </a:xfrm>
        </p:spPr>
        <p:txBody>
          <a:bodyPr/>
          <a:lstStyle/>
          <a:p>
            <a:fld id="{6D22F896-40B5-4ADD-8801-0D06FADFA095}" type="slidenum">
              <a:rPr lang="en-US" smtClean="0"/>
              <a:t>48</a:t>
            </a:fld>
            <a:endParaRPr lang="en-US" dirty="0"/>
          </a:p>
        </p:txBody>
      </p:sp>
    </p:spTree>
    <p:extLst>
      <p:ext uri="{BB962C8B-B14F-4D97-AF65-F5344CB8AC3E}">
        <p14:creationId xmlns:p14="http://schemas.microsoft.com/office/powerpoint/2010/main" val="12878204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2DC56-42E6-4E76-ADFC-E4B0D30244B6}"/>
              </a:ext>
            </a:extLst>
          </p:cNvPr>
          <p:cNvSpPr>
            <a:spLocks noGrp="1"/>
          </p:cNvSpPr>
          <p:nvPr>
            <p:ph type="title"/>
          </p:nvPr>
        </p:nvSpPr>
        <p:spPr>
          <a:xfrm>
            <a:off x="531639" y="753228"/>
            <a:ext cx="6896534" cy="1080938"/>
          </a:xfrm>
        </p:spPr>
        <p:txBody>
          <a:bodyPr/>
          <a:lstStyle/>
          <a:p>
            <a:r>
              <a:rPr lang="en-US" dirty="0"/>
              <a:t>Wagner Creek </a:t>
            </a:r>
            <a:br>
              <a:rPr lang="en-US" dirty="0"/>
            </a:br>
            <a:r>
              <a:rPr lang="en-US" dirty="0"/>
              <a:t>Sampling event 3 –</a:t>
            </a:r>
            <a:r>
              <a:rPr lang="en-US" sz="3200" dirty="0">
                <a:latin typeface="Calibri" panose="020F0502020204030204" pitchFamily="34" charset="0"/>
              </a:rPr>
              <a:t>4/10/2017</a:t>
            </a:r>
            <a:endParaRPr lang="en-US" dirty="0"/>
          </a:p>
        </p:txBody>
      </p:sp>
      <p:sp>
        <p:nvSpPr>
          <p:cNvPr id="3" name="Content Placeholder 2">
            <a:extLst>
              <a:ext uri="{FF2B5EF4-FFF2-40B4-BE49-F238E27FC236}">
                <a16:creationId xmlns:a16="http://schemas.microsoft.com/office/drawing/2014/main" id="{A0415DC7-D90D-4724-A81A-1718D1FEBFF3}"/>
              </a:ext>
            </a:extLst>
          </p:cNvPr>
          <p:cNvSpPr>
            <a:spLocks noGrp="1"/>
          </p:cNvSpPr>
          <p:nvPr>
            <p:ph idx="1"/>
          </p:nvPr>
        </p:nvSpPr>
        <p:spPr/>
        <p:txBody>
          <a:bodyPr/>
          <a:lstStyle/>
          <a:p>
            <a:endParaRPr lang="en-US" dirty="0"/>
          </a:p>
        </p:txBody>
      </p:sp>
      <p:pic>
        <p:nvPicPr>
          <p:cNvPr id="6" name="Picture 5">
            <a:extLst>
              <a:ext uri="{FF2B5EF4-FFF2-40B4-BE49-F238E27FC236}">
                <a16:creationId xmlns:a16="http://schemas.microsoft.com/office/drawing/2014/main" id="{740B8A9A-37AC-4068-9E9F-8F12A9AF7EB4}"/>
              </a:ext>
            </a:extLst>
          </p:cNvPr>
          <p:cNvPicPr>
            <a:picLocks noChangeAspect="1"/>
          </p:cNvPicPr>
          <p:nvPr/>
        </p:nvPicPr>
        <p:blipFill>
          <a:blip r:embed="rId2"/>
          <a:stretch>
            <a:fillRect/>
          </a:stretch>
        </p:blipFill>
        <p:spPr>
          <a:xfrm>
            <a:off x="75711" y="4107305"/>
            <a:ext cx="4366232" cy="2690818"/>
          </a:xfrm>
          <a:prstGeom prst="rect">
            <a:avLst/>
          </a:prstGeom>
        </p:spPr>
      </p:pic>
      <p:sp>
        <p:nvSpPr>
          <p:cNvPr id="15" name="Arrow: Down 14">
            <a:extLst>
              <a:ext uri="{FF2B5EF4-FFF2-40B4-BE49-F238E27FC236}">
                <a16:creationId xmlns:a16="http://schemas.microsoft.com/office/drawing/2014/main" id="{42D37FE9-B79D-45BC-B05F-95973CB0E715}"/>
              </a:ext>
            </a:extLst>
          </p:cNvPr>
          <p:cNvSpPr/>
          <p:nvPr/>
        </p:nvSpPr>
        <p:spPr>
          <a:xfrm rot="3172015">
            <a:off x="1396365" y="3770325"/>
            <a:ext cx="1366234" cy="1911927"/>
          </a:xfrm>
          <a:prstGeom prst="downArrow">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Content Placeholder 2">
            <a:extLst>
              <a:ext uri="{FF2B5EF4-FFF2-40B4-BE49-F238E27FC236}">
                <a16:creationId xmlns:a16="http://schemas.microsoft.com/office/drawing/2014/main" id="{ED7D0C4A-FFC1-460C-B220-1518C4137C5D}"/>
              </a:ext>
            </a:extLst>
          </p:cNvPr>
          <p:cNvSpPr txBox="1">
            <a:spLocks/>
          </p:cNvSpPr>
          <p:nvPr/>
        </p:nvSpPr>
        <p:spPr>
          <a:xfrm>
            <a:off x="7939260" y="527393"/>
            <a:ext cx="1346201" cy="127695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lgn="ctr">
              <a:buFont typeface="Arial" panose="020B0604020202020204" pitchFamily="34" charset="0"/>
              <a:buNone/>
            </a:pPr>
            <a:br>
              <a:rPr lang="en-US" dirty="0">
                <a:solidFill>
                  <a:schemeClr val="bg2">
                    <a:lumMod val="50000"/>
                  </a:schemeClr>
                </a:solidFill>
              </a:rPr>
            </a:br>
            <a:r>
              <a:rPr lang="en-US" dirty="0">
                <a:solidFill>
                  <a:schemeClr val="bg2">
                    <a:lumMod val="50000"/>
                  </a:schemeClr>
                </a:solidFill>
              </a:rPr>
              <a:t>B5- storm manhole</a:t>
            </a:r>
            <a:br>
              <a:rPr lang="en-US" dirty="0">
                <a:solidFill>
                  <a:schemeClr val="bg2">
                    <a:lumMod val="50000"/>
                  </a:schemeClr>
                </a:solidFill>
              </a:rPr>
            </a:br>
            <a:endParaRPr lang="en-US" dirty="0">
              <a:solidFill>
                <a:schemeClr val="bg2">
                  <a:lumMod val="50000"/>
                </a:schemeClr>
              </a:solidFill>
            </a:endParaRPr>
          </a:p>
        </p:txBody>
      </p:sp>
      <p:pic>
        <p:nvPicPr>
          <p:cNvPr id="8" name="Picture 7">
            <a:extLst>
              <a:ext uri="{FF2B5EF4-FFF2-40B4-BE49-F238E27FC236}">
                <a16:creationId xmlns:a16="http://schemas.microsoft.com/office/drawing/2014/main" id="{C18B4B90-0D2B-49E5-8F7F-70E715D0D040}"/>
              </a:ext>
            </a:extLst>
          </p:cNvPr>
          <p:cNvPicPr>
            <a:picLocks noChangeAspect="1"/>
          </p:cNvPicPr>
          <p:nvPr/>
        </p:nvPicPr>
        <p:blipFill>
          <a:blip r:embed="rId3"/>
          <a:stretch>
            <a:fillRect/>
          </a:stretch>
        </p:blipFill>
        <p:spPr>
          <a:xfrm>
            <a:off x="3027997" y="2149725"/>
            <a:ext cx="5952244" cy="3211547"/>
          </a:xfrm>
          <a:prstGeom prst="rect">
            <a:avLst/>
          </a:prstGeom>
          <a:ln w="76200">
            <a:solidFill>
              <a:srgbClr val="FF0000"/>
            </a:solidFill>
          </a:ln>
        </p:spPr>
      </p:pic>
      <p:sp>
        <p:nvSpPr>
          <p:cNvPr id="4" name="Slide Number Placeholder 3">
            <a:extLst>
              <a:ext uri="{FF2B5EF4-FFF2-40B4-BE49-F238E27FC236}">
                <a16:creationId xmlns:a16="http://schemas.microsoft.com/office/drawing/2014/main" id="{1C13842E-3247-4A5A-97BC-711D59D929CE}"/>
              </a:ext>
            </a:extLst>
          </p:cNvPr>
          <p:cNvSpPr>
            <a:spLocks noGrp="1"/>
          </p:cNvSpPr>
          <p:nvPr>
            <p:ph type="sldNum" sz="quarter" idx="12"/>
          </p:nvPr>
        </p:nvSpPr>
        <p:spPr>
          <a:xfrm>
            <a:off x="7673109" y="1165872"/>
            <a:ext cx="1157674" cy="1090789"/>
          </a:xfrm>
        </p:spPr>
        <p:txBody>
          <a:bodyPr/>
          <a:lstStyle/>
          <a:p>
            <a:fld id="{6D22F896-40B5-4ADD-8801-0D06FADFA095}" type="slidenum">
              <a:rPr lang="en-US" smtClean="0"/>
              <a:t>49</a:t>
            </a:fld>
            <a:endParaRPr lang="en-US" dirty="0"/>
          </a:p>
        </p:txBody>
      </p:sp>
    </p:spTree>
    <p:extLst>
      <p:ext uri="{BB962C8B-B14F-4D97-AF65-F5344CB8AC3E}">
        <p14:creationId xmlns:p14="http://schemas.microsoft.com/office/powerpoint/2010/main" val="3419983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7539E3D4-6962-40AB-8B73-E9DD5692F0E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618"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 name="Picture 50">
            <a:extLst>
              <a:ext uri="{FF2B5EF4-FFF2-40B4-BE49-F238E27FC236}">
                <a16:creationId xmlns:a16="http://schemas.microsoft.com/office/drawing/2014/main" id="{9490E84B-32AB-4B93-B2A7-C660A2894F2C}"/>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2382" y="0"/>
            <a:ext cx="9144000" cy="6858000"/>
          </a:xfrm>
          <a:prstGeom prst="rect">
            <a:avLst/>
          </a:prstGeom>
        </p:spPr>
      </p:pic>
      <p:sp>
        <p:nvSpPr>
          <p:cNvPr id="53" name="Rectangle 52">
            <a:extLst>
              <a:ext uri="{FF2B5EF4-FFF2-40B4-BE49-F238E27FC236}">
                <a16:creationId xmlns:a16="http://schemas.microsoft.com/office/drawing/2014/main" id="{AE7C53B3-E639-4BE7-9C53-AAF6DF686F9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9292" y="0"/>
            <a:ext cx="56647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2CD7F1D5-2F5D-4F06-91C2-5616C9AD559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19321"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57" name="Picture 56">
            <a:extLst>
              <a:ext uri="{FF2B5EF4-FFF2-40B4-BE49-F238E27FC236}">
                <a16:creationId xmlns:a16="http://schemas.microsoft.com/office/drawing/2014/main" id="{CA0F9C00-759D-439B-962A-EA32D6076602}"/>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1970241"/>
            <a:ext cx="3717036" cy="199787"/>
          </a:xfrm>
          <a:prstGeom prst="rect">
            <a:avLst/>
          </a:prstGeom>
        </p:spPr>
      </p:pic>
      <p:pic>
        <p:nvPicPr>
          <p:cNvPr id="6" name="Picture 5">
            <a:extLst>
              <a:ext uri="{FF2B5EF4-FFF2-40B4-BE49-F238E27FC236}">
                <a16:creationId xmlns:a16="http://schemas.microsoft.com/office/drawing/2014/main" id="{2D2F11E1-6C00-407C-A35E-B35C3308D74B}"/>
              </a:ext>
            </a:extLst>
          </p:cNvPr>
          <p:cNvPicPr>
            <a:picLocks noChangeAspect="1"/>
          </p:cNvPicPr>
          <p:nvPr/>
        </p:nvPicPr>
        <p:blipFill rotWithShape="1">
          <a:blip r:embed="rId4"/>
          <a:srcRect/>
          <a:stretch/>
        </p:blipFill>
        <p:spPr>
          <a:xfrm>
            <a:off x="3957067" y="1718608"/>
            <a:ext cx="4702109" cy="3420784"/>
          </a:xfrm>
          <a:prstGeom prst="rect">
            <a:avLst/>
          </a:prstGeom>
          <a:ln>
            <a:noFill/>
          </a:ln>
          <a:effectLst>
            <a:outerShdw blurRad="76200" dist="63500" dir="5040000" algn="tl" rotWithShape="0">
              <a:srgbClr val="000000">
                <a:alpha val="41000"/>
              </a:srgbClr>
            </a:outerShdw>
          </a:effectLst>
        </p:spPr>
      </p:pic>
      <p:sp>
        <p:nvSpPr>
          <p:cNvPr id="2" name="Title 1">
            <a:extLst>
              <a:ext uri="{FF2B5EF4-FFF2-40B4-BE49-F238E27FC236}">
                <a16:creationId xmlns:a16="http://schemas.microsoft.com/office/drawing/2014/main" id="{CAEC0765-3DB9-4C3B-89CF-BCA92C312AAB}"/>
              </a:ext>
            </a:extLst>
          </p:cNvPr>
          <p:cNvSpPr>
            <a:spLocks noGrp="1"/>
          </p:cNvSpPr>
          <p:nvPr>
            <p:ph type="title"/>
          </p:nvPr>
        </p:nvSpPr>
        <p:spPr>
          <a:xfrm>
            <a:off x="510240" y="753228"/>
            <a:ext cx="3102093" cy="1080938"/>
          </a:xfrm>
        </p:spPr>
        <p:txBody>
          <a:bodyPr>
            <a:normAutofit/>
          </a:bodyPr>
          <a:lstStyle/>
          <a:p>
            <a:r>
              <a:rPr lang="en-US" sz="2100" dirty="0" err="1"/>
              <a:t>Spartman</a:t>
            </a:r>
            <a:r>
              <a:rPr lang="en-US" sz="2100" dirty="0"/>
              <a:t> Branch WBID </a:t>
            </a:r>
          </a:p>
        </p:txBody>
      </p:sp>
      <p:sp>
        <p:nvSpPr>
          <p:cNvPr id="3" name="Content Placeholder 2">
            <a:extLst>
              <a:ext uri="{FF2B5EF4-FFF2-40B4-BE49-F238E27FC236}">
                <a16:creationId xmlns:a16="http://schemas.microsoft.com/office/drawing/2014/main" id="{1EC00037-C907-422E-8F13-375C078539D4}"/>
              </a:ext>
            </a:extLst>
          </p:cNvPr>
          <p:cNvSpPr>
            <a:spLocks noGrp="1"/>
          </p:cNvSpPr>
          <p:nvPr>
            <p:ph idx="1"/>
          </p:nvPr>
        </p:nvSpPr>
        <p:spPr>
          <a:xfrm>
            <a:off x="510240" y="2336873"/>
            <a:ext cx="2742217" cy="3599316"/>
          </a:xfrm>
        </p:spPr>
        <p:txBody>
          <a:bodyPr>
            <a:normAutofit/>
          </a:bodyPr>
          <a:lstStyle/>
          <a:p>
            <a:r>
              <a:rPr lang="en-US" sz="1200" dirty="0"/>
              <a:t>Flows north west to Pemberton Creek, Baker Creek, then into Lake Thonotosassa</a:t>
            </a:r>
          </a:p>
          <a:p>
            <a:r>
              <a:rPr lang="en-US" sz="1200" dirty="0"/>
              <a:t>Rural Hillsborough County </a:t>
            </a:r>
          </a:p>
          <a:p>
            <a:r>
              <a:rPr lang="en-US" sz="1200" dirty="0"/>
              <a:t>Plant City</a:t>
            </a:r>
          </a:p>
          <a:p>
            <a:endParaRPr lang="en-US" sz="1200" dirty="0"/>
          </a:p>
        </p:txBody>
      </p:sp>
      <p:pic>
        <p:nvPicPr>
          <p:cNvPr id="13" name="Picture 12">
            <a:extLst>
              <a:ext uri="{FF2B5EF4-FFF2-40B4-BE49-F238E27FC236}">
                <a16:creationId xmlns:a16="http://schemas.microsoft.com/office/drawing/2014/main" id="{C44EB401-37D8-462C-B714-0821A320BBF3}"/>
              </a:ext>
            </a:extLst>
          </p:cNvPr>
          <p:cNvPicPr>
            <a:picLocks noChangeAspect="1"/>
          </p:cNvPicPr>
          <p:nvPr/>
        </p:nvPicPr>
        <p:blipFill>
          <a:blip r:embed="rId5"/>
          <a:stretch>
            <a:fillRect/>
          </a:stretch>
        </p:blipFill>
        <p:spPr>
          <a:xfrm>
            <a:off x="829276" y="946021"/>
            <a:ext cx="7480684" cy="4965955"/>
          </a:xfrm>
          <a:prstGeom prst="rect">
            <a:avLst/>
          </a:prstGeom>
          <a:ln>
            <a:noFill/>
          </a:ln>
          <a:effectLst>
            <a:outerShdw blurRad="292100" dist="139700" dir="2700000" algn="tl" rotWithShape="0">
              <a:srgbClr val="333333">
                <a:alpha val="65000"/>
              </a:srgbClr>
            </a:outerShdw>
          </a:effectLst>
        </p:spPr>
      </p:pic>
      <p:sp>
        <p:nvSpPr>
          <p:cNvPr id="12" name="Cross 11">
            <a:extLst>
              <a:ext uri="{FF2B5EF4-FFF2-40B4-BE49-F238E27FC236}">
                <a16:creationId xmlns:a16="http://schemas.microsoft.com/office/drawing/2014/main" id="{0AD79C9A-6F66-4AD3-8AB4-9BE08B4C1C77}"/>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mc:AlternateContent xmlns:mc="http://schemas.openxmlformats.org/markup-compatibility/2006" xmlns:p14="http://schemas.microsoft.com/office/powerpoint/2010/main">
        <mc:Choice Requires="p14">
          <p:contentPart p14:bwMode="auto" r:id="rId6">
            <p14:nvContentPartPr>
              <p14:cNvPr id="27" name="Ink 26">
                <a:extLst>
                  <a:ext uri="{FF2B5EF4-FFF2-40B4-BE49-F238E27FC236}">
                    <a16:creationId xmlns:a16="http://schemas.microsoft.com/office/drawing/2014/main" id="{2B838A46-DA4B-4822-A510-779AEDE29AAF}"/>
                  </a:ext>
                </a:extLst>
              </p14:cNvPr>
              <p14:cNvContentPartPr/>
              <p14:nvPr/>
            </p14:nvContentPartPr>
            <p14:xfrm rot="453193">
              <a:off x="923381" y="2945129"/>
              <a:ext cx="5025600" cy="2897520"/>
            </p14:xfrm>
          </p:contentPart>
        </mc:Choice>
        <mc:Fallback xmlns="">
          <p:pic>
            <p:nvPicPr>
              <p:cNvPr id="27" name="Ink 26">
                <a:extLst>
                  <a:ext uri="{FF2B5EF4-FFF2-40B4-BE49-F238E27FC236}">
                    <a16:creationId xmlns:a16="http://schemas.microsoft.com/office/drawing/2014/main" id="{2B838A46-DA4B-4822-A510-779AEDE29AAF}"/>
                  </a:ext>
                </a:extLst>
              </p:cNvPr>
              <p:cNvPicPr/>
              <p:nvPr/>
            </p:nvPicPr>
            <p:blipFill>
              <a:blip r:embed="rId7"/>
              <a:stretch>
                <a:fillRect/>
              </a:stretch>
            </p:blipFill>
            <p:spPr>
              <a:xfrm rot="453193">
                <a:off x="899621" y="2921010"/>
                <a:ext cx="5073120" cy="2945038"/>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6" name="Ink 55">
                <a:extLst>
                  <a:ext uri="{FF2B5EF4-FFF2-40B4-BE49-F238E27FC236}">
                    <a16:creationId xmlns:a16="http://schemas.microsoft.com/office/drawing/2014/main" id="{BF9AB592-6FC3-4AE5-99C9-175AF6BC4A39}"/>
                  </a:ext>
                </a:extLst>
              </p14:cNvPr>
              <p14:cNvContentPartPr/>
              <p14:nvPr/>
            </p14:nvContentPartPr>
            <p14:xfrm>
              <a:off x="2437520" y="1967010"/>
              <a:ext cx="4897680" cy="3017760"/>
            </p14:xfrm>
          </p:contentPart>
        </mc:Choice>
        <mc:Fallback xmlns="">
          <p:pic>
            <p:nvPicPr>
              <p:cNvPr id="56" name="Ink 55">
                <a:extLst>
                  <a:ext uri="{FF2B5EF4-FFF2-40B4-BE49-F238E27FC236}">
                    <a16:creationId xmlns:a16="http://schemas.microsoft.com/office/drawing/2014/main" id="{BF9AB592-6FC3-4AE5-99C9-175AF6BC4A39}"/>
                  </a:ext>
                </a:extLst>
              </p:cNvPr>
              <p:cNvPicPr/>
              <p:nvPr/>
            </p:nvPicPr>
            <p:blipFill>
              <a:blip r:embed="rId9"/>
              <a:stretch>
                <a:fillRect/>
              </a:stretch>
            </p:blipFill>
            <p:spPr>
              <a:xfrm>
                <a:off x="2413761" y="1943251"/>
                <a:ext cx="4945199" cy="3065638"/>
              </a:xfrm>
              <a:prstGeom prst="rect">
                <a:avLst/>
              </a:prstGeom>
            </p:spPr>
          </p:pic>
        </mc:Fallback>
      </mc:AlternateContent>
    </p:spTree>
    <p:extLst>
      <p:ext uri="{BB962C8B-B14F-4D97-AF65-F5344CB8AC3E}">
        <p14:creationId xmlns:p14="http://schemas.microsoft.com/office/powerpoint/2010/main" val="3873720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300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childTnLst>
                                </p:cTn>
                              </p:par>
                              <p:par>
                                <p:cTn id="9" presetID="10" presetClass="exit" presetSubtype="0" fill="hold" nodeType="withEffect">
                                  <p:stCondLst>
                                    <p:cond delay="3000"/>
                                  </p:stCondLst>
                                  <p:childTnLst>
                                    <p:animEffect transition="out" filter="fade">
                                      <p:cBhvr>
                                        <p:cTn id="10" dur="500"/>
                                        <p:tgtEl>
                                          <p:spTgt spid="6"/>
                                        </p:tgtEl>
                                      </p:cBhvr>
                                    </p:animEffect>
                                    <p:set>
                                      <p:cBhvr>
                                        <p:cTn id="11" dur="1" fill="hold">
                                          <p:stCondLst>
                                            <p:cond delay="499"/>
                                          </p:stCondLst>
                                        </p:cTn>
                                        <p:tgtEl>
                                          <p:spTgt spid="6"/>
                                        </p:tgtEl>
                                        <p:attrNameLst>
                                          <p:attrName>style.visibility</p:attrName>
                                        </p:attrNameLst>
                                      </p:cBhvr>
                                      <p:to>
                                        <p:strVal val="hidden"/>
                                      </p:to>
                                    </p:set>
                                  </p:childTnLst>
                                </p:cTn>
                              </p:par>
                            </p:childTnLst>
                          </p:cTn>
                        </p:par>
                        <p:par>
                          <p:cTn id="12" fill="hold">
                            <p:stCondLst>
                              <p:cond delay="3500"/>
                            </p:stCondLst>
                            <p:childTnLst>
                              <p:par>
                                <p:cTn id="13" presetID="22" presetClass="entr" presetSubtype="4" fill="hold" nodeType="afterEffect">
                                  <p:stCondLst>
                                    <p:cond delay="1500"/>
                                  </p:stCondLst>
                                  <p:childTnLst>
                                    <p:set>
                                      <p:cBhvr>
                                        <p:cTn id="14" dur="1" fill="hold">
                                          <p:stCondLst>
                                            <p:cond delay="0"/>
                                          </p:stCondLst>
                                        </p:cTn>
                                        <p:tgtEl>
                                          <p:spTgt spid="56"/>
                                        </p:tgtEl>
                                        <p:attrNameLst>
                                          <p:attrName>style.visibility</p:attrName>
                                        </p:attrNameLst>
                                      </p:cBhvr>
                                      <p:to>
                                        <p:strVal val="visible"/>
                                      </p:to>
                                    </p:set>
                                    <p:animEffect transition="in" filter="wipe(down)">
                                      <p:cBhvr>
                                        <p:cTn id="15" dur="500"/>
                                        <p:tgtEl>
                                          <p:spTgt spid="56"/>
                                        </p:tgtEl>
                                      </p:cBhvr>
                                    </p:animEffect>
                                  </p:childTnLst>
                                </p:cTn>
                              </p:par>
                            </p:childTnLst>
                          </p:cTn>
                        </p:par>
                        <p:par>
                          <p:cTn id="16" fill="hold">
                            <p:stCondLst>
                              <p:cond delay="5500"/>
                            </p:stCondLst>
                            <p:childTnLst>
                              <p:par>
                                <p:cTn id="17" presetID="10" presetClass="entr" presetSubtype="0" fill="hold"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childTnLst>
                          </p:cTn>
                        </p:par>
                        <p:par>
                          <p:cTn id="20" fill="hold">
                            <p:stCondLst>
                              <p:cond delay="6000"/>
                            </p:stCondLst>
                            <p:childTnLst>
                              <p:par>
                                <p:cTn id="21" presetID="10" presetClass="exit" presetSubtype="0" fill="hold" nodeType="afterEffect">
                                  <p:stCondLst>
                                    <p:cond delay="2000"/>
                                  </p:stCondLst>
                                  <p:childTnLst>
                                    <p:animEffect transition="out" filter="fade">
                                      <p:cBhvr>
                                        <p:cTn id="22" dur="500"/>
                                        <p:tgtEl>
                                          <p:spTgt spid="56"/>
                                        </p:tgtEl>
                                      </p:cBhvr>
                                    </p:animEffect>
                                    <p:set>
                                      <p:cBhvr>
                                        <p:cTn id="23" dur="1" fill="hold">
                                          <p:stCondLst>
                                            <p:cond delay="499"/>
                                          </p:stCondLst>
                                        </p:cTn>
                                        <p:tgtEl>
                                          <p:spTgt spid="56"/>
                                        </p:tgtEl>
                                        <p:attrNameLst>
                                          <p:attrName>style.visibility</p:attrName>
                                        </p:attrNameLst>
                                      </p:cBhvr>
                                      <p:to>
                                        <p:strVal val="hidden"/>
                                      </p:to>
                                    </p:set>
                                  </p:childTnLst>
                                </p:cTn>
                              </p:par>
                            </p:childTnLst>
                          </p:cTn>
                        </p:par>
                        <p:par>
                          <p:cTn id="24" fill="hold">
                            <p:stCondLst>
                              <p:cond delay="8500"/>
                            </p:stCondLst>
                            <p:childTnLst>
                              <p:par>
                                <p:cTn id="25" presetID="10" presetClass="entr" presetSubtype="0"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2DC56-42E6-4E76-ADFC-E4B0D30244B6}"/>
              </a:ext>
            </a:extLst>
          </p:cNvPr>
          <p:cNvSpPr>
            <a:spLocks noGrp="1"/>
          </p:cNvSpPr>
          <p:nvPr>
            <p:ph type="title"/>
          </p:nvPr>
        </p:nvSpPr>
        <p:spPr>
          <a:xfrm>
            <a:off x="531639" y="753228"/>
            <a:ext cx="6896534" cy="1080938"/>
          </a:xfrm>
        </p:spPr>
        <p:txBody>
          <a:bodyPr/>
          <a:lstStyle/>
          <a:p>
            <a:r>
              <a:rPr lang="en-US" dirty="0"/>
              <a:t>Wagner Creek </a:t>
            </a:r>
            <a:br>
              <a:rPr lang="en-US" dirty="0"/>
            </a:br>
            <a:r>
              <a:rPr lang="en-US" dirty="0"/>
              <a:t>Sampling event 3 –</a:t>
            </a:r>
            <a:r>
              <a:rPr lang="en-US" sz="3200" dirty="0">
                <a:latin typeface="Calibri" panose="020F0502020204030204" pitchFamily="34" charset="0"/>
              </a:rPr>
              <a:t>4/10/2017</a:t>
            </a:r>
            <a:endParaRPr lang="en-US" dirty="0"/>
          </a:p>
        </p:txBody>
      </p:sp>
      <p:sp>
        <p:nvSpPr>
          <p:cNvPr id="3" name="Content Placeholder 2">
            <a:extLst>
              <a:ext uri="{FF2B5EF4-FFF2-40B4-BE49-F238E27FC236}">
                <a16:creationId xmlns:a16="http://schemas.microsoft.com/office/drawing/2014/main" id="{A0415DC7-D90D-4724-A81A-1718D1FEBFF3}"/>
              </a:ext>
            </a:extLst>
          </p:cNvPr>
          <p:cNvSpPr>
            <a:spLocks noGrp="1"/>
          </p:cNvSpPr>
          <p:nvPr>
            <p:ph idx="1"/>
          </p:nvPr>
        </p:nvSpPr>
        <p:spPr/>
        <p:txBody>
          <a:bodyPr/>
          <a:lstStyle/>
          <a:p>
            <a:endParaRPr lang="en-US" dirty="0"/>
          </a:p>
        </p:txBody>
      </p:sp>
      <p:pic>
        <p:nvPicPr>
          <p:cNvPr id="6" name="Picture 5">
            <a:extLst>
              <a:ext uri="{FF2B5EF4-FFF2-40B4-BE49-F238E27FC236}">
                <a16:creationId xmlns:a16="http://schemas.microsoft.com/office/drawing/2014/main" id="{740B8A9A-37AC-4068-9E9F-8F12A9AF7EB4}"/>
              </a:ext>
            </a:extLst>
          </p:cNvPr>
          <p:cNvPicPr>
            <a:picLocks noChangeAspect="1"/>
          </p:cNvPicPr>
          <p:nvPr/>
        </p:nvPicPr>
        <p:blipFill>
          <a:blip r:embed="rId2"/>
          <a:stretch>
            <a:fillRect/>
          </a:stretch>
        </p:blipFill>
        <p:spPr>
          <a:xfrm>
            <a:off x="75711" y="4107305"/>
            <a:ext cx="4366232" cy="2690818"/>
          </a:xfrm>
          <a:prstGeom prst="rect">
            <a:avLst/>
          </a:prstGeom>
        </p:spPr>
      </p:pic>
      <p:sp>
        <p:nvSpPr>
          <p:cNvPr id="15" name="Arrow: Down 14">
            <a:extLst>
              <a:ext uri="{FF2B5EF4-FFF2-40B4-BE49-F238E27FC236}">
                <a16:creationId xmlns:a16="http://schemas.microsoft.com/office/drawing/2014/main" id="{42D37FE9-B79D-45BC-B05F-95973CB0E715}"/>
              </a:ext>
            </a:extLst>
          </p:cNvPr>
          <p:cNvSpPr/>
          <p:nvPr/>
        </p:nvSpPr>
        <p:spPr>
          <a:xfrm rot="3172015">
            <a:off x="1280863" y="3038805"/>
            <a:ext cx="1366234" cy="1911927"/>
          </a:xfrm>
          <a:prstGeom prst="downArrow">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Content Placeholder 2">
            <a:extLst>
              <a:ext uri="{FF2B5EF4-FFF2-40B4-BE49-F238E27FC236}">
                <a16:creationId xmlns:a16="http://schemas.microsoft.com/office/drawing/2014/main" id="{ED7D0C4A-FFC1-460C-B220-1518C4137C5D}"/>
              </a:ext>
            </a:extLst>
          </p:cNvPr>
          <p:cNvSpPr txBox="1">
            <a:spLocks/>
          </p:cNvSpPr>
          <p:nvPr/>
        </p:nvSpPr>
        <p:spPr>
          <a:xfrm>
            <a:off x="7986325" y="585282"/>
            <a:ext cx="1157675" cy="1276958"/>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lgn="ctr">
              <a:buFont typeface="Arial" panose="020B0604020202020204" pitchFamily="34" charset="0"/>
              <a:buNone/>
            </a:pPr>
            <a:br>
              <a:rPr lang="en-US" dirty="0">
                <a:solidFill>
                  <a:schemeClr val="bg2">
                    <a:lumMod val="50000"/>
                  </a:schemeClr>
                </a:solidFill>
              </a:rPr>
            </a:br>
            <a:r>
              <a:rPr lang="en-US" dirty="0">
                <a:solidFill>
                  <a:schemeClr val="bg2">
                    <a:lumMod val="50000"/>
                  </a:schemeClr>
                </a:solidFill>
              </a:rPr>
              <a:t>B6 &amp; B7 near outfall in creek. </a:t>
            </a:r>
          </a:p>
          <a:p>
            <a:pPr marL="0" indent="0" algn="ctr">
              <a:buFont typeface="Arial" panose="020B0604020202020204" pitchFamily="34" charset="0"/>
              <a:buNone/>
            </a:pPr>
            <a:r>
              <a:rPr lang="en-US" dirty="0">
                <a:solidFill>
                  <a:schemeClr val="bg2">
                    <a:lumMod val="50000"/>
                  </a:schemeClr>
                </a:solidFill>
              </a:rPr>
              <a:t>C and Duplicate in creek at bridge</a:t>
            </a:r>
            <a:br>
              <a:rPr lang="en-US" dirty="0">
                <a:solidFill>
                  <a:schemeClr val="bg2">
                    <a:lumMod val="50000"/>
                  </a:schemeClr>
                </a:solidFill>
              </a:rPr>
            </a:br>
            <a:endParaRPr lang="en-US" dirty="0">
              <a:solidFill>
                <a:schemeClr val="bg2">
                  <a:lumMod val="50000"/>
                </a:schemeClr>
              </a:solidFill>
            </a:endParaRPr>
          </a:p>
        </p:txBody>
      </p:sp>
      <p:pic>
        <p:nvPicPr>
          <p:cNvPr id="4" name="Picture 3">
            <a:extLst>
              <a:ext uri="{FF2B5EF4-FFF2-40B4-BE49-F238E27FC236}">
                <a16:creationId xmlns:a16="http://schemas.microsoft.com/office/drawing/2014/main" id="{AB788399-0257-4811-858F-5343D04B93A6}"/>
              </a:ext>
            </a:extLst>
          </p:cNvPr>
          <p:cNvPicPr>
            <a:picLocks noChangeAspect="1"/>
          </p:cNvPicPr>
          <p:nvPr/>
        </p:nvPicPr>
        <p:blipFill>
          <a:blip r:embed="rId3"/>
          <a:stretch>
            <a:fillRect/>
          </a:stretch>
        </p:blipFill>
        <p:spPr>
          <a:xfrm>
            <a:off x="2838848" y="2166639"/>
            <a:ext cx="5771751" cy="4106079"/>
          </a:xfrm>
          <a:prstGeom prst="rect">
            <a:avLst/>
          </a:prstGeom>
          <a:ln w="76200">
            <a:solidFill>
              <a:srgbClr val="FF0000"/>
            </a:solidFill>
          </a:ln>
        </p:spPr>
      </p:pic>
      <p:sp>
        <p:nvSpPr>
          <p:cNvPr id="5" name="Slide Number Placeholder 4">
            <a:extLst>
              <a:ext uri="{FF2B5EF4-FFF2-40B4-BE49-F238E27FC236}">
                <a16:creationId xmlns:a16="http://schemas.microsoft.com/office/drawing/2014/main" id="{E3240E8A-3542-40D0-8523-BCFD06247C38}"/>
              </a:ext>
            </a:extLst>
          </p:cNvPr>
          <p:cNvSpPr>
            <a:spLocks noGrp="1"/>
          </p:cNvSpPr>
          <p:nvPr>
            <p:ph type="sldNum" sz="quarter" idx="12"/>
          </p:nvPr>
        </p:nvSpPr>
        <p:spPr>
          <a:xfrm>
            <a:off x="7595926" y="1195687"/>
            <a:ext cx="1157674" cy="1090789"/>
          </a:xfrm>
        </p:spPr>
        <p:txBody>
          <a:bodyPr/>
          <a:lstStyle/>
          <a:p>
            <a:fld id="{6D22F896-40B5-4ADD-8801-0D06FADFA095}" type="slidenum">
              <a:rPr lang="en-US" smtClean="0"/>
              <a:t>50</a:t>
            </a:fld>
            <a:endParaRPr lang="en-US" dirty="0"/>
          </a:p>
        </p:txBody>
      </p:sp>
    </p:spTree>
    <p:extLst>
      <p:ext uri="{BB962C8B-B14F-4D97-AF65-F5344CB8AC3E}">
        <p14:creationId xmlns:p14="http://schemas.microsoft.com/office/powerpoint/2010/main" val="39992272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FA0B109-DE50-4566-8F17-2CEAE293F775}"/>
              </a:ext>
            </a:extLst>
          </p:cNvPr>
          <p:cNvPicPr>
            <a:picLocks noChangeAspect="1"/>
          </p:cNvPicPr>
          <p:nvPr/>
        </p:nvPicPr>
        <p:blipFill>
          <a:blip r:embed="rId2"/>
          <a:stretch>
            <a:fillRect/>
          </a:stretch>
        </p:blipFill>
        <p:spPr>
          <a:xfrm>
            <a:off x="269606" y="3204689"/>
            <a:ext cx="3917482" cy="3460584"/>
          </a:xfrm>
          <a:prstGeom prst="rect">
            <a:avLst/>
          </a:prstGeom>
        </p:spPr>
      </p:pic>
      <p:sp>
        <p:nvSpPr>
          <p:cNvPr id="2" name="Title 1">
            <a:extLst>
              <a:ext uri="{FF2B5EF4-FFF2-40B4-BE49-F238E27FC236}">
                <a16:creationId xmlns:a16="http://schemas.microsoft.com/office/drawing/2014/main" id="{0832DC56-42E6-4E76-ADFC-E4B0D30244B6}"/>
              </a:ext>
            </a:extLst>
          </p:cNvPr>
          <p:cNvSpPr>
            <a:spLocks noGrp="1"/>
          </p:cNvSpPr>
          <p:nvPr>
            <p:ph type="title"/>
          </p:nvPr>
        </p:nvSpPr>
        <p:spPr>
          <a:xfrm>
            <a:off x="531639" y="753228"/>
            <a:ext cx="6896534" cy="1080938"/>
          </a:xfrm>
        </p:spPr>
        <p:txBody>
          <a:bodyPr/>
          <a:lstStyle/>
          <a:p>
            <a:r>
              <a:rPr lang="en-US" dirty="0"/>
              <a:t>Wagner Creek </a:t>
            </a:r>
            <a:br>
              <a:rPr lang="en-US" dirty="0"/>
            </a:br>
            <a:r>
              <a:rPr lang="en-US" dirty="0"/>
              <a:t>Sampling event </a:t>
            </a:r>
            <a:r>
              <a:rPr lang="en-US" dirty="0">
                <a:effectLst>
                  <a:glow rad="127000">
                    <a:schemeClr val="bg2">
                      <a:lumMod val="20000"/>
                      <a:lumOff val="80000"/>
                      <a:alpha val="30000"/>
                    </a:schemeClr>
                  </a:glow>
                </a:effectLst>
              </a:rPr>
              <a:t>4 –</a:t>
            </a:r>
            <a:r>
              <a:rPr lang="en-US" sz="3200" dirty="0">
                <a:effectLst>
                  <a:glow rad="127000">
                    <a:schemeClr val="bg2">
                      <a:lumMod val="20000"/>
                      <a:lumOff val="80000"/>
                      <a:alpha val="30000"/>
                    </a:schemeClr>
                  </a:glow>
                </a:effectLst>
                <a:latin typeface="Calibri" panose="020F0502020204030204" pitchFamily="34" charset="0"/>
              </a:rPr>
              <a:t> 8/30/2017</a:t>
            </a:r>
            <a:endParaRPr lang="en-US" dirty="0">
              <a:effectLst>
                <a:glow rad="127000">
                  <a:schemeClr val="bg2">
                    <a:lumMod val="20000"/>
                    <a:lumOff val="80000"/>
                    <a:alpha val="30000"/>
                  </a:schemeClr>
                </a:glow>
              </a:effectLst>
            </a:endParaRPr>
          </a:p>
        </p:txBody>
      </p:sp>
      <p:sp>
        <p:nvSpPr>
          <p:cNvPr id="15" name="Arrow: Down 14">
            <a:extLst>
              <a:ext uri="{FF2B5EF4-FFF2-40B4-BE49-F238E27FC236}">
                <a16:creationId xmlns:a16="http://schemas.microsoft.com/office/drawing/2014/main" id="{42D37FE9-B79D-45BC-B05F-95973CB0E715}"/>
              </a:ext>
            </a:extLst>
          </p:cNvPr>
          <p:cNvSpPr/>
          <p:nvPr/>
        </p:nvSpPr>
        <p:spPr>
          <a:xfrm rot="2978549">
            <a:off x="3296788" y="4043733"/>
            <a:ext cx="1366234" cy="1960203"/>
          </a:xfrm>
          <a:prstGeom prst="downArrow">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Content Placeholder 2">
            <a:extLst>
              <a:ext uri="{FF2B5EF4-FFF2-40B4-BE49-F238E27FC236}">
                <a16:creationId xmlns:a16="http://schemas.microsoft.com/office/drawing/2014/main" id="{ED7D0C4A-FFC1-460C-B220-1518C4137C5D}"/>
              </a:ext>
            </a:extLst>
          </p:cNvPr>
          <p:cNvSpPr txBox="1">
            <a:spLocks/>
          </p:cNvSpPr>
          <p:nvPr/>
        </p:nvSpPr>
        <p:spPr>
          <a:xfrm>
            <a:off x="7788261" y="664144"/>
            <a:ext cx="1346201" cy="12769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lgn="ctr">
              <a:buFont typeface="Arial" panose="020B0604020202020204" pitchFamily="34" charset="0"/>
              <a:buNone/>
            </a:pPr>
            <a:br>
              <a:rPr lang="en-US" dirty="0">
                <a:solidFill>
                  <a:schemeClr val="bg2">
                    <a:lumMod val="50000"/>
                  </a:schemeClr>
                </a:solidFill>
              </a:rPr>
            </a:br>
            <a:endParaRPr lang="en-US" dirty="0">
              <a:solidFill>
                <a:schemeClr val="bg2">
                  <a:lumMod val="50000"/>
                </a:schemeClr>
              </a:solidFill>
            </a:endParaRPr>
          </a:p>
        </p:txBody>
      </p:sp>
      <p:pic>
        <p:nvPicPr>
          <p:cNvPr id="7" name="Picture 6">
            <a:extLst>
              <a:ext uri="{FF2B5EF4-FFF2-40B4-BE49-F238E27FC236}">
                <a16:creationId xmlns:a16="http://schemas.microsoft.com/office/drawing/2014/main" id="{DBFC8AF6-953D-4583-A1E5-C567F94AD2B2}"/>
              </a:ext>
            </a:extLst>
          </p:cNvPr>
          <p:cNvPicPr>
            <a:picLocks noChangeAspect="1"/>
          </p:cNvPicPr>
          <p:nvPr/>
        </p:nvPicPr>
        <p:blipFill rotWithShape="1">
          <a:blip r:embed="rId3"/>
          <a:srcRect l="19344" t="31260"/>
          <a:stretch/>
        </p:blipFill>
        <p:spPr>
          <a:xfrm>
            <a:off x="4393711" y="2484015"/>
            <a:ext cx="4750289" cy="3688611"/>
          </a:xfrm>
          <a:prstGeom prst="rect">
            <a:avLst/>
          </a:prstGeom>
          <a:ln w="76200">
            <a:solidFill>
              <a:srgbClr val="FF0000"/>
            </a:solidFill>
          </a:ln>
        </p:spPr>
      </p:pic>
      <p:sp>
        <p:nvSpPr>
          <p:cNvPr id="9" name="Slide Number Placeholder 8">
            <a:extLst>
              <a:ext uri="{FF2B5EF4-FFF2-40B4-BE49-F238E27FC236}">
                <a16:creationId xmlns:a16="http://schemas.microsoft.com/office/drawing/2014/main" id="{04098687-C13D-44B9-BFA1-029BF68DFA1C}"/>
              </a:ext>
            </a:extLst>
          </p:cNvPr>
          <p:cNvSpPr>
            <a:spLocks noGrp="1"/>
          </p:cNvSpPr>
          <p:nvPr>
            <p:ph type="sldNum" sz="quarter" idx="12"/>
          </p:nvPr>
        </p:nvSpPr>
        <p:spPr>
          <a:xfrm>
            <a:off x="7589982" y="1215047"/>
            <a:ext cx="1157674" cy="1090789"/>
          </a:xfrm>
        </p:spPr>
        <p:txBody>
          <a:bodyPr/>
          <a:lstStyle/>
          <a:p>
            <a:fld id="{6D22F896-40B5-4ADD-8801-0D06FADFA095}" type="slidenum">
              <a:rPr lang="en-US" smtClean="0"/>
              <a:t>51</a:t>
            </a:fld>
            <a:endParaRPr lang="en-US" dirty="0"/>
          </a:p>
        </p:txBody>
      </p:sp>
      <p:sp>
        <p:nvSpPr>
          <p:cNvPr id="13" name="Content Placeholder 2">
            <a:extLst>
              <a:ext uri="{FF2B5EF4-FFF2-40B4-BE49-F238E27FC236}">
                <a16:creationId xmlns:a16="http://schemas.microsoft.com/office/drawing/2014/main" id="{99655344-D459-48E9-8901-FE4715CA14E4}"/>
              </a:ext>
            </a:extLst>
          </p:cNvPr>
          <p:cNvSpPr txBox="1">
            <a:spLocks/>
          </p:cNvSpPr>
          <p:nvPr/>
        </p:nvSpPr>
        <p:spPr>
          <a:xfrm>
            <a:off x="7986325" y="585282"/>
            <a:ext cx="1157675" cy="1276958"/>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lgn="ctr">
              <a:buFont typeface="Arial" panose="020B0604020202020204" pitchFamily="34" charset="0"/>
              <a:buNone/>
            </a:pPr>
            <a:br>
              <a:rPr lang="en-US" dirty="0">
                <a:solidFill>
                  <a:schemeClr val="bg2">
                    <a:lumMod val="50000"/>
                  </a:schemeClr>
                </a:solidFill>
              </a:rPr>
            </a:br>
            <a:r>
              <a:rPr lang="en-US" dirty="0">
                <a:solidFill>
                  <a:schemeClr val="bg2">
                    <a:lumMod val="50000"/>
                  </a:schemeClr>
                </a:solidFill>
              </a:rPr>
              <a:t>B in creek. </a:t>
            </a:r>
            <a:br>
              <a:rPr lang="en-US" dirty="0">
                <a:solidFill>
                  <a:schemeClr val="bg2">
                    <a:lumMod val="50000"/>
                  </a:schemeClr>
                </a:solidFill>
              </a:rPr>
            </a:br>
            <a:br>
              <a:rPr lang="en-US" dirty="0">
                <a:solidFill>
                  <a:schemeClr val="bg2">
                    <a:lumMod val="50000"/>
                  </a:schemeClr>
                </a:solidFill>
              </a:rPr>
            </a:br>
            <a:r>
              <a:rPr lang="en-US" dirty="0">
                <a:solidFill>
                  <a:schemeClr val="bg2">
                    <a:lumMod val="50000"/>
                  </a:schemeClr>
                </a:solidFill>
              </a:rPr>
              <a:t>B4 in storm manhole. </a:t>
            </a:r>
            <a:br>
              <a:rPr lang="en-US" dirty="0">
                <a:solidFill>
                  <a:schemeClr val="bg2">
                    <a:lumMod val="50000"/>
                  </a:schemeClr>
                </a:solidFill>
              </a:rPr>
            </a:br>
            <a:br>
              <a:rPr lang="en-US" dirty="0">
                <a:solidFill>
                  <a:schemeClr val="bg2">
                    <a:lumMod val="50000"/>
                  </a:schemeClr>
                </a:solidFill>
              </a:rPr>
            </a:br>
            <a:r>
              <a:rPr lang="en-US" dirty="0">
                <a:solidFill>
                  <a:schemeClr val="bg2">
                    <a:lumMod val="50000"/>
                  </a:schemeClr>
                </a:solidFill>
              </a:rPr>
              <a:t>B0A in creek near outfall. </a:t>
            </a:r>
          </a:p>
        </p:txBody>
      </p:sp>
    </p:spTree>
    <p:extLst>
      <p:ext uri="{BB962C8B-B14F-4D97-AF65-F5344CB8AC3E}">
        <p14:creationId xmlns:p14="http://schemas.microsoft.com/office/powerpoint/2010/main" val="35179774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FA0B109-DE50-4566-8F17-2CEAE293F775}"/>
              </a:ext>
            </a:extLst>
          </p:cNvPr>
          <p:cNvPicPr>
            <a:picLocks noChangeAspect="1"/>
          </p:cNvPicPr>
          <p:nvPr/>
        </p:nvPicPr>
        <p:blipFill>
          <a:blip r:embed="rId2"/>
          <a:stretch>
            <a:fillRect/>
          </a:stretch>
        </p:blipFill>
        <p:spPr>
          <a:xfrm>
            <a:off x="269606" y="3204689"/>
            <a:ext cx="3917482" cy="3460584"/>
          </a:xfrm>
          <a:prstGeom prst="rect">
            <a:avLst/>
          </a:prstGeom>
        </p:spPr>
      </p:pic>
      <p:sp>
        <p:nvSpPr>
          <p:cNvPr id="2" name="Title 1">
            <a:extLst>
              <a:ext uri="{FF2B5EF4-FFF2-40B4-BE49-F238E27FC236}">
                <a16:creationId xmlns:a16="http://schemas.microsoft.com/office/drawing/2014/main" id="{0832DC56-42E6-4E76-ADFC-E4B0D30244B6}"/>
              </a:ext>
            </a:extLst>
          </p:cNvPr>
          <p:cNvSpPr>
            <a:spLocks noGrp="1"/>
          </p:cNvSpPr>
          <p:nvPr>
            <p:ph type="title"/>
          </p:nvPr>
        </p:nvSpPr>
        <p:spPr>
          <a:xfrm>
            <a:off x="531639" y="753228"/>
            <a:ext cx="6896534" cy="1080938"/>
          </a:xfrm>
        </p:spPr>
        <p:txBody>
          <a:bodyPr/>
          <a:lstStyle/>
          <a:p>
            <a:r>
              <a:rPr lang="en-US" dirty="0"/>
              <a:t>Wagner Creek </a:t>
            </a:r>
            <a:br>
              <a:rPr lang="en-US" dirty="0"/>
            </a:br>
            <a:r>
              <a:rPr lang="en-US" dirty="0"/>
              <a:t>Sampling event 4 –</a:t>
            </a:r>
            <a:r>
              <a:rPr lang="en-US" sz="3200" dirty="0">
                <a:latin typeface="Calibri" panose="020F0502020204030204" pitchFamily="34" charset="0"/>
              </a:rPr>
              <a:t> 8/30/2017</a:t>
            </a:r>
            <a:endParaRPr lang="en-US" dirty="0"/>
          </a:p>
        </p:txBody>
      </p:sp>
      <p:sp>
        <p:nvSpPr>
          <p:cNvPr id="15" name="Arrow: Down 14">
            <a:extLst>
              <a:ext uri="{FF2B5EF4-FFF2-40B4-BE49-F238E27FC236}">
                <a16:creationId xmlns:a16="http://schemas.microsoft.com/office/drawing/2014/main" id="{42D37FE9-B79D-45BC-B05F-95973CB0E715}"/>
              </a:ext>
            </a:extLst>
          </p:cNvPr>
          <p:cNvSpPr/>
          <p:nvPr/>
        </p:nvSpPr>
        <p:spPr>
          <a:xfrm rot="2978549">
            <a:off x="2209133" y="3113847"/>
            <a:ext cx="1366234" cy="1960203"/>
          </a:xfrm>
          <a:prstGeom prst="downArrow">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Content Placeholder 2">
            <a:extLst>
              <a:ext uri="{FF2B5EF4-FFF2-40B4-BE49-F238E27FC236}">
                <a16:creationId xmlns:a16="http://schemas.microsoft.com/office/drawing/2014/main" id="{ED7D0C4A-FFC1-460C-B220-1518C4137C5D}"/>
              </a:ext>
            </a:extLst>
          </p:cNvPr>
          <p:cNvSpPr txBox="1">
            <a:spLocks/>
          </p:cNvSpPr>
          <p:nvPr/>
        </p:nvSpPr>
        <p:spPr>
          <a:xfrm>
            <a:off x="7788261" y="664144"/>
            <a:ext cx="1346201" cy="12769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lgn="ctr">
              <a:buFont typeface="Arial" panose="020B0604020202020204" pitchFamily="34" charset="0"/>
              <a:buNone/>
            </a:pPr>
            <a:br>
              <a:rPr lang="en-US" dirty="0">
                <a:solidFill>
                  <a:schemeClr val="bg2">
                    <a:lumMod val="50000"/>
                  </a:schemeClr>
                </a:solidFill>
              </a:rPr>
            </a:br>
            <a:endParaRPr lang="en-US" dirty="0">
              <a:solidFill>
                <a:schemeClr val="bg2">
                  <a:lumMod val="50000"/>
                </a:schemeClr>
              </a:solidFill>
            </a:endParaRPr>
          </a:p>
        </p:txBody>
      </p:sp>
      <p:pic>
        <p:nvPicPr>
          <p:cNvPr id="8" name="Picture 7">
            <a:extLst>
              <a:ext uri="{FF2B5EF4-FFF2-40B4-BE49-F238E27FC236}">
                <a16:creationId xmlns:a16="http://schemas.microsoft.com/office/drawing/2014/main" id="{722823A2-60CD-4A26-A1A8-60D623FEB5DF}"/>
              </a:ext>
            </a:extLst>
          </p:cNvPr>
          <p:cNvPicPr>
            <a:picLocks noChangeAspect="1"/>
          </p:cNvPicPr>
          <p:nvPr/>
        </p:nvPicPr>
        <p:blipFill>
          <a:blip r:embed="rId3"/>
          <a:stretch>
            <a:fillRect/>
          </a:stretch>
        </p:blipFill>
        <p:spPr>
          <a:xfrm>
            <a:off x="3732067" y="2134557"/>
            <a:ext cx="5029458" cy="2495678"/>
          </a:xfrm>
          <a:prstGeom prst="rect">
            <a:avLst/>
          </a:prstGeom>
          <a:ln w="76200">
            <a:solidFill>
              <a:srgbClr val="FF0000"/>
            </a:solidFill>
          </a:ln>
        </p:spPr>
      </p:pic>
      <p:sp>
        <p:nvSpPr>
          <p:cNvPr id="3" name="Slide Number Placeholder 2">
            <a:extLst>
              <a:ext uri="{FF2B5EF4-FFF2-40B4-BE49-F238E27FC236}">
                <a16:creationId xmlns:a16="http://schemas.microsoft.com/office/drawing/2014/main" id="{146CCB66-B3B9-4A36-A11E-E132118AA324}"/>
              </a:ext>
            </a:extLst>
          </p:cNvPr>
          <p:cNvSpPr>
            <a:spLocks noGrp="1"/>
          </p:cNvSpPr>
          <p:nvPr>
            <p:ph type="sldNum" sz="quarter" idx="12"/>
          </p:nvPr>
        </p:nvSpPr>
        <p:spPr>
          <a:xfrm>
            <a:off x="7575262" y="1159779"/>
            <a:ext cx="1157674" cy="1090789"/>
          </a:xfrm>
        </p:spPr>
        <p:txBody>
          <a:bodyPr/>
          <a:lstStyle/>
          <a:p>
            <a:fld id="{6D22F896-40B5-4ADD-8801-0D06FADFA095}" type="slidenum">
              <a:rPr lang="en-US" smtClean="0"/>
              <a:t>52</a:t>
            </a:fld>
            <a:endParaRPr lang="en-US" dirty="0"/>
          </a:p>
        </p:txBody>
      </p:sp>
      <p:sp>
        <p:nvSpPr>
          <p:cNvPr id="9" name="Content Placeholder 2">
            <a:extLst>
              <a:ext uri="{FF2B5EF4-FFF2-40B4-BE49-F238E27FC236}">
                <a16:creationId xmlns:a16="http://schemas.microsoft.com/office/drawing/2014/main" id="{D2B4F5BD-F4B9-48D4-93A1-C8325F7B0B70}"/>
              </a:ext>
            </a:extLst>
          </p:cNvPr>
          <p:cNvSpPr txBox="1">
            <a:spLocks/>
          </p:cNvSpPr>
          <p:nvPr/>
        </p:nvSpPr>
        <p:spPr>
          <a:xfrm>
            <a:off x="8033523" y="637783"/>
            <a:ext cx="1157675" cy="1276958"/>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lgn="ctr">
              <a:buNone/>
            </a:pPr>
            <a:br>
              <a:rPr lang="en-US" dirty="0">
                <a:solidFill>
                  <a:schemeClr val="bg2">
                    <a:lumMod val="50000"/>
                  </a:schemeClr>
                </a:solidFill>
              </a:rPr>
            </a:br>
            <a:r>
              <a:rPr lang="en-US" dirty="0">
                <a:solidFill>
                  <a:schemeClr val="bg2">
                    <a:lumMod val="50000"/>
                  </a:schemeClr>
                </a:solidFill>
              </a:rPr>
              <a:t>B0B &amp; B0C in creek near bridges. </a:t>
            </a:r>
            <a:br>
              <a:rPr lang="en-US" dirty="0">
                <a:solidFill>
                  <a:schemeClr val="bg2">
                    <a:lumMod val="50000"/>
                  </a:schemeClr>
                </a:solidFill>
              </a:rPr>
            </a:br>
            <a:r>
              <a:rPr lang="en-US" dirty="0">
                <a:solidFill>
                  <a:schemeClr val="bg2">
                    <a:lumMod val="50000"/>
                  </a:schemeClr>
                </a:solidFill>
              </a:rPr>
              <a:t> </a:t>
            </a:r>
            <a:br>
              <a:rPr lang="en-US" dirty="0">
                <a:solidFill>
                  <a:schemeClr val="bg2">
                    <a:lumMod val="50000"/>
                  </a:schemeClr>
                </a:solidFill>
              </a:rPr>
            </a:br>
            <a:r>
              <a:rPr lang="en-US" dirty="0">
                <a:solidFill>
                  <a:schemeClr val="bg2">
                    <a:lumMod val="50000"/>
                  </a:schemeClr>
                </a:solidFill>
              </a:rPr>
              <a:t>B5 in storm manhole.</a:t>
            </a:r>
            <a:br>
              <a:rPr lang="en-US" dirty="0">
                <a:solidFill>
                  <a:schemeClr val="bg2">
                    <a:lumMod val="50000"/>
                  </a:schemeClr>
                </a:solidFill>
              </a:rPr>
            </a:br>
            <a:br>
              <a:rPr lang="en-US" dirty="0">
                <a:solidFill>
                  <a:schemeClr val="bg2">
                    <a:lumMod val="50000"/>
                  </a:schemeClr>
                </a:solidFill>
              </a:rPr>
            </a:br>
            <a:r>
              <a:rPr lang="en-US" dirty="0">
                <a:solidFill>
                  <a:schemeClr val="bg2">
                    <a:lumMod val="50000"/>
                  </a:schemeClr>
                </a:solidFill>
              </a:rPr>
              <a:t>B0E at outfall.</a:t>
            </a:r>
          </a:p>
        </p:txBody>
      </p:sp>
      <p:sp>
        <p:nvSpPr>
          <p:cNvPr id="6" name="Oval 5">
            <a:extLst>
              <a:ext uri="{FF2B5EF4-FFF2-40B4-BE49-F238E27FC236}">
                <a16:creationId xmlns:a16="http://schemas.microsoft.com/office/drawing/2014/main" id="{0472B77B-B8D6-4B4A-B4EB-92370018759E}"/>
              </a:ext>
            </a:extLst>
          </p:cNvPr>
          <p:cNvSpPr/>
          <p:nvPr/>
        </p:nvSpPr>
        <p:spPr>
          <a:xfrm>
            <a:off x="4621661" y="1834166"/>
            <a:ext cx="1786466" cy="177576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6443C504-A620-440F-859A-A708FB484928}"/>
              </a:ext>
            </a:extLst>
          </p:cNvPr>
          <p:cNvSpPr/>
          <p:nvPr/>
        </p:nvSpPr>
        <p:spPr>
          <a:xfrm>
            <a:off x="3511142" y="2674641"/>
            <a:ext cx="1786466" cy="1775765"/>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139814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FA0B109-DE50-4566-8F17-2CEAE293F775}"/>
              </a:ext>
            </a:extLst>
          </p:cNvPr>
          <p:cNvPicPr>
            <a:picLocks noChangeAspect="1"/>
          </p:cNvPicPr>
          <p:nvPr/>
        </p:nvPicPr>
        <p:blipFill>
          <a:blip r:embed="rId2"/>
          <a:stretch>
            <a:fillRect/>
          </a:stretch>
        </p:blipFill>
        <p:spPr>
          <a:xfrm>
            <a:off x="269606" y="3204689"/>
            <a:ext cx="3917482" cy="3460584"/>
          </a:xfrm>
          <a:prstGeom prst="rect">
            <a:avLst/>
          </a:prstGeom>
        </p:spPr>
      </p:pic>
      <p:sp>
        <p:nvSpPr>
          <p:cNvPr id="2" name="Title 1">
            <a:extLst>
              <a:ext uri="{FF2B5EF4-FFF2-40B4-BE49-F238E27FC236}">
                <a16:creationId xmlns:a16="http://schemas.microsoft.com/office/drawing/2014/main" id="{0832DC56-42E6-4E76-ADFC-E4B0D30244B6}"/>
              </a:ext>
            </a:extLst>
          </p:cNvPr>
          <p:cNvSpPr>
            <a:spLocks noGrp="1"/>
          </p:cNvSpPr>
          <p:nvPr>
            <p:ph type="title"/>
          </p:nvPr>
        </p:nvSpPr>
        <p:spPr>
          <a:xfrm>
            <a:off x="531639" y="866898"/>
            <a:ext cx="1706597" cy="974601"/>
          </a:xfrm>
        </p:spPr>
        <p:txBody>
          <a:bodyPr>
            <a:noAutofit/>
          </a:bodyPr>
          <a:lstStyle/>
          <a:p>
            <a:r>
              <a:rPr lang="en-US" sz="1800" dirty="0"/>
              <a:t>Wagner Creek </a:t>
            </a:r>
            <a:br>
              <a:rPr lang="en-US" sz="1800" dirty="0"/>
            </a:br>
            <a:r>
              <a:rPr lang="en-US" sz="1800" dirty="0"/>
              <a:t>Sampling event 4 –</a:t>
            </a:r>
            <a:r>
              <a:rPr lang="en-US" sz="1800" dirty="0">
                <a:latin typeface="Calibri" panose="020F0502020204030204" pitchFamily="34" charset="0"/>
              </a:rPr>
              <a:t> 8/30/2017</a:t>
            </a:r>
            <a:endParaRPr lang="en-US" sz="1800" dirty="0"/>
          </a:p>
        </p:txBody>
      </p:sp>
      <p:sp>
        <p:nvSpPr>
          <p:cNvPr id="35" name="Content Placeholder 2">
            <a:extLst>
              <a:ext uri="{FF2B5EF4-FFF2-40B4-BE49-F238E27FC236}">
                <a16:creationId xmlns:a16="http://schemas.microsoft.com/office/drawing/2014/main" id="{ED7D0C4A-FFC1-460C-B220-1518C4137C5D}"/>
              </a:ext>
            </a:extLst>
          </p:cNvPr>
          <p:cNvSpPr txBox="1">
            <a:spLocks/>
          </p:cNvSpPr>
          <p:nvPr/>
        </p:nvSpPr>
        <p:spPr>
          <a:xfrm>
            <a:off x="7788261" y="664144"/>
            <a:ext cx="1346201" cy="12769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lgn="ctr">
              <a:buFont typeface="Arial" panose="020B0604020202020204" pitchFamily="34" charset="0"/>
              <a:buNone/>
            </a:pPr>
            <a:br>
              <a:rPr lang="en-US" dirty="0">
                <a:solidFill>
                  <a:schemeClr val="bg2">
                    <a:lumMod val="50000"/>
                  </a:schemeClr>
                </a:solidFill>
              </a:rPr>
            </a:br>
            <a:endParaRPr lang="en-US" dirty="0">
              <a:solidFill>
                <a:schemeClr val="bg2">
                  <a:lumMod val="50000"/>
                </a:schemeClr>
              </a:solidFill>
            </a:endParaRPr>
          </a:p>
        </p:txBody>
      </p:sp>
      <p:pic>
        <p:nvPicPr>
          <p:cNvPr id="7" name="Picture 6">
            <a:extLst>
              <a:ext uri="{FF2B5EF4-FFF2-40B4-BE49-F238E27FC236}">
                <a16:creationId xmlns:a16="http://schemas.microsoft.com/office/drawing/2014/main" id="{11BAA755-DEE8-4B90-98CB-BAE8CEBD4B59}"/>
              </a:ext>
            </a:extLst>
          </p:cNvPr>
          <p:cNvPicPr>
            <a:picLocks noChangeAspect="1"/>
          </p:cNvPicPr>
          <p:nvPr/>
        </p:nvPicPr>
        <p:blipFill rotWithShape="1">
          <a:blip r:embed="rId3"/>
          <a:srcRect l="3635" t="23376"/>
          <a:stretch/>
        </p:blipFill>
        <p:spPr>
          <a:xfrm>
            <a:off x="2228347" y="63061"/>
            <a:ext cx="6896226" cy="6620492"/>
          </a:xfrm>
          <a:prstGeom prst="rect">
            <a:avLst/>
          </a:prstGeom>
          <a:ln>
            <a:noFill/>
          </a:ln>
        </p:spPr>
      </p:pic>
      <p:sp>
        <p:nvSpPr>
          <p:cNvPr id="3" name="Slide Number Placeholder 2">
            <a:extLst>
              <a:ext uri="{FF2B5EF4-FFF2-40B4-BE49-F238E27FC236}">
                <a16:creationId xmlns:a16="http://schemas.microsoft.com/office/drawing/2014/main" id="{90D98F97-F81D-4C81-91E4-0188D10BD308}"/>
              </a:ext>
            </a:extLst>
          </p:cNvPr>
          <p:cNvSpPr>
            <a:spLocks noGrp="1"/>
          </p:cNvSpPr>
          <p:nvPr>
            <p:ph type="sldNum" sz="quarter" idx="12"/>
          </p:nvPr>
        </p:nvSpPr>
        <p:spPr>
          <a:xfrm>
            <a:off x="7599218" y="1180740"/>
            <a:ext cx="1157674" cy="1090789"/>
          </a:xfrm>
        </p:spPr>
        <p:txBody>
          <a:bodyPr/>
          <a:lstStyle/>
          <a:p>
            <a:fld id="{6D22F896-40B5-4ADD-8801-0D06FADFA095}" type="slidenum">
              <a:rPr lang="en-US" smtClean="0"/>
              <a:t>53</a:t>
            </a:fld>
            <a:endParaRPr lang="en-US" dirty="0"/>
          </a:p>
        </p:txBody>
      </p:sp>
      <p:sp>
        <p:nvSpPr>
          <p:cNvPr id="15" name="Arrow: Down 14">
            <a:extLst>
              <a:ext uri="{FF2B5EF4-FFF2-40B4-BE49-F238E27FC236}">
                <a16:creationId xmlns:a16="http://schemas.microsoft.com/office/drawing/2014/main" id="{42D37FE9-B79D-45BC-B05F-95973CB0E715}"/>
              </a:ext>
            </a:extLst>
          </p:cNvPr>
          <p:cNvSpPr/>
          <p:nvPr/>
        </p:nvSpPr>
        <p:spPr>
          <a:xfrm rot="2978549">
            <a:off x="1936471" y="2393206"/>
            <a:ext cx="1366234" cy="1960203"/>
          </a:xfrm>
          <a:prstGeom prst="downArrow">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a:extLst>
              <a:ext uri="{FF2B5EF4-FFF2-40B4-BE49-F238E27FC236}">
                <a16:creationId xmlns:a16="http://schemas.microsoft.com/office/drawing/2014/main" id="{7CD20C9C-F90E-46F0-9426-53A37755291D}"/>
              </a:ext>
            </a:extLst>
          </p:cNvPr>
          <p:cNvSpPr txBox="1">
            <a:spLocks/>
          </p:cNvSpPr>
          <p:nvPr/>
        </p:nvSpPr>
        <p:spPr>
          <a:xfrm>
            <a:off x="7952867" y="678833"/>
            <a:ext cx="1181595" cy="1276958"/>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lgn="ctr">
              <a:buNone/>
            </a:pPr>
            <a:r>
              <a:rPr lang="en-US" dirty="0">
                <a:solidFill>
                  <a:schemeClr val="bg1"/>
                </a:solidFill>
                <a:effectLst/>
              </a:rPr>
              <a:t>B6, Duplicate, &amp; B7 outfalls. </a:t>
            </a:r>
            <a:br>
              <a:rPr lang="en-US" dirty="0">
                <a:solidFill>
                  <a:schemeClr val="bg1"/>
                </a:solidFill>
                <a:effectLst/>
              </a:rPr>
            </a:br>
            <a:br>
              <a:rPr lang="en-US" dirty="0">
                <a:solidFill>
                  <a:schemeClr val="bg1"/>
                </a:solidFill>
                <a:effectLst/>
              </a:rPr>
            </a:br>
            <a:r>
              <a:rPr lang="en-US" dirty="0">
                <a:solidFill>
                  <a:schemeClr val="bg1"/>
                </a:solidFill>
                <a:effectLst/>
              </a:rPr>
              <a:t>C in creek at bridge.</a:t>
            </a:r>
            <a:br>
              <a:rPr lang="en-US" dirty="0">
                <a:solidFill>
                  <a:schemeClr val="bg1"/>
                </a:solidFill>
                <a:effectLst/>
              </a:rPr>
            </a:br>
            <a:br>
              <a:rPr lang="en-US" dirty="0">
                <a:solidFill>
                  <a:schemeClr val="bg1"/>
                </a:solidFill>
                <a:effectLst/>
              </a:rPr>
            </a:br>
            <a:r>
              <a:rPr lang="en-US" dirty="0">
                <a:solidFill>
                  <a:schemeClr val="bg1"/>
                </a:solidFill>
                <a:effectLst/>
              </a:rPr>
              <a:t>B7A &amp;B6A in storm manholes.</a:t>
            </a:r>
          </a:p>
        </p:txBody>
      </p:sp>
      <p:sp>
        <p:nvSpPr>
          <p:cNvPr id="6" name="Arrow: Right 5">
            <a:extLst>
              <a:ext uri="{FF2B5EF4-FFF2-40B4-BE49-F238E27FC236}">
                <a16:creationId xmlns:a16="http://schemas.microsoft.com/office/drawing/2014/main" id="{345E391D-FD32-4B5D-8F78-914287B7D52C}"/>
              </a:ext>
            </a:extLst>
          </p:cNvPr>
          <p:cNvSpPr/>
          <p:nvPr/>
        </p:nvSpPr>
        <p:spPr>
          <a:xfrm rot="1342795">
            <a:off x="3399276" y="138133"/>
            <a:ext cx="819048" cy="4724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Dry</a:t>
            </a:r>
            <a:endParaRPr lang="en-US" dirty="0">
              <a:solidFill>
                <a:schemeClr val="bg1"/>
              </a:solidFill>
            </a:endParaRPr>
          </a:p>
        </p:txBody>
      </p:sp>
      <p:sp>
        <p:nvSpPr>
          <p:cNvPr id="11" name="Arrow: Right 10">
            <a:extLst>
              <a:ext uri="{FF2B5EF4-FFF2-40B4-BE49-F238E27FC236}">
                <a16:creationId xmlns:a16="http://schemas.microsoft.com/office/drawing/2014/main" id="{7925B631-DCC5-4706-BF18-0631D1C72495}"/>
              </a:ext>
            </a:extLst>
          </p:cNvPr>
          <p:cNvSpPr/>
          <p:nvPr/>
        </p:nvSpPr>
        <p:spPr>
          <a:xfrm rot="1342795">
            <a:off x="2297330" y="1419221"/>
            <a:ext cx="819048" cy="4724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rPr>
              <a:t>Dry</a:t>
            </a:r>
            <a:endParaRPr lang="en-US" b="1" dirty="0">
              <a:solidFill>
                <a:schemeClr val="bg1"/>
              </a:solidFill>
            </a:endParaRPr>
          </a:p>
        </p:txBody>
      </p:sp>
      <p:sp>
        <p:nvSpPr>
          <p:cNvPr id="12" name="Arrow: Right 11">
            <a:extLst>
              <a:ext uri="{FF2B5EF4-FFF2-40B4-BE49-F238E27FC236}">
                <a16:creationId xmlns:a16="http://schemas.microsoft.com/office/drawing/2014/main" id="{77F3938F-9FA8-44A7-889B-5186A72F5CBC}"/>
              </a:ext>
            </a:extLst>
          </p:cNvPr>
          <p:cNvSpPr/>
          <p:nvPr/>
        </p:nvSpPr>
        <p:spPr>
          <a:xfrm rot="1342795">
            <a:off x="4162476" y="1366124"/>
            <a:ext cx="819048" cy="4724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Dry</a:t>
            </a:r>
            <a:endParaRPr lang="en-US" dirty="0">
              <a:solidFill>
                <a:schemeClr val="bg1"/>
              </a:solidFill>
            </a:endParaRPr>
          </a:p>
        </p:txBody>
      </p:sp>
      <p:sp>
        <p:nvSpPr>
          <p:cNvPr id="13" name="Arrow: Right 12">
            <a:extLst>
              <a:ext uri="{FF2B5EF4-FFF2-40B4-BE49-F238E27FC236}">
                <a16:creationId xmlns:a16="http://schemas.microsoft.com/office/drawing/2014/main" id="{C2002FE3-D73B-4785-BF08-9EAE20113805}"/>
              </a:ext>
            </a:extLst>
          </p:cNvPr>
          <p:cNvSpPr/>
          <p:nvPr/>
        </p:nvSpPr>
        <p:spPr>
          <a:xfrm rot="1342795">
            <a:off x="7768531" y="5815393"/>
            <a:ext cx="819048" cy="4724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Dry</a:t>
            </a:r>
            <a:endParaRPr lang="en-US" dirty="0">
              <a:solidFill>
                <a:schemeClr val="bg1"/>
              </a:solidFill>
            </a:endParaRPr>
          </a:p>
        </p:txBody>
      </p:sp>
      <p:sp>
        <p:nvSpPr>
          <p:cNvPr id="14" name="Oval 13">
            <a:extLst>
              <a:ext uri="{FF2B5EF4-FFF2-40B4-BE49-F238E27FC236}">
                <a16:creationId xmlns:a16="http://schemas.microsoft.com/office/drawing/2014/main" id="{35C75A6E-D4B6-4FC0-811E-EFFD9AE8CDAE}"/>
              </a:ext>
            </a:extLst>
          </p:cNvPr>
          <p:cNvSpPr/>
          <p:nvPr/>
        </p:nvSpPr>
        <p:spPr>
          <a:xfrm>
            <a:off x="6675361" y="5291284"/>
            <a:ext cx="1786466" cy="1775765"/>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B898520E-1F81-4CCA-B2A9-84E555F125A9}"/>
              </a:ext>
            </a:extLst>
          </p:cNvPr>
          <p:cNvSpPr/>
          <p:nvPr/>
        </p:nvSpPr>
        <p:spPr>
          <a:xfrm>
            <a:off x="4948835" y="2752761"/>
            <a:ext cx="1786466" cy="1775765"/>
          </a:xfrm>
          <a:prstGeom prst="ellipse">
            <a:avLst/>
          </a:prstGeom>
          <a:noFill/>
          <a:ln w="57150">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B2F8365E-8AA7-4851-815E-AEA7B122C413}"/>
              </a:ext>
            </a:extLst>
          </p:cNvPr>
          <p:cNvSpPr/>
          <p:nvPr/>
        </p:nvSpPr>
        <p:spPr>
          <a:xfrm>
            <a:off x="2763384" y="2656915"/>
            <a:ext cx="1786466" cy="1775765"/>
          </a:xfrm>
          <a:prstGeom prst="ellipse">
            <a:avLst/>
          </a:prstGeom>
          <a:noFill/>
          <a:ln w="57150">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pslz="http://schemas.microsoft.com/office/powerpoint/2016/slidezoom">
        <mc:Choice Requires="pslz">
          <p:graphicFrame>
            <p:nvGraphicFramePr>
              <p:cNvPr id="18" name="Slide Zoom 17">
                <a:extLst>
                  <a:ext uri="{FF2B5EF4-FFF2-40B4-BE49-F238E27FC236}">
                    <a16:creationId xmlns:a16="http://schemas.microsoft.com/office/drawing/2014/main" id="{32BE2DF7-4E38-41E5-89F6-AB211FEAAD4C}"/>
                  </a:ext>
                </a:extLst>
              </p:cNvPr>
              <p:cNvGraphicFramePr>
                <a:graphicFrameLocks noChangeAspect="1"/>
              </p:cNvGraphicFramePr>
              <p:nvPr>
                <p:extLst>
                  <p:ext uri="{D42A27DB-BD31-4B8C-83A1-F6EECF244321}">
                    <p14:modId xmlns:p14="http://schemas.microsoft.com/office/powerpoint/2010/main" val="1875807006"/>
                  </p:ext>
                </p:extLst>
              </p:nvPr>
            </p:nvGraphicFramePr>
            <p:xfrm>
              <a:off x="8396112" y="0"/>
              <a:ext cx="747888" cy="560916"/>
            </p:xfrm>
            <a:graphic>
              <a:graphicData uri="http://schemas.microsoft.com/office/powerpoint/2016/slidezoom">
                <pslz:sldZm>
                  <pslz:sldZmObj sldId="256" cId="2775491427">
                    <pslz:zmPr id="{64E0AF93-94EA-40B9-92E2-0E4DC893935B}" returnToParent="0" transitionDur="1000">
                      <p166:blipFill xmlns:p166="http://schemas.microsoft.com/office/powerpoint/2016/6/main">
                        <a:blip r:embed="rId4"/>
                        <a:stretch>
                          <a:fillRect/>
                        </a:stretch>
                      </p166:blipFill>
                      <p166:spPr xmlns:p166="http://schemas.microsoft.com/office/powerpoint/2016/6/main">
                        <a:xfrm>
                          <a:off x="0" y="0"/>
                          <a:ext cx="747888" cy="560916"/>
                        </a:xfrm>
                        <a:prstGeom prst="rect">
                          <a:avLst/>
                        </a:prstGeom>
                        <a:ln w="3175">
                          <a:solidFill>
                            <a:prstClr val="ltGray"/>
                          </a:solidFill>
                        </a:ln>
                      </p166:spPr>
                    </pslz:zmPr>
                  </pslz:sldZmObj>
                </pslz:sldZm>
              </a:graphicData>
            </a:graphic>
          </p:graphicFrame>
        </mc:Choice>
        <mc:Fallback xmlns="">
          <p:pic>
            <p:nvPicPr>
              <p:cNvPr id="18" name="Slide Zoom 17">
                <a:hlinkClick r:id="rId5" action="ppaction://hlinksldjump"/>
                <a:extLst>
                  <a:ext uri="{FF2B5EF4-FFF2-40B4-BE49-F238E27FC236}">
                    <a16:creationId xmlns:a16="http://schemas.microsoft.com/office/drawing/2014/main" id="{32BE2DF7-4E38-41E5-89F6-AB211FEAAD4C}"/>
                  </a:ext>
                </a:extLst>
              </p:cNvPr>
              <p:cNvPicPr>
                <a:picLocks noGrp="1" noRot="1" noChangeAspect="1" noMove="1" noResize="1" noEditPoints="1" noAdjustHandles="1" noChangeArrowheads="1" noChangeShapeType="1"/>
              </p:cNvPicPr>
              <p:nvPr/>
            </p:nvPicPr>
            <p:blipFill>
              <a:blip r:embed="rId6"/>
              <a:stretch>
                <a:fillRect/>
              </a:stretch>
            </p:blipFill>
            <p:spPr>
              <a:xfrm>
                <a:off x="8396112" y="0"/>
                <a:ext cx="747888" cy="560916"/>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8" name="Slide Zoom 7">
                <a:extLst>
                  <a:ext uri="{FF2B5EF4-FFF2-40B4-BE49-F238E27FC236}">
                    <a16:creationId xmlns:a16="http://schemas.microsoft.com/office/drawing/2014/main" id="{A1FE4A91-A323-42C8-A2A0-8AB6D0632CCB}"/>
                  </a:ext>
                </a:extLst>
              </p:cNvPr>
              <p:cNvGraphicFramePr>
                <a:graphicFrameLocks noChangeAspect="1"/>
              </p:cNvGraphicFramePr>
              <p:nvPr>
                <p:extLst>
                  <p:ext uri="{D42A27DB-BD31-4B8C-83A1-F6EECF244321}">
                    <p14:modId xmlns:p14="http://schemas.microsoft.com/office/powerpoint/2010/main" val="3595343024"/>
                  </p:ext>
                </p:extLst>
              </p:nvPr>
            </p:nvGraphicFramePr>
            <p:xfrm>
              <a:off x="7552067" y="-14312"/>
              <a:ext cx="766969" cy="575227"/>
            </p:xfrm>
            <a:graphic>
              <a:graphicData uri="http://schemas.microsoft.com/office/powerpoint/2016/slidezoom">
                <pslz:sldZm>
                  <pslz:sldZmObj sldId="330" cId="4104578058">
                    <pslz:zmPr id="{F1B94203-DB78-4D41-8F73-7AD4D98A9866}" returnToParent="0" transitionDur="1000">
                      <p166:blipFill xmlns:p166="http://schemas.microsoft.com/office/powerpoint/2016/6/main">
                        <a:blip r:embed="rId7"/>
                        <a:stretch>
                          <a:fillRect/>
                        </a:stretch>
                      </p166:blipFill>
                      <p166:spPr xmlns:p166="http://schemas.microsoft.com/office/powerpoint/2016/6/main">
                        <a:xfrm>
                          <a:off x="0" y="0"/>
                          <a:ext cx="766969" cy="575227"/>
                        </a:xfrm>
                        <a:prstGeom prst="rect">
                          <a:avLst/>
                        </a:prstGeom>
                        <a:ln w="3175">
                          <a:solidFill>
                            <a:prstClr val="ltGray"/>
                          </a:solidFill>
                        </a:ln>
                      </p166:spPr>
                    </pslz:zmPr>
                  </pslz:sldZmObj>
                </pslz:sldZm>
              </a:graphicData>
            </a:graphic>
          </p:graphicFrame>
        </mc:Choice>
        <mc:Fallback xmlns="">
          <p:pic>
            <p:nvPicPr>
              <p:cNvPr id="8" name="Slide Zoom 7">
                <a:hlinkClick r:id="rId8" action="ppaction://hlinksldjump"/>
                <a:extLst>
                  <a:ext uri="{FF2B5EF4-FFF2-40B4-BE49-F238E27FC236}">
                    <a16:creationId xmlns:a16="http://schemas.microsoft.com/office/drawing/2014/main" id="{A1FE4A91-A323-42C8-A2A0-8AB6D0632CCB}"/>
                  </a:ext>
                </a:extLst>
              </p:cNvPr>
              <p:cNvPicPr>
                <a:picLocks noGrp="1" noRot="1" noChangeAspect="1" noMove="1" noResize="1" noEditPoints="1" noAdjustHandles="1" noChangeArrowheads="1" noChangeShapeType="1"/>
              </p:cNvPicPr>
              <p:nvPr/>
            </p:nvPicPr>
            <p:blipFill>
              <a:blip r:embed="rId9"/>
              <a:stretch>
                <a:fillRect/>
              </a:stretch>
            </p:blipFill>
            <p:spPr>
              <a:xfrm>
                <a:off x="7552067" y="-14312"/>
                <a:ext cx="766969" cy="575227"/>
              </a:xfrm>
              <a:prstGeom prst="rect">
                <a:avLst/>
              </a:prstGeom>
              <a:ln w="3175">
                <a:solidFill>
                  <a:prstClr val="ltGray"/>
                </a:solidFill>
              </a:ln>
            </p:spPr>
          </p:pic>
        </mc:Fallback>
      </mc:AlternateContent>
    </p:spTree>
    <p:extLst>
      <p:ext uri="{BB962C8B-B14F-4D97-AF65-F5344CB8AC3E}">
        <p14:creationId xmlns:p14="http://schemas.microsoft.com/office/powerpoint/2010/main" val="2472349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gradFill>
          <a:gsLst>
            <a:gs pos="0">
              <a:schemeClr val="tx1">
                <a:lumMod val="95000"/>
                <a:lumOff val="5000"/>
              </a:schemeClr>
            </a:gs>
            <a:gs pos="50000">
              <a:srgbClr val="70A149"/>
            </a:gs>
            <a:gs pos="100000">
              <a:schemeClr val="tx1"/>
            </a:gs>
          </a:gsLst>
          <a:lin ang="0" scaled="0"/>
        </a:gradFill>
        <a:effectLst/>
      </p:bgPr>
    </p:bg>
    <p:spTree>
      <p:nvGrpSpPr>
        <p:cNvPr id="1" name=""/>
        <p:cNvGrpSpPr/>
        <p:nvPr/>
      </p:nvGrpSpPr>
      <p:grpSpPr>
        <a:xfrm>
          <a:off x="0" y="0"/>
          <a:ext cx="0" cy="0"/>
          <a:chOff x="0" y="0"/>
          <a:chExt cx="0" cy="0"/>
        </a:xfrm>
      </p:grpSpPr>
      <p:sp>
        <p:nvSpPr>
          <p:cNvPr id="24" name="Rectangle 23"/>
          <p:cNvSpPr/>
          <p:nvPr/>
        </p:nvSpPr>
        <p:spPr>
          <a:xfrm>
            <a:off x="0" y="-76200"/>
            <a:ext cx="1724722" cy="6994656"/>
          </a:xfrm>
          <a:prstGeom prst="rect">
            <a:avLst/>
          </a:prstGeom>
          <a:gradFill>
            <a:gsLst>
              <a:gs pos="0">
                <a:schemeClr val="bg1">
                  <a:lumMod val="95000"/>
                  <a:alpha val="0"/>
                </a:schemeClr>
              </a:gs>
              <a:gs pos="100000">
                <a:srgbClr val="F0F0F0">
                  <a:alpha val="0"/>
                </a:srgbClr>
              </a:gs>
              <a:gs pos="50000">
                <a:schemeClr val="bg1">
                  <a:lumMod val="85000"/>
                  <a:alpha val="50000"/>
                </a:schemeClr>
              </a:gs>
            </a:gsLst>
            <a:lin ang="5400000" scaled="0"/>
          </a:gra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ectangle 22"/>
          <p:cNvSpPr/>
          <p:nvPr/>
        </p:nvSpPr>
        <p:spPr>
          <a:xfrm>
            <a:off x="6892891" y="-228601"/>
            <a:ext cx="2397647" cy="2682744"/>
          </a:xfrm>
          <a:prstGeom prst="rect">
            <a:avLst/>
          </a:prstGeom>
          <a:gradFill>
            <a:gsLst>
              <a:gs pos="0">
                <a:schemeClr val="bg1">
                  <a:lumMod val="95000"/>
                  <a:alpha val="0"/>
                </a:schemeClr>
              </a:gs>
              <a:gs pos="100000">
                <a:srgbClr val="F0F0F0">
                  <a:alpha val="0"/>
                </a:srgbClr>
              </a:gs>
              <a:gs pos="50000">
                <a:schemeClr val="bg1">
                  <a:lumMod val="75000"/>
                </a:schemeClr>
              </a:gs>
            </a:gsLst>
            <a:lin ang="5400000" scaled="0"/>
          </a:gra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Rectangle 21"/>
          <p:cNvSpPr/>
          <p:nvPr/>
        </p:nvSpPr>
        <p:spPr>
          <a:xfrm>
            <a:off x="4287831" y="-228601"/>
            <a:ext cx="2091498" cy="7162800"/>
          </a:xfrm>
          <a:prstGeom prst="rect">
            <a:avLst/>
          </a:prstGeom>
          <a:gradFill>
            <a:gsLst>
              <a:gs pos="0">
                <a:schemeClr val="bg1">
                  <a:lumMod val="95000"/>
                  <a:alpha val="0"/>
                </a:schemeClr>
              </a:gs>
              <a:gs pos="100000">
                <a:srgbClr val="F0F0F0">
                  <a:alpha val="0"/>
                </a:srgbClr>
              </a:gs>
              <a:gs pos="50000">
                <a:schemeClr val="bg1">
                  <a:lumMod val="75000"/>
                </a:schemeClr>
              </a:gs>
            </a:gsLst>
            <a:lin ang="5400000" scaled="0"/>
          </a:gra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p:cNvSpPr/>
          <p:nvPr/>
        </p:nvSpPr>
        <p:spPr>
          <a:xfrm>
            <a:off x="2132160" y="-160272"/>
            <a:ext cx="1714092" cy="7162800"/>
          </a:xfrm>
          <a:prstGeom prst="rect">
            <a:avLst/>
          </a:prstGeom>
          <a:gradFill>
            <a:gsLst>
              <a:gs pos="0">
                <a:schemeClr val="bg1">
                  <a:lumMod val="95000"/>
                  <a:alpha val="0"/>
                </a:schemeClr>
              </a:gs>
              <a:gs pos="100000">
                <a:srgbClr val="F0F0F0">
                  <a:alpha val="0"/>
                </a:srgbClr>
              </a:gs>
              <a:gs pos="50000">
                <a:schemeClr val="bg1">
                  <a:lumMod val="85000"/>
                  <a:alpha val="50000"/>
                </a:schemeClr>
              </a:gs>
            </a:gsLst>
            <a:lin ang="5400000" scaled="0"/>
          </a:gra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Subtitle 2"/>
          <p:cNvSpPr>
            <a:spLocks noGrp="1"/>
          </p:cNvSpPr>
          <p:nvPr>
            <p:ph type="subTitle" idx="1"/>
          </p:nvPr>
        </p:nvSpPr>
        <p:spPr>
          <a:xfrm>
            <a:off x="213731" y="762000"/>
            <a:ext cx="6400800" cy="457200"/>
          </a:xfrm>
        </p:spPr>
        <p:txBody>
          <a:bodyPr>
            <a:normAutofit/>
          </a:bodyPr>
          <a:lstStyle/>
          <a:p>
            <a:pPr algn="l"/>
            <a:r>
              <a:rPr lang="en-US" sz="2400" dirty="0">
                <a:solidFill>
                  <a:schemeClr val="bg1">
                    <a:lumMod val="85000"/>
                  </a:schemeClr>
                </a:solidFill>
                <a:effectLst>
                  <a:outerShdw blurRad="38100" dist="38100" dir="2700000" algn="tl">
                    <a:srgbClr val="000000">
                      <a:alpha val="43137"/>
                    </a:srgbClr>
                  </a:outerShdw>
                </a:effectLst>
              </a:rPr>
              <a:t>Progress Summary</a:t>
            </a:r>
          </a:p>
        </p:txBody>
      </p:sp>
      <p:sp>
        <p:nvSpPr>
          <p:cNvPr id="5" name="Rectangle 4"/>
          <p:cNvSpPr/>
          <p:nvPr/>
        </p:nvSpPr>
        <p:spPr>
          <a:xfrm>
            <a:off x="-76200" y="3741625"/>
            <a:ext cx="1905000" cy="278227"/>
          </a:xfrm>
          <a:prstGeom prst="rect">
            <a:avLst/>
          </a:prstGeom>
          <a:gradFill>
            <a:gsLst>
              <a:gs pos="0">
                <a:schemeClr val="accent1">
                  <a:lumMod val="50000"/>
                </a:schemeClr>
              </a:gs>
              <a:gs pos="50000">
                <a:schemeClr val="accent1">
                  <a:lumMod val="75000"/>
                </a:schemeClr>
              </a:gs>
              <a:gs pos="100000">
                <a:schemeClr val="accent1">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6" name="Rectangle 5"/>
          <p:cNvSpPr/>
          <p:nvPr/>
        </p:nvSpPr>
        <p:spPr>
          <a:xfrm>
            <a:off x="1828800" y="3236745"/>
            <a:ext cx="304800" cy="783107"/>
          </a:xfrm>
          <a:custGeom>
            <a:avLst/>
            <a:gdLst>
              <a:gd name="connsiteX0" fmla="*/ 0 w 408878"/>
              <a:gd name="connsiteY0" fmla="*/ 0 h 381000"/>
              <a:gd name="connsiteX1" fmla="*/ 408878 w 408878"/>
              <a:gd name="connsiteY1" fmla="*/ 0 h 381000"/>
              <a:gd name="connsiteX2" fmla="*/ 408878 w 408878"/>
              <a:gd name="connsiteY2" fmla="*/ 381000 h 381000"/>
              <a:gd name="connsiteX3" fmla="*/ 0 w 408878"/>
              <a:gd name="connsiteY3" fmla="*/ 381000 h 381000"/>
              <a:gd name="connsiteX4" fmla="*/ 0 w 408878"/>
              <a:gd name="connsiteY4" fmla="*/ 0 h 381000"/>
              <a:gd name="connsiteX0" fmla="*/ 0 w 408878"/>
              <a:gd name="connsiteY0" fmla="*/ 691376 h 1072376"/>
              <a:gd name="connsiteX1" fmla="*/ 408878 w 408878"/>
              <a:gd name="connsiteY1" fmla="*/ 0 h 1072376"/>
              <a:gd name="connsiteX2" fmla="*/ 408878 w 408878"/>
              <a:gd name="connsiteY2" fmla="*/ 1072376 h 1072376"/>
              <a:gd name="connsiteX3" fmla="*/ 0 w 408878"/>
              <a:gd name="connsiteY3" fmla="*/ 1072376 h 1072376"/>
              <a:gd name="connsiteX4" fmla="*/ 0 w 408878"/>
              <a:gd name="connsiteY4" fmla="*/ 691376 h 1072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78" h="1072376">
                <a:moveTo>
                  <a:pt x="0" y="691376"/>
                </a:moveTo>
                <a:lnTo>
                  <a:pt x="408878" y="0"/>
                </a:lnTo>
                <a:lnTo>
                  <a:pt x="408878" y="1072376"/>
                </a:lnTo>
                <a:lnTo>
                  <a:pt x="0" y="1072376"/>
                </a:lnTo>
                <a:lnTo>
                  <a:pt x="0" y="691376"/>
                </a:lnTo>
                <a:close/>
              </a:path>
            </a:pathLst>
          </a:custGeom>
          <a:gradFill>
            <a:gsLst>
              <a:gs pos="0">
                <a:schemeClr val="accent1">
                  <a:lumMod val="50000"/>
                </a:schemeClr>
              </a:gs>
              <a:gs pos="50000">
                <a:schemeClr val="accent1">
                  <a:lumMod val="75000"/>
                </a:schemeClr>
              </a:gs>
              <a:gs pos="100000">
                <a:schemeClr val="accent1">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7" name="Rectangle 6"/>
          <p:cNvSpPr/>
          <p:nvPr/>
        </p:nvSpPr>
        <p:spPr>
          <a:xfrm>
            <a:off x="2133600" y="3240817"/>
            <a:ext cx="1676400" cy="779035"/>
          </a:xfrm>
          <a:prstGeom prst="rect">
            <a:avLst/>
          </a:prstGeom>
          <a:gradFill>
            <a:gsLst>
              <a:gs pos="0">
                <a:schemeClr val="accent1">
                  <a:lumMod val="50000"/>
                </a:schemeClr>
              </a:gs>
              <a:gs pos="50000">
                <a:schemeClr val="accent1">
                  <a:lumMod val="75000"/>
                </a:schemeClr>
              </a:gs>
              <a:gs pos="100000">
                <a:schemeClr val="accent1">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8" name="Rectangle 5"/>
          <p:cNvSpPr/>
          <p:nvPr/>
        </p:nvSpPr>
        <p:spPr>
          <a:xfrm>
            <a:off x="3810000" y="2735937"/>
            <a:ext cx="457200" cy="1283915"/>
          </a:xfrm>
          <a:custGeom>
            <a:avLst/>
            <a:gdLst>
              <a:gd name="connsiteX0" fmla="*/ 0 w 408878"/>
              <a:gd name="connsiteY0" fmla="*/ 0 h 381000"/>
              <a:gd name="connsiteX1" fmla="*/ 408878 w 408878"/>
              <a:gd name="connsiteY1" fmla="*/ 0 h 381000"/>
              <a:gd name="connsiteX2" fmla="*/ 408878 w 408878"/>
              <a:gd name="connsiteY2" fmla="*/ 381000 h 381000"/>
              <a:gd name="connsiteX3" fmla="*/ 0 w 408878"/>
              <a:gd name="connsiteY3" fmla="*/ 381000 h 381000"/>
              <a:gd name="connsiteX4" fmla="*/ 0 w 408878"/>
              <a:gd name="connsiteY4" fmla="*/ 0 h 381000"/>
              <a:gd name="connsiteX0" fmla="*/ 0 w 408878"/>
              <a:gd name="connsiteY0" fmla="*/ 691376 h 1072376"/>
              <a:gd name="connsiteX1" fmla="*/ 408878 w 408878"/>
              <a:gd name="connsiteY1" fmla="*/ 0 h 1072376"/>
              <a:gd name="connsiteX2" fmla="*/ 408878 w 408878"/>
              <a:gd name="connsiteY2" fmla="*/ 1072376 h 1072376"/>
              <a:gd name="connsiteX3" fmla="*/ 0 w 408878"/>
              <a:gd name="connsiteY3" fmla="*/ 1072376 h 1072376"/>
              <a:gd name="connsiteX4" fmla="*/ 0 w 408878"/>
              <a:gd name="connsiteY4" fmla="*/ 691376 h 1072376"/>
              <a:gd name="connsiteX0" fmla="*/ 0 w 408878"/>
              <a:gd name="connsiteY0" fmla="*/ 270135 h 651135"/>
              <a:gd name="connsiteX1" fmla="*/ 408878 w 408878"/>
              <a:gd name="connsiteY1" fmla="*/ 0 h 651135"/>
              <a:gd name="connsiteX2" fmla="*/ 408878 w 408878"/>
              <a:gd name="connsiteY2" fmla="*/ 651135 h 651135"/>
              <a:gd name="connsiteX3" fmla="*/ 0 w 408878"/>
              <a:gd name="connsiteY3" fmla="*/ 651135 h 651135"/>
              <a:gd name="connsiteX4" fmla="*/ 0 w 408878"/>
              <a:gd name="connsiteY4" fmla="*/ 270135 h 651135"/>
              <a:gd name="connsiteX0" fmla="*/ 0 w 408878"/>
              <a:gd name="connsiteY0" fmla="*/ 256369 h 651135"/>
              <a:gd name="connsiteX1" fmla="*/ 408878 w 408878"/>
              <a:gd name="connsiteY1" fmla="*/ 0 h 651135"/>
              <a:gd name="connsiteX2" fmla="*/ 408878 w 408878"/>
              <a:gd name="connsiteY2" fmla="*/ 651135 h 651135"/>
              <a:gd name="connsiteX3" fmla="*/ 0 w 408878"/>
              <a:gd name="connsiteY3" fmla="*/ 651135 h 651135"/>
              <a:gd name="connsiteX4" fmla="*/ 0 w 408878"/>
              <a:gd name="connsiteY4" fmla="*/ 256369 h 651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78" h="651135">
                <a:moveTo>
                  <a:pt x="0" y="256369"/>
                </a:moveTo>
                <a:lnTo>
                  <a:pt x="408878" y="0"/>
                </a:lnTo>
                <a:lnTo>
                  <a:pt x="408878" y="651135"/>
                </a:lnTo>
                <a:lnTo>
                  <a:pt x="0" y="651135"/>
                </a:lnTo>
                <a:lnTo>
                  <a:pt x="0" y="256369"/>
                </a:lnTo>
                <a:close/>
              </a:path>
            </a:pathLst>
          </a:custGeom>
          <a:gradFill>
            <a:gsLst>
              <a:gs pos="0">
                <a:schemeClr val="accent1">
                  <a:lumMod val="50000"/>
                </a:schemeClr>
              </a:gs>
              <a:gs pos="50000">
                <a:schemeClr val="accent1">
                  <a:lumMod val="75000"/>
                </a:schemeClr>
              </a:gs>
              <a:gs pos="100000">
                <a:schemeClr val="accent1">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9" name="Rectangle 8"/>
          <p:cNvSpPr/>
          <p:nvPr/>
        </p:nvSpPr>
        <p:spPr>
          <a:xfrm>
            <a:off x="4267200" y="2740009"/>
            <a:ext cx="2346579" cy="1279843"/>
          </a:xfrm>
          <a:prstGeom prst="rect">
            <a:avLst/>
          </a:prstGeom>
          <a:gradFill>
            <a:gsLst>
              <a:gs pos="0">
                <a:schemeClr val="accent1">
                  <a:lumMod val="50000"/>
                </a:schemeClr>
              </a:gs>
              <a:gs pos="50000">
                <a:schemeClr val="accent1">
                  <a:lumMod val="75000"/>
                </a:schemeClr>
              </a:gs>
              <a:gs pos="100000">
                <a:schemeClr val="accent1">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4" name="Rectangle 13"/>
          <p:cNvSpPr/>
          <p:nvPr/>
        </p:nvSpPr>
        <p:spPr>
          <a:xfrm flipV="1">
            <a:off x="-76200" y="4019852"/>
            <a:ext cx="1905000" cy="278611"/>
          </a:xfrm>
          <a:prstGeom prst="rect">
            <a:avLst/>
          </a:prstGeom>
          <a:gradFill>
            <a:gsLst>
              <a:gs pos="0">
                <a:schemeClr val="tx1">
                  <a:lumMod val="95000"/>
                  <a:lumOff val="5000"/>
                </a:schemeClr>
              </a:gs>
              <a:gs pos="50000">
                <a:schemeClr val="tx1">
                  <a:lumMod val="75000"/>
                  <a:lumOff val="25000"/>
                </a:schemeClr>
              </a:gs>
              <a:gs pos="100000">
                <a:schemeClr val="tx1">
                  <a:lumMod val="65000"/>
                  <a:lumOff val="35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5" name="Rectangle 5"/>
          <p:cNvSpPr/>
          <p:nvPr/>
        </p:nvSpPr>
        <p:spPr>
          <a:xfrm flipV="1">
            <a:off x="1828800" y="4019851"/>
            <a:ext cx="304800" cy="784187"/>
          </a:xfrm>
          <a:custGeom>
            <a:avLst/>
            <a:gdLst>
              <a:gd name="connsiteX0" fmla="*/ 0 w 408878"/>
              <a:gd name="connsiteY0" fmla="*/ 0 h 381000"/>
              <a:gd name="connsiteX1" fmla="*/ 408878 w 408878"/>
              <a:gd name="connsiteY1" fmla="*/ 0 h 381000"/>
              <a:gd name="connsiteX2" fmla="*/ 408878 w 408878"/>
              <a:gd name="connsiteY2" fmla="*/ 381000 h 381000"/>
              <a:gd name="connsiteX3" fmla="*/ 0 w 408878"/>
              <a:gd name="connsiteY3" fmla="*/ 381000 h 381000"/>
              <a:gd name="connsiteX4" fmla="*/ 0 w 408878"/>
              <a:gd name="connsiteY4" fmla="*/ 0 h 381000"/>
              <a:gd name="connsiteX0" fmla="*/ 0 w 408878"/>
              <a:gd name="connsiteY0" fmla="*/ 691376 h 1072376"/>
              <a:gd name="connsiteX1" fmla="*/ 408878 w 408878"/>
              <a:gd name="connsiteY1" fmla="*/ 0 h 1072376"/>
              <a:gd name="connsiteX2" fmla="*/ 408878 w 408878"/>
              <a:gd name="connsiteY2" fmla="*/ 1072376 h 1072376"/>
              <a:gd name="connsiteX3" fmla="*/ 0 w 408878"/>
              <a:gd name="connsiteY3" fmla="*/ 1072376 h 1072376"/>
              <a:gd name="connsiteX4" fmla="*/ 0 w 408878"/>
              <a:gd name="connsiteY4" fmla="*/ 691376 h 1072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78" h="1072376">
                <a:moveTo>
                  <a:pt x="0" y="691376"/>
                </a:moveTo>
                <a:lnTo>
                  <a:pt x="408878" y="0"/>
                </a:lnTo>
                <a:lnTo>
                  <a:pt x="408878" y="1072376"/>
                </a:lnTo>
                <a:lnTo>
                  <a:pt x="0" y="1072376"/>
                </a:lnTo>
                <a:lnTo>
                  <a:pt x="0" y="691376"/>
                </a:lnTo>
                <a:close/>
              </a:path>
            </a:pathLst>
          </a:custGeom>
          <a:gradFill>
            <a:gsLst>
              <a:gs pos="0">
                <a:schemeClr val="tx1">
                  <a:lumMod val="95000"/>
                  <a:lumOff val="5000"/>
                </a:schemeClr>
              </a:gs>
              <a:gs pos="50000">
                <a:schemeClr val="tx1">
                  <a:lumMod val="75000"/>
                  <a:lumOff val="25000"/>
                </a:schemeClr>
              </a:gs>
              <a:gs pos="100000">
                <a:schemeClr val="tx1">
                  <a:lumMod val="65000"/>
                  <a:lumOff val="35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6" name="Rectangle 15"/>
          <p:cNvSpPr/>
          <p:nvPr/>
        </p:nvSpPr>
        <p:spPr>
          <a:xfrm flipV="1">
            <a:off x="2133600" y="4019851"/>
            <a:ext cx="1676400" cy="780109"/>
          </a:xfrm>
          <a:prstGeom prst="rect">
            <a:avLst/>
          </a:prstGeom>
          <a:gradFill>
            <a:gsLst>
              <a:gs pos="0">
                <a:schemeClr val="tx1">
                  <a:lumMod val="95000"/>
                  <a:lumOff val="5000"/>
                </a:schemeClr>
              </a:gs>
              <a:gs pos="50000">
                <a:schemeClr val="tx1">
                  <a:lumMod val="75000"/>
                  <a:lumOff val="25000"/>
                </a:schemeClr>
              </a:gs>
              <a:gs pos="100000">
                <a:schemeClr val="tx1">
                  <a:lumMod val="65000"/>
                  <a:lumOff val="35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7" name="Rectangle 5"/>
          <p:cNvSpPr/>
          <p:nvPr/>
        </p:nvSpPr>
        <p:spPr>
          <a:xfrm flipV="1">
            <a:off x="3810000" y="4019852"/>
            <a:ext cx="457200" cy="1285686"/>
          </a:xfrm>
          <a:custGeom>
            <a:avLst/>
            <a:gdLst>
              <a:gd name="connsiteX0" fmla="*/ 0 w 408878"/>
              <a:gd name="connsiteY0" fmla="*/ 0 h 381000"/>
              <a:gd name="connsiteX1" fmla="*/ 408878 w 408878"/>
              <a:gd name="connsiteY1" fmla="*/ 0 h 381000"/>
              <a:gd name="connsiteX2" fmla="*/ 408878 w 408878"/>
              <a:gd name="connsiteY2" fmla="*/ 381000 h 381000"/>
              <a:gd name="connsiteX3" fmla="*/ 0 w 408878"/>
              <a:gd name="connsiteY3" fmla="*/ 381000 h 381000"/>
              <a:gd name="connsiteX4" fmla="*/ 0 w 408878"/>
              <a:gd name="connsiteY4" fmla="*/ 0 h 381000"/>
              <a:gd name="connsiteX0" fmla="*/ 0 w 408878"/>
              <a:gd name="connsiteY0" fmla="*/ 691376 h 1072376"/>
              <a:gd name="connsiteX1" fmla="*/ 408878 w 408878"/>
              <a:gd name="connsiteY1" fmla="*/ 0 h 1072376"/>
              <a:gd name="connsiteX2" fmla="*/ 408878 w 408878"/>
              <a:gd name="connsiteY2" fmla="*/ 1072376 h 1072376"/>
              <a:gd name="connsiteX3" fmla="*/ 0 w 408878"/>
              <a:gd name="connsiteY3" fmla="*/ 1072376 h 1072376"/>
              <a:gd name="connsiteX4" fmla="*/ 0 w 408878"/>
              <a:gd name="connsiteY4" fmla="*/ 691376 h 1072376"/>
              <a:gd name="connsiteX0" fmla="*/ 0 w 408878"/>
              <a:gd name="connsiteY0" fmla="*/ 270135 h 651135"/>
              <a:gd name="connsiteX1" fmla="*/ 408878 w 408878"/>
              <a:gd name="connsiteY1" fmla="*/ 0 h 651135"/>
              <a:gd name="connsiteX2" fmla="*/ 408878 w 408878"/>
              <a:gd name="connsiteY2" fmla="*/ 651135 h 651135"/>
              <a:gd name="connsiteX3" fmla="*/ 0 w 408878"/>
              <a:gd name="connsiteY3" fmla="*/ 651135 h 651135"/>
              <a:gd name="connsiteX4" fmla="*/ 0 w 408878"/>
              <a:gd name="connsiteY4" fmla="*/ 270135 h 651135"/>
              <a:gd name="connsiteX0" fmla="*/ 0 w 408878"/>
              <a:gd name="connsiteY0" fmla="*/ 256369 h 651135"/>
              <a:gd name="connsiteX1" fmla="*/ 408878 w 408878"/>
              <a:gd name="connsiteY1" fmla="*/ 0 h 651135"/>
              <a:gd name="connsiteX2" fmla="*/ 408878 w 408878"/>
              <a:gd name="connsiteY2" fmla="*/ 651135 h 651135"/>
              <a:gd name="connsiteX3" fmla="*/ 0 w 408878"/>
              <a:gd name="connsiteY3" fmla="*/ 651135 h 651135"/>
              <a:gd name="connsiteX4" fmla="*/ 0 w 408878"/>
              <a:gd name="connsiteY4" fmla="*/ 256369 h 651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78" h="651135">
                <a:moveTo>
                  <a:pt x="0" y="256369"/>
                </a:moveTo>
                <a:lnTo>
                  <a:pt x="408878" y="0"/>
                </a:lnTo>
                <a:lnTo>
                  <a:pt x="408878" y="651135"/>
                </a:lnTo>
                <a:lnTo>
                  <a:pt x="0" y="651135"/>
                </a:lnTo>
                <a:lnTo>
                  <a:pt x="0" y="256369"/>
                </a:lnTo>
                <a:close/>
              </a:path>
            </a:pathLst>
          </a:custGeom>
          <a:gradFill>
            <a:gsLst>
              <a:gs pos="0">
                <a:schemeClr val="tx1">
                  <a:lumMod val="95000"/>
                  <a:lumOff val="5000"/>
                </a:schemeClr>
              </a:gs>
              <a:gs pos="50000">
                <a:schemeClr val="tx1">
                  <a:lumMod val="75000"/>
                  <a:lumOff val="25000"/>
                </a:schemeClr>
              </a:gs>
              <a:gs pos="100000">
                <a:schemeClr val="tx1">
                  <a:lumMod val="65000"/>
                  <a:lumOff val="35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8" name="Rectangle 17"/>
          <p:cNvSpPr/>
          <p:nvPr/>
        </p:nvSpPr>
        <p:spPr>
          <a:xfrm flipV="1">
            <a:off x="4267200" y="4019851"/>
            <a:ext cx="2743200" cy="1281608"/>
          </a:xfrm>
          <a:prstGeom prst="rect">
            <a:avLst/>
          </a:prstGeom>
          <a:gradFill>
            <a:gsLst>
              <a:gs pos="0">
                <a:schemeClr val="tx1">
                  <a:lumMod val="95000"/>
                  <a:lumOff val="5000"/>
                </a:schemeClr>
              </a:gs>
              <a:gs pos="50000">
                <a:schemeClr val="tx1">
                  <a:lumMod val="75000"/>
                  <a:lumOff val="25000"/>
                </a:schemeClr>
              </a:gs>
              <a:gs pos="100000">
                <a:schemeClr val="tx1">
                  <a:lumMod val="65000"/>
                  <a:lumOff val="35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51" name="Rectangle 50"/>
          <p:cNvSpPr/>
          <p:nvPr/>
        </p:nvSpPr>
        <p:spPr>
          <a:xfrm flipV="1">
            <a:off x="-76200" y="4298079"/>
            <a:ext cx="1905000" cy="278046"/>
          </a:xfrm>
          <a:prstGeom prst="rect">
            <a:avLst/>
          </a:prstGeom>
          <a:gradFill>
            <a:gsLst>
              <a:gs pos="0">
                <a:schemeClr val="accent5">
                  <a:lumMod val="47000"/>
                </a:schemeClr>
              </a:gs>
              <a:gs pos="50000">
                <a:schemeClr val="accent5">
                  <a:lumMod val="75000"/>
                </a:schemeClr>
              </a:gs>
              <a:gs pos="100000">
                <a:schemeClr val="accent5">
                  <a:lumMod val="99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52" name="Rectangle 5"/>
          <p:cNvSpPr/>
          <p:nvPr/>
        </p:nvSpPr>
        <p:spPr>
          <a:xfrm flipV="1">
            <a:off x="1821242" y="4298078"/>
            <a:ext cx="312357" cy="1229317"/>
          </a:xfrm>
          <a:custGeom>
            <a:avLst/>
            <a:gdLst>
              <a:gd name="connsiteX0" fmla="*/ 0 w 408878"/>
              <a:gd name="connsiteY0" fmla="*/ 0 h 381000"/>
              <a:gd name="connsiteX1" fmla="*/ 408878 w 408878"/>
              <a:gd name="connsiteY1" fmla="*/ 0 h 381000"/>
              <a:gd name="connsiteX2" fmla="*/ 408878 w 408878"/>
              <a:gd name="connsiteY2" fmla="*/ 381000 h 381000"/>
              <a:gd name="connsiteX3" fmla="*/ 0 w 408878"/>
              <a:gd name="connsiteY3" fmla="*/ 381000 h 381000"/>
              <a:gd name="connsiteX4" fmla="*/ 0 w 408878"/>
              <a:gd name="connsiteY4" fmla="*/ 0 h 381000"/>
              <a:gd name="connsiteX0" fmla="*/ 0 w 408878"/>
              <a:gd name="connsiteY0" fmla="*/ 691376 h 1072376"/>
              <a:gd name="connsiteX1" fmla="*/ 408878 w 408878"/>
              <a:gd name="connsiteY1" fmla="*/ 0 h 1072376"/>
              <a:gd name="connsiteX2" fmla="*/ 408878 w 408878"/>
              <a:gd name="connsiteY2" fmla="*/ 1072376 h 1072376"/>
              <a:gd name="connsiteX3" fmla="*/ 0 w 408878"/>
              <a:gd name="connsiteY3" fmla="*/ 1072376 h 1072376"/>
              <a:gd name="connsiteX4" fmla="*/ 0 w 408878"/>
              <a:gd name="connsiteY4" fmla="*/ 691376 h 1072376"/>
              <a:gd name="connsiteX0" fmla="*/ 0 w 408878"/>
              <a:gd name="connsiteY0" fmla="*/ 1424407 h 1805407"/>
              <a:gd name="connsiteX1" fmla="*/ 408878 w 408878"/>
              <a:gd name="connsiteY1" fmla="*/ 0 h 1805407"/>
              <a:gd name="connsiteX2" fmla="*/ 408878 w 408878"/>
              <a:gd name="connsiteY2" fmla="*/ 1805407 h 1805407"/>
              <a:gd name="connsiteX3" fmla="*/ 0 w 408878"/>
              <a:gd name="connsiteY3" fmla="*/ 1805407 h 1805407"/>
              <a:gd name="connsiteX4" fmla="*/ 0 w 408878"/>
              <a:gd name="connsiteY4" fmla="*/ 1424407 h 1805407"/>
              <a:gd name="connsiteX0" fmla="*/ 10137 w 408878"/>
              <a:gd name="connsiteY0" fmla="*/ 646033 h 1805407"/>
              <a:gd name="connsiteX1" fmla="*/ 408878 w 408878"/>
              <a:gd name="connsiteY1" fmla="*/ 0 h 1805407"/>
              <a:gd name="connsiteX2" fmla="*/ 408878 w 408878"/>
              <a:gd name="connsiteY2" fmla="*/ 1805407 h 1805407"/>
              <a:gd name="connsiteX3" fmla="*/ 0 w 408878"/>
              <a:gd name="connsiteY3" fmla="*/ 1805407 h 1805407"/>
              <a:gd name="connsiteX4" fmla="*/ 10137 w 408878"/>
              <a:gd name="connsiteY4" fmla="*/ 646033 h 1805407"/>
              <a:gd name="connsiteX0" fmla="*/ 10137 w 408878"/>
              <a:gd name="connsiteY0" fmla="*/ 676261 h 1805407"/>
              <a:gd name="connsiteX1" fmla="*/ 408878 w 408878"/>
              <a:gd name="connsiteY1" fmla="*/ 0 h 1805407"/>
              <a:gd name="connsiteX2" fmla="*/ 408878 w 408878"/>
              <a:gd name="connsiteY2" fmla="*/ 1805407 h 1805407"/>
              <a:gd name="connsiteX3" fmla="*/ 0 w 408878"/>
              <a:gd name="connsiteY3" fmla="*/ 1805407 h 1805407"/>
              <a:gd name="connsiteX4" fmla="*/ 10137 w 408878"/>
              <a:gd name="connsiteY4" fmla="*/ 676261 h 1805407"/>
              <a:gd name="connsiteX0" fmla="*/ 10137 w 408878"/>
              <a:gd name="connsiteY0" fmla="*/ 676261 h 1805407"/>
              <a:gd name="connsiteX1" fmla="*/ 408878 w 408878"/>
              <a:gd name="connsiteY1" fmla="*/ 0 h 1805407"/>
              <a:gd name="connsiteX2" fmla="*/ 408878 w 408878"/>
              <a:gd name="connsiteY2" fmla="*/ 1132832 h 1805407"/>
              <a:gd name="connsiteX3" fmla="*/ 0 w 408878"/>
              <a:gd name="connsiteY3" fmla="*/ 1805407 h 1805407"/>
              <a:gd name="connsiteX4" fmla="*/ 10137 w 408878"/>
              <a:gd name="connsiteY4" fmla="*/ 676261 h 1805407"/>
              <a:gd name="connsiteX0" fmla="*/ 0 w 419015"/>
              <a:gd name="connsiteY0" fmla="*/ 1424406 h 1805407"/>
              <a:gd name="connsiteX1" fmla="*/ 419015 w 419015"/>
              <a:gd name="connsiteY1" fmla="*/ 0 h 1805407"/>
              <a:gd name="connsiteX2" fmla="*/ 419015 w 419015"/>
              <a:gd name="connsiteY2" fmla="*/ 1132832 h 1805407"/>
              <a:gd name="connsiteX3" fmla="*/ 10137 w 419015"/>
              <a:gd name="connsiteY3" fmla="*/ 1805407 h 1805407"/>
              <a:gd name="connsiteX4" fmla="*/ 0 w 419015"/>
              <a:gd name="connsiteY4" fmla="*/ 1424406 h 1805407"/>
              <a:gd name="connsiteX0" fmla="*/ 0 w 419015"/>
              <a:gd name="connsiteY0" fmla="*/ 1295937 h 1676938"/>
              <a:gd name="connsiteX1" fmla="*/ 408878 w 419015"/>
              <a:gd name="connsiteY1" fmla="*/ 0 h 1676938"/>
              <a:gd name="connsiteX2" fmla="*/ 419015 w 419015"/>
              <a:gd name="connsiteY2" fmla="*/ 1004363 h 1676938"/>
              <a:gd name="connsiteX3" fmla="*/ 10137 w 419015"/>
              <a:gd name="connsiteY3" fmla="*/ 1676938 h 1676938"/>
              <a:gd name="connsiteX4" fmla="*/ 0 w 419015"/>
              <a:gd name="connsiteY4" fmla="*/ 1295937 h 1676938"/>
              <a:gd name="connsiteX0" fmla="*/ 0 w 419015"/>
              <a:gd name="connsiteY0" fmla="*/ 1303494 h 1684495"/>
              <a:gd name="connsiteX1" fmla="*/ 408878 w 419015"/>
              <a:gd name="connsiteY1" fmla="*/ 0 h 1684495"/>
              <a:gd name="connsiteX2" fmla="*/ 419015 w 419015"/>
              <a:gd name="connsiteY2" fmla="*/ 1011920 h 1684495"/>
              <a:gd name="connsiteX3" fmla="*/ 10137 w 419015"/>
              <a:gd name="connsiteY3" fmla="*/ 1684495 h 1684495"/>
              <a:gd name="connsiteX4" fmla="*/ 0 w 419015"/>
              <a:gd name="connsiteY4" fmla="*/ 1303494 h 1684495"/>
              <a:gd name="connsiteX0" fmla="*/ 0 w 419015"/>
              <a:gd name="connsiteY0" fmla="*/ 1303494 h 1684495"/>
              <a:gd name="connsiteX1" fmla="*/ 418614 w 419015"/>
              <a:gd name="connsiteY1" fmla="*/ 0 h 1684495"/>
              <a:gd name="connsiteX2" fmla="*/ 419015 w 419015"/>
              <a:gd name="connsiteY2" fmla="*/ 1011920 h 1684495"/>
              <a:gd name="connsiteX3" fmla="*/ 10137 w 419015"/>
              <a:gd name="connsiteY3" fmla="*/ 1684495 h 1684495"/>
              <a:gd name="connsiteX4" fmla="*/ 0 w 419015"/>
              <a:gd name="connsiteY4" fmla="*/ 1303494 h 16844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9015" h="1684495">
                <a:moveTo>
                  <a:pt x="0" y="1303494"/>
                </a:moveTo>
                <a:lnTo>
                  <a:pt x="418614" y="0"/>
                </a:lnTo>
                <a:cubicBezTo>
                  <a:pt x="418748" y="337307"/>
                  <a:pt x="418881" y="674613"/>
                  <a:pt x="419015" y="1011920"/>
                </a:cubicBezTo>
                <a:lnTo>
                  <a:pt x="10137" y="1684495"/>
                </a:lnTo>
                <a:lnTo>
                  <a:pt x="0" y="1303494"/>
                </a:lnTo>
                <a:close/>
              </a:path>
            </a:pathLst>
          </a:custGeom>
          <a:gradFill>
            <a:gsLst>
              <a:gs pos="0">
                <a:schemeClr val="accent5">
                  <a:lumMod val="47000"/>
                </a:schemeClr>
              </a:gs>
              <a:gs pos="50000">
                <a:schemeClr val="accent5">
                  <a:lumMod val="75000"/>
                </a:schemeClr>
              </a:gs>
              <a:gs pos="100000">
                <a:schemeClr val="accent5">
                  <a:lumMod val="99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53" name="Rectangle 52"/>
          <p:cNvSpPr/>
          <p:nvPr/>
        </p:nvSpPr>
        <p:spPr>
          <a:xfrm flipV="1">
            <a:off x="2133600" y="4794427"/>
            <a:ext cx="1676400" cy="727059"/>
          </a:xfrm>
          <a:prstGeom prst="rect">
            <a:avLst/>
          </a:prstGeom>
          <a:gradFill>
            <a:gsLst>
              <a:gs pos="0">
                <a:schemeClr val="accent5">
                  <a:lumMod val="47000"/>
                </a:schemeClr>
              </a:gs>
              <a:gs pos="50000">
                <a:schemeClr val="accent5">
                  <a:lumMod val="75000"/>
                </a:schemeClr>
              </a:gs>
              <a:gs pos="100000">
                <a:schemeClr val="accent5">
                  <a:lumMod val="99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54" name="Rectangle 5"/>
          <p:cNvSpPr/>
          <p:nvPr/>
        </p:nvSpPr>
        <p:spPr>
          <a:xfrm flipV="1">
            <a:off x="3810000" y="4790961"/>
            <a:ext cx="472314" cy="1314136"/>
          </a:xfrm>
          <a:custGeom>
            <a:avLst/>
            <a:gdLst>
              <a:gd name="connsiteX0" fmla="*/ 0 w 408878"/>
              <a:gd name="connsiteY0" fmla="*/ 0 h 381000"/>
              <a:gd name="connsiteX1" fmla="*/ 408878 w 408878"/>
              <a:gd name="connsiteY1" fmla="*/ 0 h 381000"/>
              <a:gd name="connsiteX2" fmla="*/ 408878 w 408878"/>
              <a:gd name="connsiteY2" fmla="*/ 381000 h 381000"/>
              <a:gd name="connsiteX3" fmla="*/ 0 w 408878"/>
              <a:gd name="connsiteY3" fmla="*/ 381000 h 381000"/>
              <a:gd name="connsiteX4" fmla="*/ 0 w 408878"/>
              <a:gd name="connsiteY4" fmla="*/ 0 h 381000"/>
              <a:gd name="connsiteX0" fmla="*/ 0 w 408878"/>
              <a:gd name="connsiteY0" fmla="*/ 691376 h 1072376"/>
              <a:gd name="connsiteX1" fmla="*/ 408878 w 408878"/>
              <a:gd name="connsiteY1" fmla="*/ 0 h 1072376"/>
              <a:gd name="connsiteX2" fmla="*/ 408878 w 408878"/>
              <a:gd name="connsiteY2" fmla="*/ 1072376 h 1072376"/>
              <a:gd name="connsiteX3" fmla="*/ 0 w 408878"/>
              <a:gd name="connsiteY3" fmla="*/ 1072376 h 1072376"/>
              <a:gd name="connsiteX4" fmla="*/ 0 w 408878"/>
              <a:gd name="connsiteY4" fmla="*/ 691376 h 1072376"/>
              <a:gd name="connsiteX0" fmla="*/ 0 w 408878"/>
              <a:gd name="connsiteY0" fmla="*/ 270135 h 651135"/>
              <a:gd name="connsiteX1" fmla="*/ 408878 w 408878"/>
              <a:gd name="connsiteY1" fmla="*/ 0 h 651135"/>
              <a:gd name="connsiteX2" fmla="*/ 408878 w 408878"/>
              <a:gd name="connsiteY2" fmla="*/ 651135 h 651135"/>
              <a:gd name="connsiteX3" fmla="*/ 0 w 408878"/>
              <a:gd name="connsiteY3" fmla="*/ 651135 h 651135"/>
              <a:gd name="connsiteX4" fmla="*/ 0 w 408878"/>
              <a:gd name="connsiteY4" fmla="*/ 270135 h 651135"/>
              <a:gd name="connsiteX0" fmla="*/ 0 w 408878"/>
              <a:gd name="connsiteY0" fmla="*/ 256369 h 651135"/>
              <a:gd name="connsiteX1" fmla="*/ 408878 w 408878"/>
              <a:gd name="connsiteY1" fmla="*/ 0 h 651135"/>
              <a:gd name="connsiteX2" fmla="*/ 408878 w 408878"/>
              <a:gd name="connsiteY2" fmla="*/ 651135 h 651135"/>
              <a:gd name="connsiteX3" fmla="*/ 0 w 408878"/>
              <a:gd name="connsiteY3" fmla="*/ 651135 h 651135"/>
              <a:gd name="connsiteX4" fmla="*/ 0 w 408878"/>
              <a:gd name="connsiteY4" fmla="*/ 256369 h 651135"/>
              <a:gd name="connsiteX0" fmla="*/ 0 w 408878"/>
              <a:gd name="connsiteY0" fmla="*/ 0 h 671839"/>
              <a:gd name="connsiteX1" fmla="*/ 408878 w 408878"/>
              <a:gd name="connsiteY1" fmla="*/ 20704 h 671839"/>
              <a:gd name="connsiteX2" fmla="*/ 408878 w 408878"/>
              <a:gd name="connsiteY2" fmla="*/ 671839 h 671839"/>
              <a:gd name="connsiteX3" fmla="*/ 0 w 408878"/>
              <a:gd name="connsiteY3" fmla="*/ 671839 h 671839"/>
              <a:gd name="connsiteX4" fmla="*/ 0 w 408878"/>
              <a:gd name="connsiteY4" fmla="*/ 0 h 671839"/>
              <a:gd name="connsiteX0" fmla="*/ 0 w 408878"/>
              <a:gd name="connsiteY0" fmla="*/ 242376 h 914215"/>
              <a:gd name="connsiteX1" fmla="*/ 408878 w 408878"/>
              <a:gd name="connsiteY1" fmla="*/ 0 h 914215"/>
              <a:gd name="connsiteX2" fmla="*/ 408878 w 408878"/>
              <a:gd name="connsiteY2" fmla="*/ 914215 h 914215"/>
              <a:gd name="connsiteX3" fmla="*/ 0 w 408878"/>
              <a:gd name="connsiteY3" fmla="*/ 914215 h 914215"/>
              <a:gd name="connsiteX4" fmla="*/ 0 w 408878"/>
              <a:gd name="connsiteY4" fmla="*/ 242376 h 914215"/>
              <a:gd name="connsiteX0" fmla="*/ 0 w 415636"/>
              <a:gd name="connsiteY0" fmla="*/ 242376 h 914215"/>
              <a:gd name="connsiteX1" fmla="*/ 408878 w 415636"/>
              <a:gd name="connsiteY1" fmla="*/ 0 h 914215"/>
              <a:gd name="connsiteX2" fmla="*/ 415636 w 415636"/>
              <a:gd name="connsiteY2" fmla="*/ 404848 h 914215"/>
              <a:gd name="connsiteX3" fmla="*/ 0 w 415636"/>
              <a:gd name="connsiteY3" fmla="*/ 914215 h 914215"/>
              <a:gd name="connsiteX4" fmla="*/ 0 w 415636"/>
              <a:gd name="connsiteY4" fmla="*/ 242376 h 914215"/>
              <a:gd name="connsiteX0" fmla="*/ 6758 w 422394"/>
              <a:gd name="connsiteY0" fmla="*/ 242376 h 662330"/>
              <a:gd name="connsiteX1" fmla="*/ 415636 w 422394"/>
              <a:gd name="connsiteY1" fmla="*/ 0 h 662330"/>
              <a:gd name="connsiteX2" fmla="*/ 422394 w 422394"/>
              <a:gd name="connsiteY2" fmla="*/ 404848 h 662330"/>
              <a:gd name="connsiteX3" fmla="*/ 0 w 422394"/>
              <a:gd name="connsiteY3" fmla="*/ 662330 h 662330"/>
              <a:gd name="connsiteX4" fmla="*/ 6758 w 422394"/>
              <a:gd name="connsiteY4" fmla="*/ 242376 h 662330"/>
              <a:gd name="connsiteX0" fmla="*/ 6758 w 422394"/>
              <a:gd name="connsiteY0" fmla="*/ 287155 h 662330"/>
              <a:gd name="connsiteX1" fmla="*/ 415636 w 422394"/>
              <a:gd name="connsiteY1" fmla="*/ 0 h 662330"/>
              <a:gd name="connsiteX2" fmla="*/ 422394 w 422394"/>
              <a:gd name="connsiteY2" fmla="*/ 404848 h 662330"/>
              <a:gd name="connsiteX3" fmla="*/ 0 w 422394"/>
              <a:gd name="connsiteY3" fmla="*/ 662330 h 662330"/>
              <a:gd name="connsiteX4" fmla="*/ 6758 w 422394"/>
              <a:gd name="connsiteY4" fmla="*/ 287155 h 662330"/>
              <a:gd name="connsiteX0" fmla="*/ 0 w 415636"/>
              <a:gd name="connsiteY0" fmla="*/ 287155 h 659531"/>
              <a:gd name="connsiteX1" fmla="*/ 408878 w 415636"/>
              <a:gd name="connsiteY1" fmla="*/ 0 h 659531"/>
              <a:gd name="connsiteX2" fmla="*/ 415636 w 415636"/>
              <a:gd name="connsiteY2" fmla="*/ 404848 h 659531"/>
              <a:gd name="connsiteX3" fmla="*/ 0 w 415636"/>
              <a:gd name="connsiteY3" fmla="*/ 659531 h 659531"/>
              <a:gd name="connsiteX4" fmla="*/ 0 w 415636"/>
              <a:gd name="connsiteY4" fmla="*/ 287155 h 659531"/>
              <a:gd name="connsiteX0" fmla="*/ 0 w 415636"/>
              <a:gd name="connsiteY0" fmla="*/ 287155 h 659531"/>
              <a:gd name="connsiteX1" fmla="*/ 408878 w 415636"/>
              <a:gd name="connsiteY1" fmla="*/ 0 h 659531"/>
              <a:gd name="connsiteX2" fmla="*/ 415636 w 415636"/>
              <a:gd name="connsiteY2" fmla="*/ 410449 h 659531"/>
              <a:gd name="connsiteX3" fmla="*/ 0 w 415636"/>
              <a:gd name="connsiteY3" fmla="*/ 659531 h 659531"/>
              <a:gd name="connsiteX4" fmla="*/ 0 w 415636"/>
              <a:gd name="connsiteY4" fmla="*/ 287155 h 659531"/>
              <a:gd name="connsiteX0" fmla="*/ 0 w 429153"/>
              <a:gd name="connsiteY0" fmla="*/ 289956 h 662332"/>
              <a:gd name="connsiteX1" fmla="*/ 429153 w 429153"/>
              <a:gd name="connsiteY1" fmla="*/ 0 h 662332"/>
              <a:gd name="connsiteX2" fmla="*/ 415636 w 429153"/>
              <a:gd name="connsiteY2" fmla="*/ 413250 h 662332"/>
              <a:gd name="connsiteX3" fmla="*/ 0 w 429153"/>
              <a:gd name="connsiteY3" fmla="*/ 662332 h 662332"/>
              <a:gd name="connsiteX4" fmla="*/ 0 w 429153"/>
              <a:gd name="connsiteY4" fmla="*/ 289956 h 662332"/>
              <a:gd name="connsiteX0" fmla="*/ 0 w 422395"/>
              <a:gd name="connsiteY0" fmla="*/ 289956 h 662332"/>
              <a:gd name="connsiteX1" fmla="*/ 422395 w 422395"/>
              <a:gd name="connsiteY1" fmla="*/ 0 h 662332"/>
              <a:gd name="connsiteX2" fmla="*/ 415636 w 422395"/>
              <a:gd name="connsiteY2" fmla="*/ 413250 h 662332"/>
              <a:gd name="connsiteX3" fmla="*/ 0 w 422395"/>
              <a:gd name="connsiteY3" fmla="*/ 662332 h 662332"/>
              <a:gd name="connsiteX4" fmla="*/ 0 w 422395"/>
              <a:gd name="connsiteY4" fmla="*/ 289956 h 662332"/>
              <a:gd name="connsiteX0" fmla="*/ 0 w 422395"/>
              <a:gd name="connsiteY0" fmla="*/ 289956 h 666891"/>
              <a:gd name="connsiteX1" fmla="*/ 422395 w 422395"/>
              <a:gd name="connsiteY1" fmla="*/ 0 h 666891"/>
              <a:gd name="connsiteX2" fmla="*/ 415636 w 422395"/>
              <a:gd name="connsiteY2" fmla="*/ 413250 h 666891"/>
              <a:gd name="connsiteX3" fmla="*/ 0 w 422395"/>
              <a:gd name="connsiteY3" fmla="*/ 666891 h 666891"/>
              <a:gd name="connsiteX4" fmla="*/ 0 w 422395"/>
              <a:gd name="connsiteY4" fmla="*/ 289956 h 666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395" h="666891">
                <a:moveTo>
                  <a:pt x="0" y="289956"/>
                </a:moveTo>
                <a:lnTo>
                  <a:pt x="422395" y="0"/>
                </a:lnTo>
                <a:lnTo>
                  <a:pt x="415636" y="413250"/>
                </a:lnTo>
                <a:lnTo>
                  <a:pt x="0" y="666891"/>
                </a:lnTo>
                <a:lnTo>
                  <a:pt x="0" y="289956"/>
                </a:lnTo>
                <a:close/>
              </a:path>
            </a:pathLst>
          </a:custGeom>
          <a:gradFill>
            <a:gsLst>
              <a:gs pos="0">
                <a:schemeClr val="accent5">
                  <a:lumMod val="47000"/>
                </a:schemeClr>
              </a:gs>
              <a:gs pos="50000">
                <a:schemeClr val="accent5">
                  <a:lumMod val="75000"/>
                </a:schemeClr>
              </a:gs>
              <a:gs pos="100000">
                <a:schemeClr val="accent5">
                  <a:lumMod val="99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55" name="Rectangle 54"/>
          <p:cNvSpPr/>
          <p:nvPr/>
        </p:nvSpPr>
        <p:spPr>
          <a:xfrm flipV="1">
            <a:off x="4274757" y="5290777"/>
            <a:ext cx="2103863" cy="822785"/>
          </a:xfrm>
          <a:prstGeom prst="rect">
            <a:avLst/>
          </a:prstGeom>
          <a:gradFill>
            <a:gsLst>
              <a:gs pos="0">
                <a:schemeClr val="accent5">
                  <a:lumMod val="47000"/>
                </a:schemeClr>
              </a:gs>
              <a:gs pos="50000">
                <a:schemeClr val="accent5">
                  <a:lumMod val="75000"/>
                </a:schemeClr>
              </a:gs>
              <a:gs pos="100000">
                <a:schemeClr val="accent5">
                  <a:lumMod val="99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40" name="Rectangle 39"/>
          <p:cNvSpPr/>
          <p:nvPr/>
        </p:nvSpPr>
        <p:spPr>
          <a:xfrm>
            <a:off x="-76200" y="3463399"/>
            <a:ext cx="1905000" cy="278225"/>
          </a:xfrm>
          <a:prstGeom prst="rect">
            <a:avLst/>
          </a:prstGeom>
          <a:gradFill>
            <a:gsLst>
              <a:gs pos="0">
                <a:schemeClr val="bg2">
                  <a:lumMod val="25000"/>
                </a:schemeClr>
              </a:gs>
              <a:gs pos="50000">
                <a:schemeClr val="bg2">
                  <a:lumMod val="62000"/>
                </a:schemeClr>
              </a:gs>
              <a:gs pos="100000">
                <a:schemeClr val="bg2">
                  <a:lumMod val="9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41" name="Rectangle 5"/>
          <p:cNvSpPr/>
          <p:nvPr/>
        </p:nvSpPr>
        <p:spPr>
          <a:xfrm>
            <a:off x="1821242" y="2511516"/>
            <a:ext cx="312357" cy="1230109"/>
          </a:xfrm>
          <a:custGeom>
            <a:avLst/>
            <a:gdLst>
              <a:gd name="connsiteX0" fmla="*/ 0 w 408878"/>
              <a:gd name="connsiteY0" fmla="*/ 0 h 381000"/>
              <a:gd name="connsiteX1" fmla="*/ 408878 w 408878"/>
              <a:gd name="connsiteY1" fmla="*/ 0 h 381000"/>
              <a:gd name="connsiteX2" fmla="*/ 408878 w 408878"/>
              <a:gd name="connsiteY2" fmla="*/ 381000 h 381000"/>
              <a:gd name="connsiteX3" fmla="*/ 0 w 408878"/>
              <a:gd name="connsiteY3" fmla="*/ 381000 h 381000"/>
              <a:gd name="connsiteX4" fmla="*/ 0 w 408878"/>
              <a:gd name="connsiteY4" fmla="*/ 0 h 381000"/>
              <a:gd name="connsiteX0" fmla="*/ 0 w 408878"/>
              <a:gd name="connsiteY0" fmla="*/ 691376 h 1072376"/>
              <a:gd name="connsiteX1" fmla="*/ 408878 w 408878"/>
              <a:gd name="connsiteY1" fmla="*/ 0 h 1072376"/>
              <a:gd name="connsiteX2" fmla="*/ 408878 w 408878"/>
              <a:gd name="connsiteY2" fmla="*/ 1072376 h 1072376"/>
              <a:gd name="connsiteX3" fmla="*/ 0 w 408878"/>
              <a:gd name="connsiteY3" fmla="*/ 1072376 h 1072376"/>
              <a:gd name="connsiteX4" fmla="*/ 0 w 408878"/>
              <a:gd name="connsiteY4" fmla="*/ 691376 h 1072376"/>
              <a:gd name="connsiteX0" fmla="*/ 0 w 408878"/>
              <a:gd name="connsiteY0" fmla="*/ 1424407 h 1805407"/>
              <a:gd name="connsiteX1" fmla="*/ 408878 w 408878"/>
              <a:gd name="connsiteY1" fmla="*/ 0 h 1805407"/>
              <a:gd name="connsiteX2" fmla="*/ 408878 w 408878"/>
              <a:gd name="connsiteY2" fmla="*/ 1805407 h 1805407"/>
              <a:gd name="connsiteX3" fmla="*/ 0 w 408878"/>
              <a:gd name="connsiteY3" fmla="*/ 1805407 h 1805407"/>
              <a:gd name="connsiteX4" fmla="*/ 0 w 408878"/>
              <a:gd name="connsiteY4" fmla="*/ 1424407 h 1805407"/>
              <a:gd name="connsiteX0" fmla="*/ 10137 w 408878"/>
              <a:gd name="connsiteY0" fmla="*/ 646033 h 1805407"/>
              <a:gd name="connsiteX1" fmla="*/ 408878 w 408878"/>
              <a:gd name="connsiteY1" fmla="*/ 0 h 1805407"/>
              <a:gd name="connsiteX2" fmla="*/ 408878 w 408878"/>
              <a:gd name="connsiteY2" fmla="*/ 1805407 h 1805407"/>
              <a:gd name="connsiteX3" fmla="*/ 0 w 408878"/>
              <a:gd name="connsiteY3" fmla="*/ 1805407 h 1805407"/>
              <a:gd name="connsiteX4" fmla="*/ 10137 w 408878"/>
              <a:gd name="connsiteY4" fmla="*/ 646033 h 1805407"/>
              <a:gd name="connsiteX0" fmla="*/ 10137 w 408878"/>
              <a:gd name="connsiteY0" fmla="*/ 676261 h 1805407"/>
              <a:gd name="connsiteX1" fmla="*/ 408878 w 408878"/>
              <a:gd name="connsiteY1" fmla="*/ 0 h 1805407"/>
              <a:gd name="connsiteX2" fmla="*/ 408878 w 408878"/>
              <a:gd name="connsiteY2" fmla="*/ 1805407 h 1805407"/>
              <a:gd name="connsiteX3" fmla="*/ 0 w 408878"/>
              <a:gd name="connsiteY3" fmla="*/ 1805407 h 1805407"/>
              <a:gd name="connsiteX4" fmla="*/ 10137 w 408878"/>
              <a:gd name="connsiteY4" fmla="*/ 676261 h 1805407"/>
              <a:gd name="connsiteX0" fmla="*/ 10137 w 408878"/>
              <a:gd name="connsiteY0" fmla="*/ 676261 h 1805407"/>
              <a:gd name="connsiteX1" fmla="*/ 408878 w 408878"/>
              <a:gd name="connsiteY1" fmla="*/ 0 h 1805407"/>
              <a:gd name="connsiteX2" fmla="*/ 408878 w 408878"/>
              <a:gd name="connsiteY2" fmla="*/ 1132832 h 1805407"/>
              <a:gd name="connsiteX3" fmla="*/ 0 w 408878"/>
              <a:gd name="connsiteY3" fmla="*/ 1805407 h 1805407"/>
              <a:gd name="connsiteX4" fmla="*/ 10137 w 408878"/>
              <a:gd name="connsiteY4" fmla="*/ 676261 h 1805407"/>
              <a:gd name="connsiteX0" fmla="*/ 0 w 419015"/>
              <a:gd name="connsiteY0" fmla="*/ 1424406 h 1805407"/>
              <a:gd name="connsiteX1" fmla="*/ 419015 w 419015"/>
              <a:gd name="connsiteY1" fmla="*/ 0 h 1805407"/>
              <a:gd name="connsiteX2" fmla="*/ 419015 w 419015"/>
              <a:gd name="connsiteY2" fmla="*/ 1132832 h 1805407"/>
              <a:gd name="connsiteX3" fmla="*/ 10137 w 419015"/>
              <a:gd name="connsiteY3" fmla="*/ 1805407 h 1805407"/>
              <a:gd name="connsiteX4" fmla="*/ 0 w 419015"/>
              <a:gd name="connsiteY4" fmla="*/ 1424406 h 1805407"/>
              <a:gd name="connsiteX0" fmla="*/ 0 w 419015"/>
              <a:gd name="connsiteY0" fmla="*/ 1295937 h 1676938"/>
              <a:gd name="connsiteX1" fmla="*/ 408878 w 419015"/>
              <a:gd name="connsiteY1" fmla="*/ 0 h 1676938"/>
              <a:gd name="connsiteX2" fmla="*/ 419015 w 419015"/>
              <a:gd name="connsiteY2" fmla="*/ 1004363 h 1676938"/>
              <a:gd name="connsiteX3" fmla="*/ 10137 w 419015"/>
              <a:gd name="connsiteY3" fmla="*/ 1676938 h 1676938"/>
              <a:gd name="connsiteX4" fmla="*/ 0 w 419015"/>
              <a:gd name="connsiteY4" fmla="*/ 1295937 h 1676938"/>
              <a:gd name="connsiteX0" fmla="*/ 0 w 419015"/>
              <a:gd name="connsiteY0" fmla="*/ 1303494 h 1684495"/>
              <a:gd name="connsiteX1" fmla="*/ 408878 w 419015"/>
              <a:gd name="connsiteY1" fmla="*/ 0 h 1684495"/>
              <a:gd name="connsiteX2" fmla="*/ 419015 w 419015"/>
              <a:gd name="connsiteY2" fmla="*/ 1011920 h 1684495"/>
              <a:gd name="connsiteX3" fmla="*/ 10137 w 419015"/>
              <a:gd name="connsiteY3" fmla="*/ 1684495 h 1684495"/>
              <a:gd name="connsiteX4" fmla="*/ 0 w 419015"/>
              <a:gd name="connsiteY4" fmla="*/ 1303494 h 16844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9015" h="1684495">
                <a:moveTo>
                  <a:pt x="0" y="1303494"/>
                </a:moveTo>
                <a:lnTo>
                  <a:pt x="408878" y="0"/>
                </a:lnTo>
                <a:lnTo>
                  <a:pt x="419015" y="1011920"/>
                </a:lnTo>
                <a:lnTo>
                  <a:pt x="10137" y="1684495"/>
                </a:lnTo>
                <a:lnTo>
                  <a:pt x="0" y="1303494"/>
                </a:lnTo>
                <a:close/>
              </a:path>
            </a:pathLst>
          </a:custGeom>
          <a:gradFill>
            <a:gsLst>
              <a:gs pos="0">
                <a:schemeClr val="bg2">
                  <a:lumMod val="25000"/>
                </a:schemeClr>
              </a:gs>
              <a:gs pos="50000">
                <a:schemeClr val="bg2">
                  <a:lumMod val="62000"/>
                </a:schemeClr>
              </a:gs>
              <a:gs pos="100000">
                <a:schemeClr val="bg2">
                  <a:lumMod val="9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42" name="Rectangle 41"/>
          <p:cNvSpPr/>
          <p:nvPr/>
        </p:nvSpPr>
        <p:spPr>
          <a:xfrm>
            <a:off x="2133600" y="2517428"/>
            <a:ext cx="1676400" cy="727527"/>
          </a:xfrm>
          <a:prstGeom prst="rect">
            <a:avLst/>
          </a:prstGeom>
          <a:gradFill>
            <a:gsLst>
              <a:gs pos="0">
                <a:schemeClr val="bg2">
                  <a:lumMod val="25000"/>
                </a:schemeClr>
              </a:gs>
              <a:gs pos="50000">
                <a:schemeClr val="bg2">
                  <a:lumMod val="62000"/>
                </a:schemeClr>
              </a:gs>
              <a:gs pos="100000">
                <a:schemeClr val="bg2">
                  <a:lumMod val="9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43" name="Rectangle 5"/>
          <p:cNvSpPr/>
          <p:nvPr/>
        </p:nvSpPr>
        <p:spPr>
          <a:xfrm>
            <a:off x="3810000" y="1938966"/>
            <a:ext cx="464757" cy="1300470"/>
          </a:xfrm>
          <a:custGeom>
            <a:avLst/>
            <a:gdLst>
              <a:gd name="connsiteX0" fmla="*/ 0 w 408878"/>
              <a:gd name="connsiteY0" fmla="*/ 0 h 381000"/>
              <a:gd name="connsiteX1" fmla="*/ 408878 w 408878"/>
              <a:gd name="connsiteY1" fmla="*/ 0 h 381000"/>
              <a:gd name="connsiteX2" fmla="*/ 408878 w 408878"/>
              <a:gd name="connsiteY2" fmla="*/ 381000 h 381000"/>
              <a:gd name="connsiteX3" fmla="*/ 0 w 408878"/>
              <a:gd name="connsiteY3" fmla="*/ 381000 h 381000"/>
              <a:gd name="connsiteX4" fmla="*/ 0 w 408878"/>
              <a:gd name="connsiteY4" fmla="*/ 0 h 381000"/>
              <a:gd name="connsiteX0" fmla="*/ 0 w 408878"/>
              <a:gd name="connsiteY0" fmla="*/ 691376 h 1072376"/>
              <a:gd name="connsiteX1" fmla="*/ 408878 w 408878"/>
              <a:gd name="connsiteY1" fmla="*/ 0 h 1072376"/>
              <a:gd name="connsiteX2" fmla="*/ 408878 w 408878"/>
              <a:gd name="connsiteY2" fmla="*/ 1072376 h 1072376"/>
              <a:gd name="connsiteX3" fmla="*/ 0 w 408878"/>
              <a:gd name="connsiteY3" fmla="*/ 1072376 h 1072376"/>
              <a:gd name="connsiteX4" fmla="*/ 0 w 408878"/>
              <a:gd name="connsiteY4" fmla="*/ 691376 h 1072376"/>
              <a:gd name="connsiteX0" fmla="*/ 0 w 408878"/>
              <a:gd name="connsiteY0" fmla="*/ 270135 h 651135"/>
              <a:gd name="connsiteX1" fmla="*/ 408878 w 408878"/>
              <a:gd name="connsiteY1" fmla="*/ 0 h 651135"/>
              <a:gd name="connsiteX2" fmla="*/ 408878 w 408878"/>
              <a:gd name="connsiteY2" fmla="*/ 651135 h 651135"/>
              <a:gd name="connsiteX3" fmla="*/ 0 w 408878"/>
              <a:gd name="connsiteY3" fmla="*/ 651135 h 651135"/>
              <a:gd name="connsiteX4" fmla="*/ 0 w 408878"/>
              <a:gd name="connsiteY4" fmla="*/ 270135 h 651135"/>
              <a:gd name="connsiteX0" fmla="*/ 0 w 408878"/>
              <a:gd name="connsiteY0" fmla="*/ 256369 h 651135"/>
              <a:gd name="connsiteX1" fmla="*/ 408878 w 408878"/>
              <a:gd name="connsiteY1" fmla="*/ 0 h 651135"/>
              <a:gd name="connsiteX2" fmla="*/ 408878 w 408878"/>
              <a:gd name="connsiteY2" fmla="*/ 651135 h 651135"/>
              <a:gd name="connsiteX3" fmla="*/ 0 w 408878"/>
              <a:gd name="connsiteY3" fmla="*/ 651135 h 651135"/>
              <a:gd name="connsiteX4" fmla="*/ 0 w 408878"/>
              <a:gd name="connsiteY4" fmla="*/ 256369 h 651135"/>
              <a:gd name="connsiteX0" fmla="*/ 0 w 408878"/>
              <a:gd name="connsiteY0" fmla="*/ 0 h 671839"/>
              <a:gd name="connsiteX1" fmla="*/ 408878 w 408878"/>
              <a:gd name="connsiteY1" fmla="*/ 20704 h 671839"/>
              <a:gd name="connsiteX2" fmla="*/ 408878 w 408878"/>
              <a:gd name="connsiteY2" fmla="*/ 671839 h 671839"/>
              <a:gd name="connsiteX3" fmla="*/ 0 w 408878"/>
              <a:gd name="connsiteY3" fmla="*/ 671839 h 671839"/>
              <a:gd name="connsiteX4" fmla="*/ 0 w 408878"/>
              <a:gd name="connsiteY4" fmla="*/ 0 h 671839"/>
              <a:gd name="connsiteX0" fmla="*/ 0 w 408878"/>
              <a:gd name="connsiteY0" fmla="*/ 242376 h 914215"/>
              <a:gd name="connsiteX1" fmla="*/ 408878 w 408878"/>
              <a:gd name="connsiteY1" fmla="*/ 0 h 914215"/>
              <a:gd name="connsiteX2" fmla="*/ 408878 w 408878"/>
              <a:gd name="connsiteY2" fmla="*/ 914215 h 914215"/>
              <a:gd name="connsiteX3" fmla="*/ 0 w 408878"/>
              <a:gd name="connsiteY3" fmla="*/ 914215 h 914215"/>
              <a:gd name="connsiteX4" fmla="*/ 0 w 408878"/>
              <a:gd name="connsiteY4" fmla="*/ 242376 h 914215"/>
              <a:gd name="connsiteX0" fmla="*/ 0 w 415636"/>
              <a:gd name="connsiteY0" fmla="*/ 242376 h 914215"/>
              <a:gd name="connsiteX1" fmla="*/ 408878 w 415636"/>
              <a:gd name="connsiteY1" fmla="*/ 0 h 914215"/>
              <a:gd name="connsiteX2" fmla="*/ 415636 w 415636"/>
              <a:gd name="connsiteY2" fmla="*/ 404848 h 914215"/>
              <a:gd name="connsiteX3" fmla="*/ 0 w 415636"/>
              <a:gd name="connsiteY3" fmla="*/ 914215 h 914215"/>
              <a:gd name="connsiteX4" fmla="*/ 0 w 415636"/>
              <a:gd name="connsiteY4" fmla="*/ 242376 h 914215"/>
              <a:gd name="connsiteX0" fmla="*/ 6758 w 422394"/>
              <a:gd name="connsiteY0" fmla="*/ 242376 h 662330"/>
              <a:gd name="connsiteX1" fmla="*/ 415636 w 422394"/>
              <a:gd name="connsiteY1" fmla="*/ 0 h 662330"/>
              <a:gd name="connsiteX2" fmla="*/ 422394 w 422394"/>
              <a:gd name="connsiteY2" fmla="*/ 404848 h 662330"/>
              <a:gd name="connsiteX3" fmla="*/ 0 w 422394"/>
              <a:gd name="connsiteY3" fmla="*/ 662330 h 662330"/>
              <a:gd name="connsiteX4" fmla="*/ 6758 w 422394"/>
              <a:gd name="connsiteY4" fmla="*/ 242376 h 662330"/>
              <a:gd name="connsiteX0" fmla="*/ 6758 w 422394"/>
              <a:gd name="connsiteY0" fmla="*/ 287155 h 662330"/>
              <a:gd name="connsiteX1" fmla="*/ 415636 w 422394"/>
              <a:gd name="connsiteY1" fmla="*/ 0 h 662330"/>
              <a:gd name="connsiteX2" fmla="*/ 422394 w 422394"/>
              <a:gd name="connsiteY2" fmla="*/ 404848 h 662330"/>
              <a:gd name="connsiteX3" fmla="*/ 0 w 422394"/>
              <a:gd name="connsiteY3" fmla="*/ 662330 h 662330"/>
              <a:gd name="connsiteX4" fmla="*/ 6758 w 422394"/>
              <a:gd name="connsiteY4" fmla="*/ 287155 h 662330"/>
              <a:gd name="connsiteX0" fmla="*/ 0 w 415636"/>
              <a:gd name="connsiteY0" fmla="*/ 287155 h 659531"/>
              <a:gd name="connsiteX1" fmla="*/ 408878 w 415636"/>
              <a:gd name="connsiteY1" fmla="*/ 0 h 659531"/>
              <a:gd name="connsiteX2" fmla="*/ 415636 w 415636"/>
              <a:gd name="connsiteY2" fmla="*/ 404848 h 659531"/>
              <a:gd name="connsiteX3" fmla="*/ 0 w 415636"/>
              <a:gd name="connsiteY3" fmla="*/ 659531 h 659531"/>
              <a:gd name="connsiteX4" fmla="*/ 0 w 415636"/>
              <a:gd name="connsiteY4" fmla="*/ 287155 h 659531"/>
              <a:gd name="connsiteX0" fmla="*/ 0 w 415636"/>
              <a:gd name="connsiteY0" fmla="*/ 287155 h 659531"/>
              <a:gd name="connsiteX1" fmla="*/ 408878 w 415636"/>
              <a:gd name="connsiteY1" fmla="*/ 0 h 659531"/>
              <a:gd name="connsiteX2" fmla="*/ 415636 w 415636"/>
              <a:gd name="connsiteY2" fmla="*/ 406367 h 659531"/>
              <a:gd name="connsiteX3" fmla="*/ 0 w 415636"/>
              <a:gd name="connsiteY3" fmla="*/ 659531 h 659531"/>
              <a:gd name="connsiteX4" fmla="*/ 0 w 415636"/>
              <a:gd name="connsiteY4" fmla="*/ 287155 h 659531"/>
              <a:gd name="connsiteX0" fmla="*/ 0 w 415636"/>
              <a:gd name="connsiteY0" fmla="*/ 287155 h 659531"/>
              <a:gd name="connsiteX1" fmla="*/ 408878 w 415636"/>
              <a:gd name="connsiteY1" fmla="*/ 0 h 659531"/>
              <a:gd name="connsiteX2" fmla="*/ 415636 w 415636"/>
              <a:gd name="connsiteY2" fmla="*/ 410923 h 659531"/>
              <a:gd name="connsiteX3" fmla="*/ 0 w 415636"/>
              <a:gd name="connsiteY3" fmla="*/ 659531 h 659531"/>
              <a:gd name="connsiteX4" fmla="*/ 0 w 415636"/>
              <a:gd name="connsiteY4" fmla="*/ 287155 h 659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5636" h="659531">
                <a:moveTo>
                  <a:pt x="0" y="287155"/>
                </a:moveTo>
                <a:lnTo>
                  <a:pt x="408878" y="0"/>
                </a:lnTo>
                <a:lnTo>
                  <a:pt x="415636" y="410923"/>
                </a:lnTo>
                <a:lnTo>
                  <a:pt x="0" y="659531"/>
                </a:lnTo>
                <a:lnTo>
                  <a:pt x="0" y="287155"/>
                </a:lnTo>
                <a:close/>
              </a:path>
            </a:pathLst>
          </a:custGeom>
          <a:gradFill>
            <a:gsLst>
              <a:gs pos="0">
                <a:schemeClr val="bg2">
                  <a:lumMod val="25000"/>
                </a:schemeClr>
              </a:gs>
              <a:gs pos="50000">
                <a:schemeClr val="bg2">
                  <a:lumMod val="62000"/>
                </a:schemeClr>
              </a:gs>
              <a:gs pos="100000">
                <a:schemeClr val="bg2">
                  <a:lumMod val="9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44" name="Rectangle 43"/>
          <p:cNvSpPr/>
          <p:nvPr/>
        </p:nvSpPr>
        <p:spPr>
          <a:xfrm>
            <a:off x="4274757" y="1924972"/>
            <a:ext cx="3040443" cy="823314"/>
          </a:xfrm>
          <a:prstGeom prst="rect">
            <a:avLst/>
          </a:prstGeom>
          <a:gradFill>
            <a:gsLst>
              <a:gs pos="0">
                <a:schemeClr val="bg2">
                  <a:lumMod val="25000"/>
                </a:schemeClr>
              </a:gs>
              <a:gs pos="50000">
                <a:schemeClr val="bg2">
                  <a:lumMod val="62000"/>
                </a:schemeClr>
              </a:gs>
              <a:gs pos="100000">
                <a:schemeClr val="bg2">
                  <a:lumMod val="9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93" name="Rectangle 92"/>
          <p:cNvSpPr/>
          <p:nvPr/>
        </p:nvSpPr>
        <p:spPr>
          <a:xfrm flipV="1">
            <a:off x="2133600" y="5510824"/>
            <a:ext cx="762000" cy="728654"/>
          </a:xfrm>
          <a:prstGeom prst="rect">
            <a:avLst/>
          </a:prstGeom>
          <a:gradFill>
            <a:gsLst>
              <a:gs pos="0">
                <a:schemeClr val="accent6">
                  <a:lumMod val="50000"/>
                </a:schemeClr>
              </a:gs>
              <a:gs pos="50000">
                <a:schemeClr val="accent6">
                  <a:lumMod val="65000"/>
                </a:schemeClr>
              </a:gs>
              <a:gs pos="100000">
                <a:schemeClr val="accent6">
                  <a:lumMod val="87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0" name="Rectangle 99"/>
          <p:cNvSpPr/>
          <p:nvPr/>
        </p:nvSpPr>
        <p:spPr>
          <a:xfrm>
            <a:off x="-83757" y="3187385"/>
            <a:ext cx="1905000" cy="278512"/>
          </a:xfrm>
          <a:prstGeom prst="rect">
            <a:avLst/>
          </a:prstGeom>
          <a:gradFill>
            <a:gsLst>
              <a:gs pos="0">
                <a:schemeClr val="tx2">
                  <a:lumMod val="75000"/>
                </a:schemeClr>
              </a:gs>
              <a:gs pos="50000">
                <a:schemeClr val="bg1">
                  <a:lumMod val="85000"/>
                </a:schemeClr>
              </a:gs>
              <a:gs pos="100000">
                <a:schemeClr val="tx2">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01" name="Rectangle 5"/>
          <p:cNvSpPr/>
          <p:nvPr/>
        </p:nvSpPr>
        <p:spPr>
          <a:xfrm>
            <a:off x="1813513" y="1786230"/>
            <a:ext cx="328160" cy="1688506"/>
          </a:xfrm>
          <a:custGeom>
            <a:avLst/>
            <a:gdLst>
              <a:gd name="connsiteX0" fmla="*/ 0 w 408878"/>
              <a:gd name="connsiteY0" fmla="*/ 0 h 381000"/>
              <a:gd name="connsiteX1" fmla="*/ 408878 w 408878"/>
              <a:gd name="connsiteY1" fmla="*/ 0 h 381000"/>
              <a:gd name="connsiteX2" fmla="*/ 408878 w 408878"/>
              <a:gd name="connsiteY2" fmla="*/ 381000 h 381000"/>
              <a:gd name="connsiteX3" fmla="*/ 0 w 408878"/>
              <a:gd name="connsiteY3" fmla="*/ 381000 h 381000"/>
              <a:gd name="connsiteX4" fmla="*/ 0 w 408878"/>
              <a:gd name="connsiteY4" fmla="*/ 0 h 381000"/>
              <a:gd name="connsiteX0" fmla="*/ 0 w 408878"/>
              <a:gd name="connsiteY0" fmla="*/ 691376 h 1072376"/>
              <a:gd name="connsiteX1" fmla="*/ 408878 w 408878"/>
              <a:gd name="connsiteY1" fmla="*/ 0 h 1072376"/>
              <a:gd name="connsiteX2" fmla="*/ 408878 w 408878"/>
              <a:gd name="connsiteY2" fmla="*/ 1072376 h 1072376"/>
              <a:gd name="connsiteX3" fmla="*/ 0 w 408878"/>
              <a:gd name="connsiteY3" fmla="*/ 1072376 h 1072376"/>
              <a:gd name="connsiteX4" fmla="*/ 0 w 408878"/>
              <a:gd name="connsiteY4" fmla="*/ 691376 h 1072376"/>
              <a:gd name="connsiteX0" fmla="*/ 0 w 408878"/>
              <a:gd name="connsiteY0" fmla="*/ 1424407 h 1805407"/>
              <a:gd name="connsiteX1" fmla="*/ 408878 w 408878"/>
              <a:gd name="connsiteY1" fmla="*/ 0 h 1805407"/>
              <a:gd name="connsiteX2" fmla="*/ 408878 w 408878"/>
              <a:gd name="connsiteY2" fmla="*/ 1805407 h 1805407"/>
              <a:gd name="connsiteX3" fmla="*/ 0 w 408878"/>
              <a:gd name="connsiteY3" fmla="*/ 1805407 h 1805407"/>
              <a:gd name="connsiteX4" fmla="*/ 0 w 408878"/>
              <a:gd name="connsiteY4" fmla="*/ 1424407 h 1805407"/>
              <a:gd name="connsiteX0" fmla="*/ 10137 w 408878"/>
              <a:gd name="connsiteY0" fmla="*/ 646033 h 1805407"/>
              <a:gd name="connsiteX1" fmla="*/ 408878 w 408878"/>
              <a:gd name="connsiteY1" fmla="*/ 0 h 1805407"/>
              <a:gd name="connsiteX2" fmla="*/ 408878 w 408878"/>
              <a:gd name="connsiteY2" fmla="*/ 1805407 h 1805407"/>
              <a:gd name="connsiteX3" fmla="*/ 0 w 408878"/>
              <a:gd name="connsiteY3" fmla="*/ 1805407 h 1805407"/>
              <a:gd name="connsiteX4" fmla="*/ 10137 w 408878"/>
              <a:gd name="connsiteY4" fmla="*/ 646033 h 1805407"/>
              <a:gd name="connsiteX0" fmla="*/ 10137 w 408878"/>
              <a:gd name="connsiteY0" fmla="*/ 676261 h 1805407"/>
              <a:gd name="connsiteX1" fmla="*/ 408878 w 408878"/>
              <a:gd name="connsiteY1" fmla="*/ 0 h 1805407"/>
              <a:gd name="connsiteX2" fmla="*/ 408878 w 408878"/>
              <a:gd name="connsiteY2" fmla="*/ 1805407 h 1805407"/>
              <a:gd name="connsiteX3" fmla="*/ 0 w 408878"/>
              <a:gd name="connsiteY3" fmla="*/ 1805407 h 1805407"/>
              <a:gd name="connsiteX4" fmla="*/ 10137 w 408878"/>
              <a:gd name="connsiteY4" fmla="*/ 676261 h 1805407"/>
              <a:gd name="connsiteX0" fmla="*/ 10137 w 408878"/>
              <a:gd name="connsiteY0" fmla="*/ 676261 h 1805407"/>
              <a:gd name="connsiteX1" fmla="*/ 408878 w 408878"/>
              <a:gd name="connsiteY1" fmla="*/ 0 h 1805407"/>
              <a:gd name="connsiteX2" fmla="*/ 408878 w 408878"/>
              <a:gd name="connsiteY2" fmla="*/ 1132832 h 1805407"/>
              <a:gd name="connsiteX3" fmla="*/ 0 w 408878"/>
              <a:gd name="connsiteY3" fmla="*/ 1805407 h 1805407"/>
              <a:gd name="connsiteX4" fmla="*/ 10137 w 408878"/>
              <a:gd name="connsiteY4" fmla="*/ 676261 h 1805407"/>
              <a:gd name="connsiteX0" fmla="*/ 0 w 419015"/>
              <a:gd name="connsiteY0" fmla="*/ 1424406 h 1805407"/>
              <a:gd name="connsiteX1" fmla="*/ 419015 w 419015"/>
              <a:gd name="connsiteY1" fmla="*/ 0 h 1805407"/>
              <a:gd name="connsiteX2" fmla="*/ 419015 w 419015"/>
              <a:gd name="connsiteY2" fmla="*/ 1132832 h 1805407"/>
              <a:gd name="connsiteX3" fmla="*/ 10137 w 419015"/>
              <a:gd name="connsiteY3" fmla="*/ 1805407 h 1805407"/>
              <a:gd name="connsiteX4" fmla="*/ 0 w 419015"/>
              <a:gd name="connsiteY4" fmla="*/ 1424406 h 1805407"/>
              <a:gd name="connsiteX0" fmla="*/ 0 w 419015"/>
              <a:gd name="connsiteY0" fmla="*/ 1295937 h 1676938"/>
              <a:gd name="connsiteX1" fmla="*/ 408878 w 419015"/>
              <a:gd name="connsiteY1" fmla="*/ 0 h 1676938"/>
              <a:gd name="connsiteX2" fmla="*/ 419015 w 419015"/>
              <a:gd name="connsiteY2" fmla="*/ 1004363 h 1676938"/>
              <a:gd name="connsiteX3" fmla="*/ 10137 w 419015"/>
              <a:gd name="connsiteY3" fmla="*/ 1676938 h 1676938"/>
              <a:gd name="connsiteX4" fmla="*/ 0 w 419015"/>
              <a:gd name="connsiteY4" fmla="*/ 1295937 h 1676938"/>
              <a:gd name="connsiteX0" fmla="*/ 0 w 419015"/>
              <a:gd name="connsiteY0" fmla="*/ 1303494 h 1684495"/>
              <a:gd name="connsiteX1" fmla="*/ 408878 w 419015"/>
              <a:gd name="connsiteY1" fmla="*/ 0 h 1684495"/>
              <a:gd name="connsiteX2" fmla="*/ 419015 w 419015"/>
              <a:gd name="connsiteY2" fmla="*/ 1011920 h 1684495"/>
              <a:gd name="connsiteX3" fmla="*/ 10137 w 419015"/>
              <a:gd name="connsiteY3" fmla="*/ 1684495 h 1684495"/>
              <a:gd name="connsiteX4" fmla="*/ 0 w 419015"/>
              <a:gd name="connsiteY4" fmla="*/ 1303494 h 1684495"/>
              <a:gd name="connsiteX0" fmla="*/ 9488 w 428503"/>
              <a:gd name="connsiteY0" fmla="*/ 1303494 h 2355657"/>
              <a:gd name="connsiteX1" fmla="*/ 418366 w 428503"/>
              <a:gd name="connsiteY1" fmla="*/ 0 h 2355657"/>
              <a:gd name="connsiteX2" fmla="*/ 428503 w 428503"/>
              <a:gd name="connsiteY2" fmla="*/ 1011920 h 2355657"/>
              <a:gd name="connsiteX3" fmla="*/ 0 w 428503"/>
              <a:gd name="connsiteY3" fmla="*/ 2355657 h 2355657"/>
              <a:gd name="connsiteX4" fmla="*/ 9488 w 428503"/>
              <a:gd name="connsiteY4" fmla="*/ 1303494 h 2355657"/>
              <a:gd name="connsiteX0" fmla="*/ 877 w 429705"/>
              <a:gd name="connsiteY0" fmla="*/ 1954621 h 2355657"/>
              <a:gd name="connsiteX1" fmla="*/ 419568 w 429705"/>
              <a:gd name="connsiteY1" fmla="*/ 0 h 2355657"/>
              <a:gd name="connsiteX2" fmla="*/ 429705 w 429705"/>
              <a:gd name="connsiteY2" fmla="*/ 1011920 h 2355657"/>
              <a:gd name="connsiteX3" fmla="*/ 1202 w 429705"/>
              <a:gd name="connsiteY3" fmla="*/ 2355657 h 2355657"/>
              <a:gd name="connsiteX4" fmla="*/ 877 w 429705"/>
              <a:gd name="connsiteY4" fmla="*/ 1954621 h 2355657"/>
              <a:gd name="connsiteX0" fmla="*/ 877 w 429705"/>
              <a:gd name="connsiteY0" fmla="*/ 1924570 h 2355657"/>
              <a:gd name="connsiteX1" fmla="*/ 419568 w 429705"/>
              <a:gd name="connsiteY1" fmla="*/ 0 h 2355657"/>
              <a:gd name="connsiteX2" fmla="*/ 429705 w 429705"/>
              <a:gd name="connsiteY2" fmla="*/ 1011920 h 2355657"/>
              <a:gd name="connsiteX3" fmla="*/ 1202 w 429705"/>
              <a:gd name="connsiteY3" fmla="*/ 2355657 h 2355657"/>
              <a:gd name="connsiteX4" fmla="*/ 877 w 429705"/>
              <a:gd name="connsiteY4" fmla="*/ 1924570 h 2355657"/>
              <a:gd name="connsiteX0" fmla="*/ 877 w 429705"/>
              <a:gd name="connsiteY0" fmla="*/ 1924570 h 2325875"/>
              <a:gd name="connsiteX1" fmla="*/ 419568 w 429705"/>
              <a:gd name="connsiteY1" fmla="*/ 0 h 2325875"/>
              <a:gd name="connsiteX2" fmla="*/ 429705 w 429705"/>
              <a:gd name="connsiteY2" fmla="*/ 1011920 h 2325875"/>
              <a:gd name="connsiteX3" fmla="*/ 1202 w 429705"/>
              <a:gd name="connsiteY3" fmla="*/ 2325875 h 2325875"/>
              <a:gd name="connsiteX4" fmla="*/ 877 w 429705"/>
              <a:gd name="connsiteY4" fmla="*/ 1924570 h 2325875"/>
              <a:gd name="connsiteX0" fmla="*/ 877 w 429705"/>
              <a:gd name="connsiteY0" fmla="*/ 1924570 h 2320912"/>
              <a:gd name="connsiteX1" fmla="*/ 419568 w 429705"/>
              <a:gd name="connsiteY1" fmla="*/ 0 h 2320912"/>
              <a:gd name="connsiteX2" fmla="*/ 429705 w 429705"/>
              <a:gd name="connsiteY2" fmla="*/ 1011920 h 2320912"/>
              <a:gd name="connsiteX3" fmla="*/ 1202 w 429705"/>
              <a:gd name="connsiteY3" fmla="*/ 2320912 h 2320912"/>
              <a:gd name="connsiteX4" fmla="*/ 877 w 429705"/>
              <a:gd name="connsiteY4" fmla="*/ 1924570 h 2320912"/>
              <a:gd name="connsiteX0" fmla="*/ 556 w 429384"/>
              <a:gd name="connsiteY0" fmla="*/ 1924570 h 2325875"/>
              <a:gd name="connsiteX1" fmla="*/ 419247 w 429384"/>
              <a:gd name="connsiteY1" fmla="*/ 0 h 2325875"/>
              <a:gd name="connsiteX2" fmla="*/ 429384 w 429384"/>
              <a:gd name="connsiteY2" fmla="*/ 1011920 h 2325875"/>
              <a:gd name="connsiteX3" fmla="*/ 5748 w 429384"/>
              <a:gd name="connsiteY3" fmla="*/ 2325875 h 2325875"/>
              <a:gd name="connsiteX4" fmla="*/ 556 w 429384"/>
              <a:gd name="connsiteY4" fmla="*/ 1924570 h 2325875"/>
              <a:gd name="connsiteX0" fmla="*/ 556 w 429384"/>
              <a:gd name="connsiteY0" fmla="*/ 1919224 h 2320529"/>
              <a:gd name="connsiteX1" fmla="*/ 424488 w 429384"/>
              <a:gd name="connsiteY1" fmla="*/ 0 h 2320529"/>
              <a:gd name="connsiteX2" fmla="*/ 429384 w 429384"/>
              <a:gd name="connsiteY2" fmla="*/ 1006574 h 2320529"/>
              <a:gd name="connsiteX3" fmla="*/ 5748 w 429384"/>
              <a:gd name="connsiteY3" fmla="*/ 2320529 h 2320529"/>
              <a:gd name="connsiteX4" fmla="*/ 556 w 429384"/>
              <a:gd name="connsiteY4" fmla="*/ 1919224 h 2320529"/>
              <a:gd name="connsiteX0" fmla="*/ 556 w 440214"/>
              <a:gd name="connsiteY0" fmla="*/ 1908532 h 2309837"/>
              <a:gd name="connsiteX1" fmla="*/ 440214 w 440214"/>
              <a:gd name="connsiteY1" fmla="*/ 0 h 2309837"/>
              <a:gd name="connsiteX2" fmla="*/ 429384 w 440214"/>
              <a:gd name="connsiteY2" fmla="*/ 995882 h 2309837"/>
              <a:gd name="connsiteX3" fmla="*/ 5748 w 440214"/>
              <a:gd name="connsiteY3" fmla="*/ 2309837 h 2309837"/>
              <a:gd name="connsiteX4" fmla="*/ 556 w 440214"/>
              <a:gd name="connsiteY4" fmla="*/ 1908532 h 2309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214" h="2309837">
                <a:moveTo>
                  <a:pt x="556" y="1908532"/>
                </a:moveTo>
                <a:lnTo>
                  <a:pt x="440214" y="0"/>
                </a:lnTo>
                <a:lnTo>
                  <a:pt x="429384" y="995882"/>
                </a:lnTo>
                <a:lnTo>
                  <a:pt x="5748" y="2309837"/>
                </a:lnTo>
                <a:cubicBezTo>
                  <a:pt x="8911" y="1959116"/>
                  <a:pt x="-2607" y="2259253"/>
                  <a:pt x="556" y="1908532"/>
                </a:cubicBezTo>
                <a:close/>
              </a:path>
            </a:pathLst>
          </a:custGeom>
          <a:gradFill>
            <a:gsLst>
              <a:gs pos="0">
                <a:schemeClr val="tx2">
                  <a:lumMod val="75000"/>
                </a:schemeClr>
              </a:gs>
              <a:gs pos="50000">
                <a:schemeClr val="bg1">
                  <a:lumMod val="85000"/>
                </a:schemeClr>
              </a:gs>
              <a:gs pos="100000">
                <a:schemeClr val="tx2">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02" name="Rectangle 101"/>
          <p:cNvSpPr/>
          <p:nvPr/>
        </p:nvSpPr>
        <p:spPr>
          <a:xfrm>
            <a:off x="2135040" y="1790494"/>
            <a:ext cx="1676400" cy="728277"/>
          </a:xfrm>
          <a:prstGeom prst="rect">
            <a:avLst/>
          </a:prstGeom>
          <a:gradFill>
            <a:gsLst>
              <a:gs pos="0">
                <a:schemeClr val="tx2">
                  <a:lumMod val="75000"/>
                </a:schemeClr>
              </a:gs>
              <a:gs pos="50000">
                <a:schemeClr val="bg1">
                  <a:lumMod val="85000"/>
                </a:schemeClr>
              </a:gs>
              <a:gs pos="100000">
                <a:schemeClr val="tx2">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03" name="Rectangle 5"/>
          <p:cNvSpPr/>
          <p:nvPr/>
        </p:nvSpPr>
        <p:spPr>
          <a:xfrm>
            <a:off x="3810000" y="1094612"/>
            <a:ext cx="464757" cy="1425128"/>
          </a:xfrm>
          <a:custGeom>
            <a:avLst/>
            <a:gdLst>
              <a:gd name="connsiteX0" fmla="*/ 0 w 408878"/>
              <a:gd name="connsiteY0" fmla="*/ 0 h 381000"/>
              <a:gd name="connsiteX1" fmla="*/ 408878 w 408878"/>
              <a:gd name="connsiteY1" fmla="*/ 0 h 381000"/>
              <a:gd name="connsiteX2" fmla="*/ 408878 w 408878"/>
              <a:gd name="connsiteY2" fmla="*/ 381000 h 381000"/>
              <a:gd name="connsiteX3" fmla="*/ 0 w 408878"/>
              <a:gd name="connsiteY3" fmla="*/ 381000 h 381000"/>
              <a:gd name="connsiteX4" fmla="*/ 0 w 408878"/>
              <a:gd name="connsiteY4" fmla="*/ 0 h 381000"/>
              <a:gd name="connsiteX0" fmla="*/ 0 w 408878"/>
              <a:gd name="connsiteY0" fmla="*/ 691376 h 1072376"/>
              <a:gd name="connsiteX1" fmla="*/ 408878 w 408878"/>
              <a:gd name="connsiteY1" fmla="*/ 0 h 1072376"/>
              <a:gd name="connsiteX2" fmla="*/ 408878 w 408878"/>
              <a:gd name="connsiteY2" fmla="*/ 1072376 h 1072376"/>
              <a:gd name="connsiteX3" fmla="*/ 0 w 408878"/>
              <a:gd name="connsiteY3" fmla="*/ 1072376 h 1072376"/>
              <a:gd name="connsiteX4" fmla="*/ 0 w 408878"/>
              <a:gd name="connsiteY4" fmla="*/ 691376 h 1072376"/>
              <a:gd name="connsiteX0" fmla="*/ 0 w 408878"/>
              <a:gd name="connsiteY0" fmla="*/ 270135 h 651135"/>
              <a:gd name="connsiteX1" fmla="*/ 408878 w 408878"/>
              <a:gd name="connsiteY1" fmla="*/ 0 h 651135"/>
              <a:gd name="connsiteX2" fmla="*/ 408878 w 408878"/>
              <a:gd name="connsiteY2" fmla="*/ 651135 h 651135"/>
              <a:gd name="connsiteX3" fmla="*/ 0 w 408878"/>
              <a:gd name="connsiteY3" fmla="*/ 651135 h 651135"/>
              <a:gd name="connsiteX4" fmla="*/ 0 w 408878"/>
              <a:gd name="connsiteY4" fmla="*/ 270135 h 651135"/>
              <a:gd name="connsiteX0" fmla="*/ 0 w 408878"/>
              <a:gd name="connsiteY0" fmla="*/ 256369 h 651135"/>
              <a:gd name="connsiteX1" fmla="*/ 408878 w 408878"/>
              <a:gd name="connsiteY1" fmla="*/ 0 h 651135"/>
              <a:gd name="connsiteX2" fmla="*/ 408878 w 408878"/>
              <a:gd name="connsiteY2" fmla="*/ 651135 h 651135"/>
              <a:gd name="connsiteX3" fmla="*/ 0 w 408878"/>
              <a:gd name="connsiteY3" fmla="*/ 651135 h 651135"/>
              <a:gd name="connsiteX4" fmla="*/ 0 w 408878"/>
              <a:gd name="connsiteY4" fmla="*/ 256369 h 651135"/>
              <a:gd name="connsiteX0" fmla="*/ 0 w 408878"/>
              <a:gd name="connsiteY0" fmla="*/ 0 h 671839"/>
              <a:gd name="connsiteX1" fmla="*/ 408878 w 408878"/>
              <a:gd name="connsiteY1" fmla="*/ 20704 h 671839"/>
              <a:gd name="connsiteX2" fmla="*/ 408878 w 408878"/>
              <a:gd name="connsiteY2" fmla="*/ 671839 h 671839"/>
              <a:gd name="connsiteX3" fmla="*/ 0 w 408878"/>
              <a:gd name="connsiteY3" fmla="*/ 671839 h 671839"/>
              <a:gd name="connsiteX4" fmla="*/ 0 w 408878"/>
              <a:gd name="connsiteY4" fmla="*/ 0 h 671839"/>
              <a:gd name="connsiteX0" fmla="*/ 0 w 408878"/>
              <a:gd name="connsiteY0" fmla="*/ 242376 h 914215"/>
              <a:gd name="connsiteX1" fmla="*/ 408878 w 408878"/>
              <a:gd name="connsiteY1" fmla="*/ 0 h 914215"/>
              <a:gd name="connsiteX2" fmla="*/ 408878 w 408878"/>
              <a:gd name="connsiteY2" fmla="*/ 914215 h 914215"/>
              <a:gd name="connsiteX3" fmla="*/ 0 w 408878"/>
              <a:gd name="connsiteY3" fmla="*/ 914215 h 914215"/>
              <a:gd name="connsiteX4" fmla="*/ 0 w 408878"/>
              <a:gd name="connsiteY4" fmla="*/ 242376 h 914215"/>
              <a:gd name="connsiteX0" fmla="*/ 0 w 415636"/>
              <a:gd name="connsiteY0" fmla="*/ 242376 h 914215"/>
              <a:gd name="connsiteX1" fmla="*/ 408878 w 415636"/>
              <a:gd name="connsiteY1" fmla="*/ 0 h 914215"/>
              <a:gd name="connsiteX2" fmla="*/ 415636 w 415636"/>
              <a:gd name="connsiteY2" fmla="*/ 404848 h 914215"/>
              <a:gd name="connsiteX3" fmla="*/ 0 w 415636"/>
              <a:gd name="connsiteY3" fmla="*/ 914215 h 914215"/>
              <a:gd name="connsiteX4" fmla="*/ 0 w 415636"/>
              <a:gd name="connsiteY4" fmla="*/ 242376 h 914215"/>
              <a:gd name="connsiteX0" fmla="*/ 6758 w 422394"/>
              <a:gd name="connsiteY0" fmla="*/ 242376 h 662330"/>
              <a:gd name="connsiteX1" fmla="*/ 415636 w 422394"/>
              <a:gd name="connsiteY1" fmla="*/ 0 h 662330"/>
              <a:gd name="connsiteX2" fmla="*/ 422394 w 422394"/>
              <a:gd name="connsiteY2" fmla="*/ 404848 h 662330"/>
              <a:gd name="connsiteX3" fmla="*/ 0 w 422394"/>
              <a:gd name="connsiteY3" fmla="*/ 662330 h 662330"/>
              <a:gd name="connsiteX4" fmla="*/ 6758 w 422394"/>
              <a:gd name="connsiteY4" fmla="*/ 242376 h 662330"/>
              <a:gd name="connsiteX0" fmla="*/ 6758 w 422394"/>
              <a:gd name="connsiteY0" fmla="*/ 287155 h 662330"/>
              <a:gd name="connsiteX1" fmla="*/ 415636 w 422394"/>
              <a:gd name="connsiteY1" fmla="*/ 0 h 662330"/>
              <a:gd name="connsiteX2" fmla="*/ 422394 w 422394"/>
              <a:gd name="connsiteY2" fmla="*/ 404848 h 662330"/>
              <a:gd name="connsiteX3" fmla="*/ 0 w 422394"/>
              <a:gd name="connsiteY3" fmla="*/ 662330 h 662330"/>
              <a:gd name="connsiteX4" fmla="*/ 6758 w 422394"/>
              <a:gd name="connsiteY4" fmla="*/ 287155 h 662330"/>
              <a:gd name="connsiteX0" fmla="*/ 0 w 415636"/>
              <a:gd name="connsiteY0" fmla="*/ 287155 h 659531"/>
              <a:gd name="connsiteX1" fmla="*/ 408878 w 415636"/>
              <a:gd name="connsiteY1" fmla="*/ 0 h 659531"/>
              <a:gd name="connsiteX2" fmla="*/ 415636 w 415636"/>
              <a:gd name="connsiteY2" fmla="*/ 404848 h 659531"/>
              <a:gd name="connsiteX3" fmla="*/ 0 w 415636"/>
              <a:gd name="connsiteY3" fmla="*/ 659531 h 659531"/>
              <a:gd name="connsiteX4" fmla="*/ 0 w 415636"/>
              <a:gd name="connsiteY4" fmla="*/ 287155 h 659531"/>
              <a:gd name="connsiteX0" fmla="*/ 0 w 415636"/>
              <a:gd name="connsiteY0" fmla="*/ 287155 h 659531"/>
              <a:gd name="connsiteX1" fmla="*/ 408878 w 415636"/>
              <a:gd name="connsiteY1" fmla="*/ 0 h 659531"/>
              <a:gd name="connsiteX2" fmla="*/ 415636 w 415636"/>
              <a:gd name="connsiteY2" fmla="*/ 406367 h 659531"/>
              <a:gd name="connsiteX3" fmla="*/ 0 w 415636"/>
              <a:gd name="connsiteY3" fmla="*/ 659531 h 659531"/>
              <a:gd name="connsiteX4" fmla="*/ 0 w 415636"/>
              <a:gd name="connsiteY4" fmla="*/ 287155 h 659531"/>
              <a:gd name="connsiteX0" fmla="*/ 0 w 415636"/>
              <a:gd name="connsiteY0" fmla="*/ 287155 h 659531"/>
              <a:gd name="connsiteX1" fmla="*/ 408878 w 415636"/>
              <a:gd name="connsiteY1" fmla="*/ 0 h 659531"/>
              <a:gd name="connsiteX2" fmla="*/ 415636 w 415636"/>
              <a:gd name="connsiteY2" fmla="*/ 410923 h 659531"/>
              <a:gd name="connsiteX3" fmla="*/ 0 w 415636"/>
              <a:gd name="connsiteY3" fmla="*/ 659531 h 659531"/>
              <a:gd name="connsiteX4" fmla="*/ 0 w 415636"/>
              <a:gd name="connsiteY4" fmla="*/ 287155 h 659531"/>
              <a:gd name="connsiteX0" fmla="*/ 0 w 415636"/>
              <a:gd name="connsiteY0" fmla="*/ 298284 h 659531"/>
              <a:gd name="connsiteX1" fmla="*/ 408878 w 415636"/>
              <a:gd name="connsiteY1" fmla="*/ 0 h 659531"/>
              <a:gd name="connsiteX2" fmla="*/ 415636 w 415636"/>
              <a:gd name="connsiteY2" fmla="*/ 410923 h 659531"/>
              <a:gd name="connsiteX3" fmla="*/ 0 w 415636"/>
              <a:gd name="connsiteY3" fmla="*/ 659531 h 659531"/>
              <a:gd name="connsiteX4" fmla="*/ 0 w 415636"/>
              <a:gd name="connsiteY4" fmla="*/ 298284 h 659531"/>
              <a:gd name="connsiteX0" fmla="*/ 0 w 415636"/>
              <a:gd name="connsiteY0" fmla="*/ 298284 h 692604"/>
              <a:gd name="connsiteX1" fmla="*/ 408878 w 415636"/>
              <a:gd name="connsiteY1" fmla="*/ 0 h 692604"/>
              <a:gd name="connsiteX2" fmla="*/ 415636 w 415636"/>
              <a:gd name="connsiteY2" fmla="*/ 410923 h 692604"/>
              <a:gd name="connsiteX3" fmla="*/ 0 w 415636"/>
              <a:gd name="connsiteY3" fmla="*/ 692604 h 692604"/>
              <a:gd name="connsiteX4" fmla="*/ 0 w 415636"/>
              <a:gd name="connsiteY4" fmla="*/ 298284 h 692604"/>
              <a:gd name="connsiteX0" fmla="*/ 9735 w 425371"/>
              <a:gd name="connsiteY0" fmla="*/ 298284 h 709140"/>
              <a:gd name="connsiteX1" fmla="*/ 418613 w 425371"/>
              <a:gd name="connsiteY1" fmla="*/ 0 h 709140"/>
              <a:gd name="connsiteX2" fmla="*/ 425371 w 425371"/>
              <a:gd name="connsiteY2" fmla="*/ 410923 h 709140"/>
              <a:gd name="connsiteX3" fmla="*/ 0 w 425371"/>
              <a:gd name="connsiteY3" fmla="*/ 709140 h 709140"/>
              <a:gd name="connsiteX4" fmla="*/ 9735 w 425371"/>
              <a:gd name="connsiteY4" fmla="*/ 298284 h 709140"/>
              <a:gd name="connsiteX0" fmla="*/ 0 w 415636"/>
              <a:gd name="connsiteY0" fmla="*/ 298284 h 712544"/>
              <a:gd name="connsiteX1" fmla="*/ 408878 w 415636"/>
              <a:gd name="connsiteY1" fmla="*/ 0 h 712544"/>
              <a:gd name="connsiteX2" fmla="*/ 415636 w 415636"/>
              <a:gd name="connsiteY2" fmla="*/ 410923 h 712544"/>
              <a:gd name="connsiteX3" fmla="*/ 8303 w 415636"/>
              <a:gd name="connsiteY3" fmla="*/ 712544 h 712544"/>
              <a:gd name="connsiteX4" fmla="*/ 0 w 415636"/>
              <a:gd name="connsiteY4" fmla="*/ 298284 h 712544"/>
              <a:gd name="connsiteX0" fmla="*/ 3723 w 419359"/>
              <a:gd name="connsiteY0" fmla="*/ 298284 h 705735"/>
              <a:gd name="connsiteX1" fmla="*/ 412601 w 419359"/>
              <a:gd name="connsiteY1" fmla="*/ 0 h 705735"/>
              <a:gd name="connsiteX2" fmla="*/ 419359 w 419359"/>
              <a:gd name="connsiteY2" fmla="*/ 410923 h 705735"/>
              <a:gd name="connsiteX3" fmla="*/ 0 w 419359"/>
              <a:gd name="connsiteY3" fmla="*/ 705735 h 705735"/>
              <a:gd name="connsiteX4" fmla="*/ 3723 w 419359"/>
              <a:gd name="connsiteY4" fmla="*/ 298284 h 705735"/>
              <a:gd name="connsiteX0" fmla="*/ 0 w 415636"/>
              <a:gd name="connsiteY0" fmla="*/ 298284 h 712544"/>
              <a:gd name="connsiteX1" fmla="*/ 408878 w 415636"/>
              <a:gd name="connsiteY1" fmla="*/ 0 h 712544"/>
              <a:gd name="connsiteX2" fmla="*/ 415636 w 415636"/>
              <a:gd name="connsiteY2" fmla="*/ 410923 h 712544"/>
              <a:gd name="connsiteX3" fmla="*/ 2290 w 415636"/>
              <a:gd name="connsiteY3" fmla="*/ 712544 h 712544"/>
              <a:gd name="connsiteX4" fmla="*/ 0 w 415636"/>
              <a:gd name="connsiteY4" fmla="*/ 298284 h 712544"/>
              <a:gd name="connsiteX0" fmla="*/ 0 w 415636"/>
              <a:gd name="connsiteY0" fmla="*/ 339139 h 712544"/>
              <a:gd name="connsiteX1" fmla="*/ 408878 w 415636"/>
              <a:gd name="connsiteY1" fmla="*/ 0 h 712544"/>
              <a:gd name="connsiteX2" fmla="*/ 415636 w 415636"/>
              <a:gd name="connsiteY2" fmla="*/ 410923 h 712544"/>
              <a:gd name="connsiteX3" fmla="*/ 2290 w 415636"/>
              <a:gd name="connsiteY3" fmla="*/ 712544 h 712544"/>
              <a:gd name="connsiteX4" fmla="*/ 0 w 415636"/>
              <a:gd name="connsiteY4" fmla="*/ 339139 h 712544"/>
              <a:gd name="connsiteX0" fmla="*/ 0 w 415636"/>
              <a:gd name="connsiteY0" fmla="*/ 339139 h 709139"/>
              <a:gd name="connsiteX1" fmla="*/ 408878 w 415636"/>
              <a:gd name="connsiteY1" fmla="*/ 0 h 709139"/>
              <a:gd name="connsiteX2" fmla="*/ 415636 w 415636"/>
              <a:gd name="connsiteY2" fmla="*/ 410923 h 709139"/>
              <a:gd name="connsiteX3" fmla="*/ 2290 w 415636"/>
              <a:gd name="connsiteY3" fmla="*/ 709139 h 709139"/>
              <a:gd name="connsiteX4" fmla="*/ 0 w 415636"/>
              <a:gd name="connsiteY4" fmla="*/ 339139 h 709139"/>
              <a:gd name="connsiteX0" fmla="*/ 0 w 415636"/>
              <a:gd name="connsiteY0" fmla="*/ 352007 h 722007"/>
              <a:gd name="connsiteX1" fmla="*/ 415368 w 415636"/>
              <a:gd name="connsiteY1" fmla="*/ 0 h 722007"/>
              <a:gd name="connsiteX2" fmla="*/ 415636 w 415636"/>
              <a:gd name="connsiteY2" fmla="*/ 423791 h 722007"/>
              <a:gd name="connsiteX3" fmla="*/ 2290 w 415636"/>
              <a:gd name="connsiteY3" fmla="*/ 722007 h 722007"/>
              <a:gd name="connsiteX4" fmla="*/ 0 w 415636"/>
              <a:gd name="connsiteY4" fmla="*/ 352007 h 722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5636" h="722007">
                <a:moveTo>
                  <a:pt x="0" y="352007"/>
                </a:moveTo>
                <a:lnTo>
                  <a:pt x="415368" y="0"/>
                </a:lnTo>
                <a:cubicBezTo>
                  <a:pt x="415457" y="141264"/>
                  <a:pt x="415547" y="282527"/>
                  <a:pt x="415636" y="423791"/>
                </a:cubicBezTo>
                <a:lnTo>
                  <a:pt x="2290" y="722007"/>
                </a:lnTo>
                <a:cubicBezTo>
                  <a:pt x="1527" y="583920"/>
                  <a:pt x="763" y="490094"/>
                  <a:pt x="0" y="352007"/>
                </a:cubicBezTo>
                <a:close/>
              </a:path>
            </a:pathLst>
          </a:custGeom>
          <a:gradFill>
            <a:gsLst>
              <a:gs pos="0">
                <a:schemeClr val="tx2">
                  <a:lumMod val="75000"/>
                </a:schemeClr>
              </a:gs>
              <a:gs pos="50000">
                <a:schemeClr val="bg1">
                  <a:lumMod val="85000"/>
                </a:schemeClr>
              </a:gs>
              <a:gs pos="100000">
                <a:schemeClr val="tx2">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04" name="Rectangle 103"/>
          <p:cNvSpPr/>
          <p:nvPr/>
        </p:nvSpPr>
        <p:spPr>
          <a:xfrm>
            <a:off x="4274757" y="1100642"/>
            <a:ext cx="2103863" cy="824163"/>
          </a:xfrm>
          <a:prstGeom prst="rect">
            <a:avLst/>
          </a:prstGeom>
          <a:gradFill>
            <a:gsLst>
              <a:gs pos="0">
                <a:schemeClr val="tx2">
                  <a:lumMod val="75000"/>
                </a:schemeClr>
              </a:gs>
              <a:gs pos="50000">
                <a:schemeClr val="bg1">
                  <a:lumMod val="85000"/>
                </a:schemeClr>
              </a:gs>
              <a:gs pos="100000">
                <a:schemeClr val="tx2">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05" name="Rectangle 9"/>
          <p:cNvSpPr/>
          <p:nvPr/>
        </p:nvSpPr>
        <p:spPr>
          <a:xfrm>
            <a:off x="6366576" y="739970"/>
            <a:ext cx="493668" cy="1192818"/>
          </a:xfrm>
          <a:custGeom>
            <a:avLst/>
            <a:gdLst>
              <a:gd name="connsiteX0" fmla="*/ 0 w 334537"/>
              <a:gd name="connsiteY0" fmla="*/ 0 h 1752600"/>
              <a:gd name="connsiteX1" fmla="*/ 334537 w 334537"/>
              <a:gd name="connsiteY1" fmla="*/ 0 h 1752600"/>
              <a:gd name="connsiteX2" fmla="*/ 334537 w 334537"/>
              <a:gd name="connsiteY2" fmla="*/ 1752600 h 1752600"/>
              <a:gd name="connsiteX3" fmla="*/ 0 w 334537"/>
              <a:gd name="connsiteY3" fmla="*/ 1752600 h 1752600"/>
              <a:gd name="connsiteX4" fmla="*/ 0 w 334537"/>
              <a:gd name="connsiteY4" fmla="*/ 0 h 1752600"/>
              <a:gd name="connsiteX0" fmla="*/ 0 w 341971"/>
              <a:gd name="connsiteY0" fmla="*/ 438615 h 2191215"/>
              <a:gd name="connsiteX1" fmla="*/ 341971 w 341971"/>
              <a:gd name="connsiteY1" fmla="*/ 0 h 2191215"/>
              <a:gd name="connsiteX2" fmla="*/ 334537 w 341971"/>
              <a:gd name="connsiteY2" fmla="*/ 2191215 h 2191215"/>
              <a:gd name="connsiteX3" fmla="*/ 0 w 341971"/>
              <a:gd name="connsiteY3" fmla="*/ 2191215 h 2191215"/>
              <a:gd name="connsiteX4" fmla="*/ 0 w 341971"/>
              <a:gd name="connsiteY4" fmla="*/ 438615 h 2191215"/>
              <a:gd name="connsiteX0" fmla="*/ 0 w 341971"/>
              <a:gd name="connsiteY0" fmla="*/ 468352 h 2220952"/>
              <a:gd name="connsiteX1" fmla="*/ 341971 w 341971"/>
              <a:gd name="connsiteY1" fmla="*/ 0 h 2220952"/>
              <a:gd name="connsiteX2" fmla="*/ 334537 w 341971"/>
              <a:gd name="connsiteY2" fmla="*/ 2220952 h 2220952"/>
              <a:gd name="connsiteX3" fmla="*/ 0 w 341971"/>
              <a:gd name="connsiteY3" fmla="*/ 2220952 h 2220952"/>
              <a:gd name="connsiteX4" fmla="*/ 0 w 341971"/>
              <a:gd name="connsiteY4" fmla="*/ 468352 h 2220952"/>
              <a:gd name="connsiteX0" fmla="*/ 0 w 334537"/>
              <a:gd name="connsiteY0" fmla="*/ 453483 h 2206083"/>
              <a:gd name="connsiteX1" fmla="*/ 334537 w 334537"/>
              <a:gd name="connsiteY1" fmla="*/ 0 h 2206083"/>
              <a:gd name="connsiteX2" fmla="*/ 334537 w 334537"/>
              <a:gd name="connsiteY2" fmla="*/ 2206083 h 2206083"/>
              <a:gd name="connsiteX3" fmla="*/ 0 w 334537"/>
              <a:gd name="connsiteY3" fmla="*/ 2206083 h 2206083"/>
              <a:gd name="connsiteX4" fmla="*/ 0 w 334537"/>
              <a:gd name="connsiteY4" fmla="*/ 453483 h 2206083"/>
              <a:gd name="connsiteX0" fmla="*/ 0 w 334537"/>
              <a:gd name="connsiteY0" fmla="*/ 1239413 h 2992013"/>
              <a:gd name="connsiteX1" fmla="*/ 334537 w 334537"/>
              <a:gd name="connsiteY1" fmla="*/ 0 h 2992013"/>
              <a:gd name="connsiteX2" fmla="*/ 334537 w 334537"/>
              <a:gd name="connsiteY2" fmla="*/ 2992013 h 2992013"/>
              <a:gd name="connsiteX3" fmla="*/ 0 w 334537"/>
              <a:gd name="connsiteY3" fmla="*/ 2992013 h 2992013"/>
              <a:gd name="connsiteX4" fmla="*/ 0 w 334537"/>
              <a:gd name="connsiteY4" fmla="*/ 1239413 h 2992013"/>
              <a:gd name="connsiteX0" fmla="*/ 0 w 334537"/>
              <a:gd name="connsiteY0" fmla="*/ 491268 h 2992013"/>
              <a:gd name="connsiteX1" fmla="*/ 334537 w 334537"/>
              <a:gd name="connsiteY1" fmla="*/ 0 h 2992013"/>
              <a:gd name="connsiteX2" fmla="*/ 334537 w 334537"/>
              <a:gd name="connsiteY2" fmla="*/ 2992013 h 2992013"/>
              <a:gd name="connsiteX3" fmla="*/ 0 w 334537"/>
              <a:gd name="connsiteY3" fmla="*/ 2992013 h 2992013"/>
              <a:gd name="connsiteX4" fmla="*/ 0 w 334537"/>
              <a:gd name="connsiteY4" fmla="*/ 491268 h 2992013"/>
              <a:gd name="connsiteX0" fmla="*/ 0 w 334537"/>
              <a:gd name="connsiteY0" fmla="*/ 491268 h 2992013"/>
              <a:gd name="connsiteX1" fmla="*/ 334537 w 334537"/>
              <a:gd name="connsiteY1" fmla="*/ 0 h 2992013"/>
              <a:gd name="connsiteX2" fmla="*/ 334537 w 334537"/>
              <a:gd name="connsiteY2" fmla="*/ 2992013 h 2992013"/>
              <a:gd name="connsiteX3" fmla="*/ 5192 w 334537"/>
              <a:gd name="connsiteY3" fmla="*/ 1631748 h 2992013"/>
              <a:gd name="connsiteX4" fmla="*/ 0 w 334537"/>
              <a:gd name="connsiteY4" fmla="*/ 491268 h 2992013"/>
              <a:gd name="connsiteX0" fmla="*/ 0 w 334537"/>
              <a:gd name="connsiteY0" fmla="*/ 491268 h 1631748"/>
              <a:gd name="connsiteX1" fmla="*/ 334537 w 334537"/>
              <a:gd name="connsiteY1" fmla="*/ 0 h 1631748"/>
              <a:gd name="connsiteX2" fmla="*/ 334537 w 334537"/>
              <a:gd name="connsiteY2" fmla="*/ 1193441 h 1631748"/>
              <a:gd name="connsiteX3" fmla="*/ 5192 w 334537"/>
              <a:gd name="connsiteY3" fmla="*/ 1631748 h 1631748"/>
              <a:gd name="connsiteX4" fmla="*/ 0 w 334537"/>
              <a:gd name="connsiteY4" fmla="*/ 491268 h 1631748"/>
              <a:gd name="connsiteX0" fmla="*/ 0 w 334537"/>
              <a:gd name="connsiteY0" fmla="*/ 511302 h 1631748"/>
              <a:gd name="connsiteX1" fmla="*/ 334537 w 334537"/>
              <a:gd name="connsiteY1" fmla="*/ 0 h 1631748"/>
              <a:gd name="connsiteX2" fmla="*/ 334537 w 334537"/>
              <a:gd name="connsiteY2" fmla="*/ 1193441 h 1631748"/>
              <a:gd name="connsiteX3" fmla="*/ 5192 w 334537"/>
              <a:gd name="connsiteY3" fmla="*/ 1631748 h 1631748"/>
              <a:gd name="connsiteX4" fmla="*/ 0 w 334537"/>
              <a:gd name="connsiteY4" fmla="*/ 511302 h 1631748"/>
              <a:gd name="connsiteX0" fmla="*/ 4 w 334541"/>
              <a:gd name="connsiteY0" fmla="*/ 511302 h 1659326"/>
              <a:gd name="connsiteX1" fmla="*/ 334541 w 334541"/>
              <a:gd name="connsiteY1" fmla="*/ 0 h 1659326"/>
              <a:gd name="connsiteX2" fmla="*/ 334541 w 334541"/>
              <a:gd name="connsiteY2" fmla="*/ 1193441 h 1659326"/>
              <a:gd name="connsiteX3" fmla="*/ 576 w 334541"/>
              <a:gd name="connsiteY3" fmla="*/ 1659326 h 1659326"/>
              <a:gd name="connsiteX4" fmla="*/ 4 w 334541"/>
              <a:gd name="connsiteY4" fmla="*/ 511302 h 1659326"/>
              <a:gd name="connsiteX0" fmla="*/ 4 w 334541"/>
              <a:gd name="connsiteY0" fmla="*/ 511302 h 1659326"/>
              <a:gd name="connsiteX1" fmla="*/ 334541 w 334541"/>
              <a:gd name="connsiteY1" fmla="*/ 0 h 1659326"/>
              <a:gd name="connsiteX2" fmla="*/ 334541 w 334541"/>
              <a:gd name="connsiteY2" fmla="*/ 1175055 h 1659326"/>
              <a:gd name="connsiteX3" fmla="*/ 576 w 334541"/>
              <a:gd name="connsiteY3" fmla="*/ 1659326 h 1659326"/>
              <a:gd name="connsiteX4" fmla="*/ 4 w 334541"/>
              <a:gd name="connsiteY4" fmla="*/ 511302 h 1659326"/>
              <a:gd name="connsiteX0" fmla="*/ 4 w 334541"/>
              <a:gd name="connsiteY0" fmla="*/ 511302 h 1659326"/>
              <a:gd name="connsiteX1" fmla="*/ 334541 w 334541"/>
              <a:gd name="connsiteY1" fmla="*/ 0 h 1659326"/>
              <a:gd name="connsiteX2" fmla="*/ 334541 w 334541"/>
              <a:gd name="connsiteY2" fmla="*/ 1175055 h 1659326"/>
              <a:gd name="connsiteX3" fmla="*/ 576 w 334541"/>
              <a:gd name="connsiteY3" fmla="*/ 1659326 h 1659326"/>
              <a:gd name="connsiteX4" fmla="*/ 4 w 334541"/>
              <a:gd name="connsiteY4" fmla="*/ 511302 h 1659326"/>
              <a:gd name="connsiteX0" fmla="*/ 4 w 339161"/>
              <a:gd name="connsiteY0" fmla="*/ 511302 h 1659326"/>
              <a:gd name="connsiteX1" fmla="*/ 334541 w 339161"/>
              <a:gd name="connsiteY1" fmla="*/ 0 h 1659326"/>
              <a:gd name="connsiteX2" fmla="*/ 339161 w 339161"/>
              <a:gd name="connsiteY2" fmla="*/ 1129090 h 1659326"/>
              <a:gd name="connsiteX3" fmla="*/ 576 w 339161"/>
              <a:gd name="connsiteY3" fmla="*/ 1659326 h 1659326"/>
              <a:gd name="connsiteX4" fmla="*/ 4 w 339161"/>
              <a:gd name="connsiteY4" fmla="*/ 511302 h 1659326"/>
              <a:gd name="connsiteX0" fmla="*/ 4 w 339161"/>
              <a:gd name="connsiteY0" fmla="*/ 511302 h 1659326"/>
              <a:gd name="connsiteX1" fmla="*/ 334541 w 339161"/>
              <a:gd name="connsiteY1" fmla="*/ 0 h 1659326"/>
              <a:gd name="connsiteX2" fmla="*/ 339161 w 339161"/>
              <a:gd name="connsiteY2" fmla="*/ 1165863 h 1659326"/>
              <a:gd name="connsiteX3" fmla="*/ 576 w 339161"/>
              <a:gd name="connsiteY3" fmla="*/ 1659326 h 1659326"/>
              <a:gd name="connsiteX4" fmla="*/ 4 w 339161"/>
              <a:gd name="connsiteY4" fmla="*/ 511302 h 1659326"/>
              <a:gd name="connsiteX0" fmla="*/ 4 w 339161"/>
              <a:gd name="connsiteY0" fmla="*/ 511302 h 1659326"/>
              <a:gd name="connsiteX1" fmla="*/ 334541 w 339161"/>
              <a:gd name="connsiteY1" fmla="*/ 0 h 1659326"/>
              <a:gd name="connsiteX2" fmla="*/ 339161 w 339161"/>
              <a:gd name="connsiteY2" fmla="*/ 1175057 h 1659326"/>
              <a:gd name="connsiteX3" fmla="*/ 576 w 339161"/>
              <a:gd name="connsiteY3" fmla="*/ 1659326 h 1659326"/>
              <a:gd name="connsiteX4" fmla="*/ 4 w 339161"/>
              <a:gd name="connsiteY4" fmla="*/ 511302 h 1659326"/>
              <a:gd name="connsiteX0" fmla="*/ 4 w 339161"/>
              <a:gd name="connsiteY0" fmla="*/ 502108 h 1650132"/>
              <a:gd name="connsiteX1" fmla="*/ 334541 w 339161"/>
              <a:gd name="connsiteY1" fmla="*/ 0 h 1650132"/>
              <a:gd name="connsiteX2" fmla="*/ 339161 w 339161"/>
              <a:gd name="connsiteY2" fmla="*/ 1165863 h 1650132"/>
              <a:gd name="connsiteX3" fmla="*/ 576 w 339161"/>
              <a:gd name="connsiteY3" fmla="*/ 1650132 h 1650132"/>
              <a:gd name="connsiteX4" fmla="*/ 4 w 339161"/>
              <a:gd name="connsiteY4" fmla="*/ 502108 h 1650132"/>
              <a:gd name="connsiteX0" fmla="*/ 4 w 339161"/>
              <a:gd name="connsiteY0" fmla="*/ 483722 h 1631746"/>
              <a:gd name="connsiteX1" fmla="*/ 339160 w 339161"/>
              <a:gd name="connsiteY1" fmla="*/ 0 h 1631746"/>
              <a:gd name="connsiteX2" fmla="*/ 339161 w 339161"/>
              <a:gd name="connsiteY2" fmla="*/ 1147477 h 1631746"/>
              <a:gd name="connsiteX3" fmla="*/ 576 w 339161"/>
              <a:gd name="connsiteY3" fmla="*/ 1631746 h 1631746"/>
              <a:gd name="connsiteX4" fmla="*/ 4 w 339161"/>
              <a:gd name="connsiteY4" fmla="*/ 483722 h 1631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161" h="1631746">
                <a:moveTo>
                  <a:pt x="4" y="483722"/>
                </a:moveTo>
                <a:lnTo>
                  <a:pt x="339160" y="0"/>
                </a:lnTo>
                <a:cubicBezTo>
                  <a:pt x="339160" y="382492"/>
                  <a:pt x="339161" y="764985"/>
                  <a:pt x="339161" y="1147477"/>
                </a:cubicBezTo>
                <a:lnTo>
                  <a:pt x="576" y="1631746"/>
                </a:lnTo>
                <a:cubicBezTo>
                  <a:pt x="-1155" y="1251586"/>
                  <a:pt x="1735" y="863882"/>
                  <a:pt x="4" y="483722"/>
                </a:cubicBezTo>
                <a:close/>
              </a:path>
            </a:pathLst>
          </a:custGeom>
          <a:gradFill>
            <a:gsLst>
              <a:gs pos="0">
                <a:schemeClr val="tx2">
                  <a:lumMod val="75000"/>
                </a:schemeClr>
              </a:gs>
              <a:gs pos="50000">
                <a:schemeClr val="bg1">
                  <a:lumMod val="85000"/>
                </a:schemeClr>
              </a:gs>
              <a:gs pos="100000">
                <a:schemeClr val="tx2">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06" name="Rectangle 105"/>
          <p:cNvSpPr/>
          <p:nvPr/>
        </p:nvSpPr>
        <p:spPr>
          <a:xfrm>
            <a:off x="6858000" y="735013"/>
            <a:ext cx="2286000" cy="835541"/>
          </a:xfrm>
          <a:prstGeom prst="rect">
            <a:avLst/>
          </a:prstGeom>
          <a:gradFill>
            <a:gsLst>
              <a:gs pos="0">
                <a:schemeClr val="tx2">
                  <a:lumMod val="75000"/>
                </a:schemeClr>
              </a:gs>
              <a:gs pos="50000">
                <a:schemeClr val="bg1">
                  <a:lumMod val="85000"/>
                </a:schemeClr>
              </a:gs>
              <a:gs pos="100000">
                <a:schemeClr val="tx2">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91" name="Rectangle 90"/>
          <p:cNvSpPr/>
          <p:nvPr/>
        </p:nvSpPr>
        <p:spPr>
          <a:xfrm flipV="1">
            <a:off x="-85197" y="4563207"/>
            <a:ext cx="1905000" cy="278656"/>
          </a:xfrm>
          <a:prstGeom prst="rect">
            <a:avLst/>
          </a:prstGeom>
          <a:gradFill>
            <a:gsLst>
              <a:gs pos="0">
                <a:schemeClr val="accent6">
                  <a:lumMod val="50000"/>
                </a:schemeClr>
              </a:gs>
              <a:gs pos="50000">
                <a:schemeClr val="accent6">
                  <a:lumMod val="65000"/>
                </a:schemeClr>
              </a:gs>
              <a:gs pos="100000">
                <a:schemeClr val="accent6">
                  <a:lumMod val="87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92" name="Rectangle 5"/>
          <p:cNvSpPr/>
          <p:nvPr/>
        </p:nvSpPr>
        <p:spPr>
          <a:xfrm flipV="1">
            <a:off x="1822718" y="4550724"/>
            <a:ext cx="309441" cy="1693865"/>
          </a:xfrm>
          <a:custGeom>
            <a:avLst/>
            <a:gdLst>
              <a:gd name="connsiteX0" fmla="*/ 0 w 408878"/>
              <a:gd name="connsiteY0" fmla="*/ 0 h 381000"/>
              <a:gd name="connsiteX1" fmla="*/ 408878 w 408878"/>
              <a:gd name="connsiteY1" fmla="*/ 0 h 381000"/>
              <a:gd name="connsiteX2" fmla="*/ 408878 w 408878"/>
              <a:gd name="connsiteY2" fmla="*/ 381000 h 381000"/>
              <a:gd name="connsiteX3" fmla="*/ 0 w 408878"/>
              <a:gd name="connsiteY3" fmla="*/ 381000 h 381000"/>
              <a:gd name="connsiteX4" fmla="*/ 0 w 408878"/>
              <a:gd name="connsiteY4" fmla="*/ 0 h 381000"/>
              <a:gd name="connsiteX0" fmla="*/ 0 w 408878"/>
              <a:gd name="connsiteY0" fmla="*/ 691376 h 1072376"/>
              <a:gd name="connsiteX1" fmla="*/ 408878 w 408878"/>
              <a:gd name="connsiteY1" fmla="*/ 0 h 1072376"/>
              <a:gd name="connsiteX2" fmla="*/ 408878 w 408878"/>
              <a:gd name="connsiteY2" fmla="*/ 1072376 h 1072376"/>
              <a:gd name="connsiteX3" fmla="*/ 0 w 408878"/>
              <a:gd name="connsiteY3" fmla="*/ 1072376 h 1072376"/>
              <a:gd name="connsiteX4" fmla="*/ 0 w 408878"/>
              <a:gd name="connsiteY4" fmla="*/ 691376 h 1072376"/>
              <a:gd name="connsiteX0" fmla="*/ 0 w 408878"/>
              <a:gd name="connsiteY0" fmla="*/ 1424407 h 1805407"/>
              <a:gd name="connsiteX1" fmla="*/ 408878 w 408878"/>
              <a:gd name="connsiteY1" fmla="*/ 0 h 1805407"/>
              <a:gd name="connsiteX2" fmla="*/ 408878 w 408878"/>
              <a:gd name="connsiteY2" fmla="*/ 1805407 h 1805407"/>
              <a:gd name="connsiteX3" fmla="*/ 0 w 408878"/>
              <a:gd name="connsiteY3" fmla="*/ 1805407 h 1805407"/>
              <a:gd name="connsiteX4" fmla="*/ 0 w 408878"/>
              <a:gd name="connsiteY4" fmla="*/ 1424407 h 1805407"/>
              <a:gd name="connsiteX0" fmla="*/ 10137 w 408878"/>
              <a:gd name="connsiteY0" fmla="*/ 646033 h 1805407"/>
              <a:gd name="connsiteX1" fmla="*/ 408878 w 408878"/>
              <a:gd name="connsiteY1" fmla="*/ 0 h 1805407"/>
              <a:gd name="connsiteX2" fmla="*/ 408878 w 408878"/>
              <a:gd name="connsiteY2" fmla="*/ 1805407 h 1805407"/>
              <a:gd name="connsiteX3" fmla="*/ 0 w 408878"/>
              <a:gd name="connsiteY3" fmla="*/ 1805407 h 1805407"/>
              <a:gd name="connsiteX4" fmla="*/ 10137 w 408878"/>
              <a:gd name="connsiteY4" fmla="*/ 646033 h 1805407"/>
              <a:gd name="connsiteX0" fmla="*/ 10137 w 408878"/>
              <a:gd name="connsiteY0" fmla="*/ 676261 h 1805407"/>
              <a:gd name="connsiteX1" fmla="*/ 408878 w 408878"/>
              <a:gd name="connsiteY1" fmla="*/ 0 h 1805407"/>
              <a:gd name="connsiteX2" fmla="*/ 408878 w 408878"/>
              <a:gd name="connsiteY2" fmla="*/ 1805407 h 1805407"/>
              <a:gd name="connsiteX3" fmla="*/ 0 w 408878"/>
              <a:gd name="connsiteY3" fmla="*/ 1805407 h 1805407"/>
              <a:gd name="connsiteX4" fmla="*/ 10137 w 408878"/>
              <a:gd name="connsiteY4" fmla="*/ 676261 h 1805407"/>
              <a:gd name="connsiteX0" fmla="*/ 10137 w 408878"/>
              <a:gd name="connsiteY0" fmla="*/ 676261 h 1805407"/>
              <a:gd name="connsiteX1" fmla="*/ 408878 w 408878"/>
              <a:gd name="connsiteY1" fmla="*/ 0 h 1805407"/>
              <a:gd name="connsiteX2" fmla="*/ 408878 w 408878"/>
              <a:gd name="connsiteY2" fmla="*/ 1132832 h 1805407"/>
              <a:gd name="connsiteX3" fmla="*/ 0 w 408878"/>
              <a:gd name="connsiteY3" fmla="*/ 1805407 h 1805407"/>
              <a:gd name="connsiteX4" fmla="*/ 10137 w 408878"/>
              <a:gd name="connsiteY4" fmla="*/ 676261 h 1805407"/>
              <a:gd name="connsiteX0" fmla="*/ 0 w 419015"/>
              <a:gd name="connsiteY0" fmla="*/ 1424406 h 1805407"/>
              <a:gd name="connsiteX1" fmla="*/ 419015 w 419015"/>
              <a:gd name="connsiteY1" fmla="*/ 0 h 1805407"/>
              <a:gd name="connsiteX2" fmla="*/ 419015 w 419015"/>
              <a:gd name="connsiteY2" fmla="*/ 1132832 h 1805407"/>
              <a:gd name="connsiteX3" fmla="*/ 10137 w 419015"/>
              <a:gd name="connsiteY3" fmla="*/ 1805407 h 1805407"/>
              <a:gd name="connsiteX4" fmla="*/ 0 w 419015"/>
              <a:gd name="connsiteY4" fmla="*/ 1424406 h 1805407"/>
              <a:gd name="connsiteX0" fmla="*/ 0 w 419015"/>
              <a:gd name="connsiteY0" fmla="*/ 1295937 h 1676938"/>
              <a:gd name="connsiteX1" fmla="*/ 408878 w 419015"/>
              <a:gd name="connsiteY1" fmla="*/ 0 h 1676938"/>
              <a:gd name="connsiteX2" fmla="*/ 419015 w 419015"/>
              <a:gd name="connsiteY2" fmla="*/ 1004363 h 1676938"/>
              <a:gd name="connsiteX3" fmla="*/ 10137 w 419015"/>
              <a:gd name="connsiteY3" fmla="*/ 1676938 h 1676938"/>
              <a:gd name="connsiteX4" fmla="*/ 0 w 419015"/>
              <a:gd name="connsiteY4" fmla="*/ 1295937 h 1676938"/>
              <a:gd name="connsiteX0" fmla="*/ 0 w 419015"/>
              <a:gd name="connsiteY0" fmla="*/ 1303494 h 1684495"/>
              <a:gd name="connsiteX1" fmla="*/ 408878 w 419015"/>
              <a:gd name="connsiteY1" fmla="*/ 0 h 1684495"/>
              <a:gd name="connsiteX2" fmla="*/ 419015 w 419015"/>
              <a:gd name="connsiteY2" fmla="*/ 1011920 h 1684495"/>
              <a:gd name="connsiteX3" fmla="*/ 10137 w 419015"/>
              <a:gd name="connsiteY3" fmla="*/ 1684495 h 1684495"/>
              <a:gd name="connsiteX4" fmla="*/ 0 w 419015"/>
              <a:gd name="connsiteY4" fmla="*/ 1303494 h 1684495"/>
              <a:gd name="connsiteX0" fmla="*/ 9488 w 428503"/>
              <a:gd name="connsiteY0" fmla="*/ 1303494 h 2355657"/>
              <a:gd name="connsiteX1" fmla="*/ 418366 w 428503"/>
              <a:gd name="connsiteY1" fmla="*/ 0 h 2355657"/>
              <a:gd name="connsiteX2" fmla="*/ 428503 w 428503"/>
              <a:gd name="connsiteY2" fmla="*/ 1011920 h 2355657"/>
              <a:gd name="connsiteX3" fmla="*/ 0 w 428503"/>
              <a:gd name="connsiteY3" fmla="*/ 2355657 h 2355657"/>
              <a:gd name="connsiteX4" fmla="*/ 9488 w 428503"/>
              <a:gd name="connsiteY4" fmla="*/ 1303494 h 2355657"/>
              <a:gd name="connsiteX0" fmla="*/ 877 w 429705"/>
              <a:gd name="connsiteY0" fmla="*/ 1954621 h 2355657"/>
              <a:gd name="connsiteX1" fmla="*/ 419568 w 429705"/>
              <a:gd name="connsiteY1" fmla="*/ 0 h 2355657"/>
              <a:gd name="connsiteX2" fmla="*/ 429705 w 429705"/>
              <a:gd name="connsiteY2" fmla="*/ 1011920 h 2355657"/>
              <a:gd name="connsiteX3" fmla="*/ 1202 w 429705"/>
              <a:gd name="connsiteY3" fmla="*/ 2355657 h 2355657"/>
              <a:gd name="connsiteX4" fmla="*/ 877 w 429705"/>
              <a:gd name="connsiteY4" fmla="*/ 1954621 h 2355657"/>
              <a:gd name="connsiteX0" fmla="*/ 877 w 429705"/>
              <a:gd name="connsiteY0" fmla="*/ 1924570 h 2355657"/>
              <a:gd name="connsiteX1" fmla="*/ 419568 w 429705"/>
              <a:gd name="connsiteY1" fmla="*/ 0 h 2355657"/>
              <a:gd name="connsiteX2" fmla="*/ 429705 w 429705"/>
              <a:gd name="connsiteY2" fmla="*/ 1011920 h 2355657"/>
              <a:gd name="connsiteX3" fmla="*/ 1202 w 429705"/>
              <a:gd name="connsiteY3" fmla="*/ 2355657 h 2355657"/>
              <a:gd name="connsiteX4" fmla="*/ 877 w 429705"/>
              <a:gd name="connsiteY4" fmla="*/ 1924570 h 2355657"/>
              <a:gd name="connsiteX0" fmla="*/ 877 w 429705"/>
              <a:gd name="connsiteY0" fmla="*/ 1909687 h 2340774"/>
              <a:gd name="connsiteX1" fmla="*/ 429304 w 429705"/>
              <a:gd name="connsiteY1" fmla="*/ 0 h 2340774"/>
              <a:gd name="connsiteX2" fmla="*/ 429705 w 429705"/>
              <a:gd name="connsiteY2" fmla="*/ 997037 h 2340774"/>
              <a:gd name="connsiteX3" fmla="*/ 1202 w 429705"/>
              <a:gd name="connsiteY3" fmla="*/ 2340774 h 2340774"/>
              <a:gd name="connsiteX4" fmla="*/ 877 w 429705"/>
              <a:gd name="connsiteY4" fmla="*/ 1909687 h 2340774"/>
              <a:gd name="connsiteX0" fmla="*/ 877 w 429705"/>
              <a:gd name="connsiteY0" fmla="*/ 1909687 h 2325891"/>
              <a:gd name="connsiteX1" fmla="*/ 429304 w 429705"/>
              <a:gd name="connsiteY1" fmla="*/ 0 h 2325891"/>
              <a:gd name="connsiteX2" fmla="*/ 429705 w 429705"/>
              <a:gd name="connsiteY2" fmla="*/ 997037 h 2325891"/>
              <a:gd name="connsiteX3" fmla="*/ 1202 w 429705"/>
              <a:gd name="connsiteY3" fmla="*/ 2325891 h 2325891"/>
              <a:gd name="connsiteX4" fmla="*/ 877 w 429705"/>
              <a:gd name="connsiteY4" fmla="*/ 1909687 h 2325891"/>
              <a:gd name="connsiteX0" fmla="*/ 556 w 429384"/>
              <a:gd name="connsiteY0" fmla="*/ 1909687 h 2315969"/>
              <a:gd name="connsiteX1" fmla="*/ 428983 w 429384"/>
              <a:gd name="connsiteY1" fmla="*/ 0 h 2315969"/>
              <a:gd name="connsiteX2" fmla="*/ 429384 w 429384"/>
              <a:gd name="connsiteY2" fmla="*/ 997037 h 2315969"/>
              <a:gd name="connsiteX3" fmla="*/ 5749 w 429384"/>
              <a:gd name="connsiteY3" fmla="*/ 2315969 h 2315969"/>
              <a:gd name="connsiteX4" fmla="*/ 556 w 429384"/>
              <a:gd name="connsiteY4" fmla="*/ 1909687 h 2315969"/>
              <a:gd name="connsiteX0" fmla="*/ 323 w 429151"/>
              <a:gd name="connsiteY0" fmla="*/ 1909687 h 2315969"/>
              <a:gd name="connsiteX1" fmla="*/ 428750 w 429151"/>
              <a:gd name="connsiteY1" fmla="*/ 0 h 2315969"/>
              <a:gd name="connsiteX2" fmla="*/ 429151 w 429151"/>
              <a:gd name="connsiteY2" fmla="*/ 997037 h 2315969"/>
              <a:gd name="connsiteX3" fmla="*/ 15251 w 429151"/>
              <a:gd name="connsiteY3" fmla="*/ 2315969 h 2315969"/>
              <a:gd name="connsiteX4" fmla="*/ 323 w 429151"/>
              <a:gd name="connsiteY4" fmla="*/ 1909687 h 2315969"/>
              <a:gd name="connsiteX0" fmla="*/ 4542 w 413900"/>
              <a:gd name="connsiteY0" fmla="*/ 1914647 h 2315969"/>
              <a:gd name="connsiteX1" fmla="*/ 413499 w 413900"/>
              <a:gd name="connsiteY1" fmla="*/ 0 h 2315969"/>
              <a:gd name="connsiteX2" fmla="*/ 413900 w 413900"/>
              <a:gd name="connsiteY2" fmla="*/ 997037 h 2315969"/>
              <a:gd name="connsiteX3" fmla="*/ 0 w 413900"/>
              <a:gd name="connsiteY3" fmla="*/ 2315969 h 2315969"/>
              <a:gd name="connsiteX4" fmla="*/ 4542 w 413900"/>
              <a:gd name="connsiteY4" fmla="*/ 1914647 h 2315969"/>
              <a:gd name="connsiteX0" fmla="*/ 877 w 415103"/>
              <a:gd name="connsiteY0" fmla="*/ 1924569 h 2315969"/>
              <a:gd name="connsiteX1" fmla="*/ 414702 w 415103"/>
              <a:gd name="connsiteY1" fmla="*/ 0 h 2315969"/>
              <a:gd name="connsiteX2" fmla="*/ 415103 w 415103"/>
              <a:gd name="connsiteY2" fmla="*/ 997037 h 2315969"/>
              <a:gd name="connsiteX3" fmla="*/ 1203 w 415103"/>
              <a:gd name="connsiteY3" fmla="*/ 2315969 h 2315969"/>
              <a:gd name="connsiteX4" fmla="*/ 877 w 415103"/>
              <a:gd name="connsiteY4" fmla="*/ 1924569 h 2315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5103" h="2315969">
                <a:moveTo>
                  <a:pt x="877" y="1924569"/>
                </a:moveTo>
                <a:lnTo>
                  <a:pt x="414702" y="0"/>
                </a:lnTo>
                <a:cubicBezTo>
                  <a:pt x="414836" y="332346"/>
                  <a:pt x="414969" y="664691"/>
                  <a:pt x="415103" y="997037"/>
                </a:cubicBezTo>
                <a:lnTo>
                  <a:pt x="1203" y="2315969"/>
                </a:lnTo>
                <a:cubicBezTo>
                  <a:pt x="4366" y="1965248"/>
                  <a:pt x="-2286" y="2275290"/>
                  <a:pt x="877" y="1924569"/>
                </a:cubicBezTo>
                <a:close/>
              </a:path>
            </a:pathLst>
          </a:custGeom>
          <a:gradFill>
            <a:gsLst>
              <a:gs pos="0">
                <a:schemeClr val="accent6">
                  <a:lumMod val="50000"/>
                </a:schemeClr>
              </a:gs>
              <a:gs pos="50000">
                <a:schemeClr val="accent6">
                  <a:lumMod val="65000"/>
                </a:schemeClr>
              </a:gs>
              <a:gs pos="100000">
                <a:schemeClr val="accent6">
                  <a:lumMod val="87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5" name="TextBox 84"/>
          <p:cNvSpPr txBox="1"/>
          <p:nvPr/>
        </p:nvSpPr>
        <p:spPr>
          <a:xfrm>
            <a:off x="-8997" y="4569467"/>
            <a:ext cx="1828800" cy="266730"/>
          </a:xfrm>
          <a:prstGeom prst="rect">
            <a:avLst/>
          </a:prstGeom>
          <a:noFill/>
        </p:spPr>
        <p:txBody>
          <a:bodyPr wrap="square" rtlCol="0" anchor="ctr" anchorCtr="0">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Butcher Pen</a:t>
            </a:r>
          </a:p>
        </p:txBody>
      </p:sp>
      <p:sp>
        <p:nvSpPr>
          <p:cNvPr id="25" name="TextBox 24"/>
          <p:cNvSpPr txBox="1"/>
          <p:nvPr/>
        </p:nvSpPr>
        <p:spPr>
          <a:xfrm>
            <a:off x="-8997" y="3741626"/>
            <a:ext cx="1828800" cy="266730"/>
          </a:xfrm>
          <a:prstGeom prst="rect">
            <a:avLst/>
          </a:prstGeom>
          <a:noFill/>
        </p:spPr>
        <p:txBody>
          <a:bodyPr wrap="square" rtlCol="0" anchor="ctr" anchorCtr="0">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Jackson</a:t>
            </a:r>
          </a:p>
        </p:txBody>
      </p:sp>
      <p:sp>
        <p:nvSpPr>
          <p:cNvPr id="26" name="TextBox 25"/>
          <p:cNvSpPr txBox="1"/>
          <p:nvPr/>
        </p:nvSpPr>
        <p:spPr>
          <a:xfrm>
            <a:off x="-8997" y="4031349"/>
            <a:ext cx="1828800" cy="266730"/>
          </a:xfrm>
          <a:prstGeom prst="rect">
            <a:avLst/>
          </a:prstGeom>
          <a:noFill/>
        </p:spPr>
        <p:txBody>
          <a:bodyPr wrap="square" rtlCol="0" anchor="ctr" anchorCtr="0">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Miller</a:t>
            </a:r>
          </a:p>
        </p:txBody>
      </p:sp>
      <p:sp>
        <p:nvSpPr>
          <p:cNvPr id="27" name="TextBox 26"/>
          <p:cNvSpPr txBox="1"/>
          <p:nvPr/>
        </p:nvSpPr>
        <p:spPr>
          <a:xfrm>
            <a:off x="2133600" y="3250476"/>
            <a:ext cx="1676400" cy="757879"/>
          </a:xfrm>
          <a:prstGeom prst="rect">
            <a:avLst/>
          </a:prstGeom>
          <a:noFill/>
        </p:spPr>
        <p:txBody>
          <a:bodyPr wrap="square" rtlCol="0" anchor="ctr" anchorCtr="0">
            <a:normAutofit fontScale="850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Followed 1 source trail for 4 rounds of monitoring.</a:t>
            </a:r>
          </a:p>
        </p:txBody>
      </p:sp>
      <p:sp>
        <p:nvSpPr>
          <p:cNvPr id="28" name="TextBox 27"/>
          <p:cNvSpPr txBox="1"/>
          <p:nvPr/>
        </p:nvSpPr>
        <p:spPr>
          <a:xfrm>
            <a:off x="2133600" y="4008355"/>
            <a:ext cx="1676400" cy="757879"/>
          </a:xfrm>
          <a:prstGeom prst="rect">
            <a:avLst/>
          </a:prstGeom>
          <a:noFill/>
        </p:spPr>
        <p:txBody>
          <a:bodyPr wrap="square" rtlCol="0" anchor="ctr" anchorCtr="0">
            <a:normAutofit fontScale="70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2 hot tributaries identified during first round of monitoring. </a:t>
            </a:r>
          </a:p>
        </p:txBody>
      </p:sp>
      <p:sp>
        <p:nvSpPr>
          <p:cNvPr id="58" name="TextBox 57"/>
          <p:cNvSpPr txBox="1"/>
          <p:nvPr/>
        </p:nvSpPr>
        <p:spPr>
          <a:xfrm>
            <a:off x="-8997" y="4310776"/>
            <a:ext cx="1828800" cy="266730"/>
          </a:xfrm>
          <a:prstGeom prst="rect">
            <a:avLst/>
          </a:prstGeom>
          <a:noFill/>
        </p:spPr>
        <p:txBody>
          <a:bodyPr wrap="square" rtlCol="0" anchor="ctr" anchorCtr="0">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Spartman</a:t>
            </a:r>
            <a:r>
              <a:rPr kumimoji="0" lang="en-US" sz="1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 Branch</a:t>
            </a:r>
          </a:p>
        </p:txBody>
      </p:sp>
      <p:sp>
        <p:nvSpPr>
          <p:cNvPr id="59" name="TextBox 58"/>
          <p:cNvSpPr txBox="1"/>
          <p:nvPr/>
        </p:nvSpPr>
        <p:spPr>
          <a:xfrm>
            <a:off x="-8997" y="3474255"/>
            <a:ext cx="1828800" cy="266730"/>
          </a:xfrm>
          <a:prstGeom prst="rect">
            <a:avLst/>
          </a:prstGeom>
          <a:noFill/>
        </p:spPr>
        <p:txBody>
          <a:bodyPr wrap="square" rtlCol="0" anchor="ctr" anchorCtr="0">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Wagner</a:t>
            </a:r>
          </a:p>
        </p:txBody>
      </p:sp>
      <p:sp>
        <p:nvSpPr>
          <p:cNvPr id="60" name="TextBox 59"/>
          <p:cNvSpPr txBox="1"/>
          <p:nvPr/>
        </p:nvSpPr>
        <p:spPr>
          <a:xfrm>
            <a:off x="2133600" y="4799028"/>
            <a:ext cx="1676400" cy="722460"/>
          </a:xfrm>
          <a:prstGeom prst="rect">
            <a:avLst/>
          </a:prstGeom>
          <a:noFill/>
        </p:spPr>
        <p:txBody>
          <a:bodyPr wrap="square" rtlCol="0" anchor="ctr" anchorCtr="0">
            <a:normAutofit fontScale="70000" lnSpcReduction="20000"/>
          </a:bodyPr>
          <a:lstStyle/>
          <a:p>
            <a:pPr lvl="0" defTabSz="914400">
              <a:defRPr/>
            </a:pPr>
            <a:r>
              <a:rPr kumimoji="0" lang="en-US" sz="1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All low hits on rounds 1 and 2. </a:t>
            </a:r>
            <a:r>
              <a:rPr lang="en-US" dirty="0">
                <a:solidFill>
                  <a:prstClr val="white">
                    <a:lumMod val="95000"/>
                  </a:prstClr>
                </a:solidFill>
                <a:effectLst>
                  <a:outerShdw blurRad="38100" dist="38100" dir="2700000" algn="tl">
                    <a:srgbClr val="000000">
                      <a:alpha val="43137"/>
                    </a:srgbClr>
                  </a:outerShdw>
                </a:effectLst>
              </a:rPr>
              <a:t>Creek dried up; delayed progress. </a:t>
            </a:r>
            <a:endParaRPr kumimoji="0" lang="en-US" sz="1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ndParaRPr>
          </a:p>
        </p:txBody>
      </p:sp>
      <p:sp>
        <p:nvSpPr>
          <p:cNvPr id="61" name="TextBox 60"/>
          <p:cNvSpPr txBox="1"/>
          <p:nvPr/>
        </p:nvSpPr>
        <p:spPr>
          <a:xfrm>
            <a:off x="2158160" y="2514286"/>
            <a:ext cx="1676400" cy="722460"/>
          </a:xfrm>
          <a:prstGeom prst="rect">
            <a:avLst/>
          </a:prstGeom>
          <a:noFill/>
        </p:spPr>
        <p:txBody>
          <a:bodyPr wrap="square" rtlCol="0" anchor="ctr" anchorCtr="0">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All 4 sites hot on first sampling event. Site B was hottest. </a:t>
            </a:r>
          </a:p>
        </p:txBody>
      </p:sp>
      <p:sp>
        <p:nvSpPr>
          <p:cNvPr id="62" name="TextBox 61"/>
          <p:cNvSpPr txBox="1"/>
          <p:nvPr/>
        </p:nvSpPr>
        <p:spPr>
          <a:xfrm>
            <a:off x="4301207" y="5290778"/>
            <a:ext cx="2103862" cy="804504"/>
          </a:xfrm>
          <a:prstGeom prst="rect">
            <a:avLst/>
          </a:prstGeom>
          <a:noFill/>
        </p:spPr>
        <p:txBody>
          <a:bodyPr wrap="square" rtlCol="0" anchor="ctr" anchorCtr="0">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Sampled after rain returned,</a:t>
            </a:r>
            <a:br>
              <a:rPr kumimoji="0" lang="en-US" sz="1400" b="1"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br>
            <a:r>
              <a:rPr kumimoji="0" lang="en-US" sz="1400" b="1"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identified </a:t>
            </a:r>
            <a:r>
              <a:rPr kumimoji="0" lang="en-US" b="1"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2</a:t>
            </a:r>
            <a:r>
              <a:rPr kumimoji="0" lang="en-US" sz="1400" b="1"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 hot spots serviced by OSTDS.</a:t>
            </a:r>
          </a:p>
        </p:txBody>
      </p:sp>
      <p:sp>
        <p:nvSpPr>
          <p:cNvPr id="86" name="TextBox 85"/>
          <p:cNvSpPr txBox="1"/>
          <p:nvPr/>
        </p:nvSpPr>
        <p:spPr>
          <a:xfrm>
            <a:off x="2133600" y="5525940"/>
            <a:ext cx="838200" cy="722460"/>
          </a:xfrm>
          <a:prstGeom prst="rect">
            <a:avLst/>
          </a:prstGeom>
          <a:noFill/>
        </p:spPr>
        <p:txBody>
          <a:bodyPr wrap="square" rtlCol="0" anchor="ctr" anchorCtr="0">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No Hits during Round 1. </a:t>
            </a:r>
          </a:p>
        </p:txBody>
      </p:sp>
      <p:sp>
        <p:nvSpPr>
          <p:cNvPr id="107" name="TextBox 106"/>
          <p:cNvSpPr txBox="1"/>
          <p:nvPr/>
        </p:nvSpPr>
        <p:spPr>
          <a:xfrm>
            <a:off x="-8997" y="3183674"/>
            <a:ext cx="1828800" cy="266730"/>
          </a:xfrm>
          <a:prstGeom prst="rect">
            <a:avLst/>
          </a:prstGeom>
          <a:noFill/>
        </p:spPr>
        <p:txBody>
          <a:bodyPr wrap="square" rtlCol="0" anchor="ctr" anchorCtr="0">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95000"/>
                    <a:lumOff val="5000"/>
                  </a:prstClr>
                </a:solidFill>
                <a:effectLst>
                  <a:outerShdw blurRad="38100" dist="38100" dir="2700000" algn="tl">
                    <a:srgbClr val="000000">
                      <a:alpha val="43137"/>
                    </a:srgbClr>
                  </a:outerShdw>
                </a:effectLst>
                <a:uLnTx/>
                <a:uFillTx/>
                <a:latin typeface="Calibri"/>
                <a:ea typeface="+mn-ea"/>
                <a:cs typeface="+mn-cs"/>
              </a:rPr>
              <a:t>Hopkins</a:t>
            </a:r>
          </a:p>
        </p:txBody>
      </p:sp>
      <p:sp>
        <p:nvSpPr>
          <p:cNvPr id="108" name="TextBox 107"/>
          <p:cNvSpPr txBox="1"/>
          <p:nvPr/>
        </p:nvSpPr>
        <p:spPr>
          <a:xfrm>
            <a:off x="2133599" y="1797280"/>
            <a:ext cx="1680029" cy="722460"/>
          </a:xfrm>
          <a:custGeom>
            <a:avLst/>
            <a:gdLst>
              <a:gd name="connsiteX0" fmla="*/ 0 w 1676400"/>
              <a:gd name="connsiteY0" fmla="*/ 0 h 722460"/>
              <a:gd name="connsiteX1" fmla="*/ 1676400 w 1676400"/>
              <a:gd name="connsiteY1" fmla="*/ 0 h 722460"/>
              <a:gd name="connsiteX2" fmla="*/ 1676400 w 1676400"/>
              <a:gd name="connsiteY2" fmla="*/ 722460 h 722460"/>
              <a:gd name="connsiteX3" fmla="*/ 0 w 1676400"/>
              <a:gd name="connsiteY3" fmla="*/ 722460 h 722460"/>
              <a:gd name="connsiteX4" fmla="*/ 0 w 1676400"/>
              <a:gd name="connsiteY4" fmla="*/ 0 h 722460"/>
              <a:gd name="connsiteX0" fmla="*/ 0 w 1680029"/>
              <a:gd name="connsiteY0" fmla="*/ 0 h 722460"/>
              <a:gd name="connsiteX1" fmla="*/ 1676400 w 1680029"/>
              <a:gd name="connsiteY1" fmla="*/ 0 h 722460"/>
              <a:gd name="connsiteX2" fmla="*/ 1680029 w 1680029"/>
              <a:gd name="connsiteY2" fmla="*/ 718832 h 722460"/>
              <a:gd name="connsiteX3" fmla="*/ 0 w 1680029"/>
              <a:gd name="connsiteY3" fmla="*/ 722460 h 722460"/>
              <a:gd name="connsiteX4" fmla="*/ 0 w 1680029"/>
              <a:gd name="connsiteY4" fmla="*/ 0 h 722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0029" h="722460">
                <a:moveTo>
                  <a:pt x="0" y="0"/>
                </a:moveTo>
                <a:lnTo>
                  <a:pt x="1676400" y="0"/>
                </a:lnTo>
                <a:cubicBezTo>
                  <a:pt x="1677610" y="239611"/>
                  <a:pt x="1678819" y="479221"/>
                  <a:pt x="1680029" y="718832"/>
                </a:cubicBezTo>
                <a:lnTo>
                  <a:pt x="0" y="722460"/>
                </a:lnTo>
                <a:lnTo>
                  <a:pt x="0" y="0"/>
                </a:lnTo>
                <a:close/>
              </a:path>
            </a:pathLst>
          </a:custGeom>
          <a:noFill/>
        </p:spPr>
        <p:txBody>
          <a:bodyPr wrap="square" rtlCol="0" anchor="ctr"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95000"/>
                    <a:lumOff val="5000"/>
                  </a:prstClr>
                </a:solidFill>
                <a:effectLst>
                  <a:outerShdw blurRad="38100" dist="38100" dir="2700000" algn="tl">
                    <a:srgbClr val="000000">
                      <a:alpha val="43137"/>
                    </a:srgbClr>
                  </a:outerShdw>
                </a:effectLst>
                <a:uLnTx/>
                <a:uFillTx/>
                <a:latin typeface="Calibri"/>
                <a:ea typeface="+mn-ea"/>
                <a:cs typeface="+mn-cs"/>
              </a:rPr>
              <a:t>7 sampling events. </a:t>
            </a:r>
          </a:p>
        </p:txBody>
      </p:sp>
      <p:sp>
        <p:nvSpPr>
          <p:cNvPr id="109" name="TextBox 108"/>
          <p:cNvSpPr txBox="1"/>
          <p:nvPr/>
        </p:nvSpPr>
        <p:spPr>
          <a:xfrm>
            <a:off x="4269090" y="1110471"/>
            <a:ext cx="2103862" cy="804504"/>
          </a:xfrm>
          <a:prstGeom prst="rect">
            <a:avLst/>
          </a:prstGeom>
          <a:noFill/>
        </p:spPr>
        <p:txBody>
          <a:bodyPr wrap="square" rtlCol="0" anchor="ctr" anchorCtr="0">
            <a:normAutofit fontScale="8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95000"/>
                    <a:lumOff val="5000"/>
                  </a:prstClr>
                </a:solidFill>
                <a:effectLst>
                  <a:outerShdw blurRad="38100" dist="38100" dir="2700000" algn="tl">
                    <a:srgbClr val="000000">
                      <a:alpha val="43137"/>
                    </a:srgbClr>
                  </a:outerShdw>
                </a:effectLst>
                <a:uLnTx/>
                <a:uFillTx/>
                <a:latin typeface="Calibri"/>
                <a:ea typeface="+mn-ea"/>
                <a:cs typeface="+mn-cs"/>
              </a:rPr>
              <a:t>Followed 2 trails  upstream to the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95000"/>
                    <a:lumOff val="5000"/>
                  </a:prstClr>
                </a:solidFill>
                <a:effectLst>
                  <a:outerShdw blurRad="38100" dist="38100" dir="2700000" algn="tl">
                    <a:srgbClr val="000000">
                      <a:alpha val="43137"/>
                    </a:srgbClr>
                  </a:outerShdw>
                </a:effectLst>
                <a:uLnTx/>
                <a:uFillTx/>
                <a:latin typeface="Calibri"/>
                <a:ea typeface="+mn-ea"/>
                <a:cs typeface="+mn-cs"/>
              </a:rPr>
              <a:t>farthest extent of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95000"/>
                    <a:lumOff val="5000"/>
                  </a:prstClr>
                </a:solidFill>
                <a:effectLst>
                  <a:outerShdw blurRad="38100" dist="38100" dir="2700000" algn="tl">
                    <a:srgbClr val="000000">
                      <a:alpha val="43137"/>
                    </a:srgbClr>
                  </a:outerShdw>
                </a:effectLst>
                <a:uLnTx/>
                <a:uFillTx/>
                <a:latin typeface="Calibri"/>
                <a:ea typeface="+mn-ea"/>
                <a:cs typeface="+mn-cs"/>
              </a:rPr>
              <a:t>city owned conveyances. </a:t>
            </a:r>
          </a:p>
        </p:txBody>
      </p:sp>
      <p:sp>
        <p:nvSpPr>
          <p:cNvPr id="74" name="Title 1">
            <a:extLst>
              <a:ext uri="{FF2B5EF4-FFF2-40B4-BE49-F238E27FC236}">
                <a16:creationId xmlns:a16="http://schemas.microsoft.com/office/drawing/2014/main" id="{7D811F94-4E71-4C34-B0E0-C1667C702B42}"/>
              </a:ext>
            </a:extLst>
          </p:cNvPr>
          <p:cNvSpPr txBox="1">
            <a:spLocks/>
          </p:cNvSpPr>
          <p:nvPr/>
        </p:nvSpPr>
        <p:spPr>
          <a:xfrm>
            <a:off x="213731" y="251474"/>
            <a:ext cx="7772400" cy="689113"/>
          </a:xfrm>
          <a:prstGeom prst="rect">
            <a:avLst/>
          </a:prstGeom>
          <a:effectLst>
            <a:outerShdw blurRad="50800" dist="38100" dir="5400000" algn="t" rotWithShape="0">
              <a:prstClr val="black">
                <a:alpha val="40000"/>
              </a:prstClr>
            </a:outerShdw>
          </a:effectLst>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a:defRPr/>
            </a:pPr>
            <a:r>
              <a:rPr lang="en-US" sz="3600" dirty="0">
                <a:solidFill>
                  <a:prstClr val="white"/>
                </a:solidFill>
                <a:latin typeface="Trebuchet MS" panose="020B0603020202020204"/>
              </a:rPr>
              <a:t>Source ID Pilot Study 2017</a:t>
            </a:r>
            <a:endParaRPr kumimoji="0" lang="en-US" sz="7200" b="1" i="0" u="none" strike="noStrike" kern="1200" cap="none" spc="0" normalizeH="0" baseline="0" noProof="0" dirty="0">
              <a:ln>
                <a:solidFill>
                  <a:prstClr val="black">
                    <a:lumMod val="95000"/>
                    <a:lumOff val="5000"/>
                  </a:prstClr>
                </a:solidFill>
              </a:ln>
              <a:solidFill>
                <a:prstClr val="white">
                  <a:lumMod val="95000"/>
                </a:prstClr>
              </a:solidFill>
              <a:effectLst/>
              <a:uLnTx/>
              <a:uFillTx/>
              <a:latin typeface="Calibri"/>
              <a:ea typeface="+mj-ea"/>
              <a:cs typeface="+mj-cs"/>
            </a:endParaRPr>
          </a:p>
        </p:txBody>
      </p:sp>
      <p:sp>
        <p:nvSpPr>
          <p:cNvPr id="4" name="Rectangle: Rounded Corners 3">
            <a:extLst>
              <a:ext uri="{FF2B5EF4-FFF2-40B4-BE49-F238E27FC236}">
                <a16:creationId xmlns:a16="http://schemas.microsoft.com/office/drawing/2014/main" id="{80282007-2779-4130-9173-0DEC6C49E89A}"/>
              </a:ext>
            </a:extLst>
          </p:cNvPr>
          <p:cNvSpPr/>
          <p:nvPr/>
        </p:nvSpPr>
        <p:spPr>
          <a:xfrm>
            <a:off x="6886514" y="1190768"/>
            <a:ext cx="177800" cy="260055"/>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65" name="Rectangle: Rounded Corners 64">
            <a:extLst>
              <a:ext uri="{FF2B5EF4-FFF2-40B4-BE49-F238E27FC236}">
                <a16:creationId xmlns:a16="http://schemas.microsoft.com/office/drawing/2014/main" id="{2E955EAB-EBAE-4F01-95AA-A76F0FF1D62C}"/>
              </a:ext>
            </a:extLst>
          </p:cNvPr>
          <p:cNvSpPr/>
          <p:nvPr/>
        </p:nvSpPr>
        <p:spPr>
          <a:xfrm>
            <a:off x="6894620" y="829508"/>
            <a:ext cx="177800" cy="260055"/>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110" name="TextBox 109"/>
          <p:cNvSpPr txBox="1"/>
          <p:nvPr/>
        </p:nvSpPr>
        <p:spPr>
          <a:xfrm>
            <a:off x="6849432" y="733094"/>
            <a:ext cx="2294568" cy="826822"/>
          </a:xfrm>
          <a:prstGeom prst="rect">
            <a:avLst/>
          </a:prstGeom>
          <a:noFill/>
        </p:spPr>
        <p:txBody>
          <a:bodyPr wrap="square" rtlCol="0" anchor="ctr" anchorCtr="0">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chemeClr val="tx1">
                    <a:lumMod val="95000"/>
                    <a:lumOff val="5000"/>
                  </a:schemeClr>
                </a:solidFill>
                <a:effectLst>
                  <a:outerShdw blurRad="38100" dist="38100" dir="2700000" algn="tl">
                    <a:srgbClr val="000000">
                      <a:alpha val="43137"/>
                    </a:srgbClr>
                  </a:outerShdw>
                </a:effectLst>
                <a:uLnTx/>
                <a:uFillTx/>
                <a:latin typeface="Calibri"/>
                <a:ea typeface="+mn-ea"/>
                <a:cs typeface="+mn-cs"/>
              </a:rPr>
              <a:t>1</a:t>
            </a:r>
            <a:r>
              <a:rPr kumimoji="0" lang="en-US" sz="1800" b="0" i="0" u="none" strike="noStrike" kern="1200" cap="none" spc="0" normalizeH="0" baseline="0" noProof="0" dirty="0">
                <a:ln>
                  <a:noFill/>
                </a:ln>
                <a:solidFill>
                  <a:prstClr val="black">
                    <a:lumMod val="95000"/>
                    <a:lumOff val="5000"/>
                  </a:prstClr>
                </a:solidFill>
                <a:effectLst>
                  <a:outerShdw blurRad="38100" dist="38100" dir="2700000" algn="tl">
                    <a:srgbClr val="000000">
                      <a:alpha val="43137"/>
                    </a:srgbClr>
                  </a:outerShdw>
                </a:effectLst>
                <a:uLnTx/>
                <a:uFillTx/>
                <a:latin typeface="Calibri"/>
                <a:ea typeface="+mn-ea"/>
                <a:cs typeface="+mn-cs"/>
              </a:rPr>
              <a:t> source eliminated after 2</a:t>
            </a:r>
            <a:r>
              <a:rPr kumimoji="0" lang="en-US" sz="1800" b="0" i="0" u="none" strike="noStrike" kern="1200" cap="none" spc="0" normalizeH="0" baseline="30000" noProof="0" dirty="0">
                <a:ln>
                  <a:noFill/>
                </a:ln>
                <a:solidFill>
                  <a:prstClr val="black">
                    <a:lumMod val="95000"/>
                    <a:lumOff val="5000"/>
                  </a:prstClr>
                </a:solidFill>
                <a:effectLst>
                  <a:outerShdw blurRad="38100" dist="38100" dir="2700000" algn="tl">
                    <a:srgbClr val="000000">
                      <a:alpha val="43137"/>
                    </a:srgbClr>
                  </a:outerShdw>
                </a:effectLst>
                <a:uLnTx/>
                <a:uFillTx/>
                <a:latin typeface="Calibri"/>
                <a:ea typeface="+mn-ea"/>
                <a:cs typeface="+mn-cs"/>
              </a:rPr>
              <a:t>nd</a:t>
            </a:r>
            <a:r>
              <a:rPr kumimoji="0" lang="en-US" sz="1800" b="0" i="0" u="none" strike="noStrike" kern="1200" cap="none" spc="0" normalizeH="0" baseline="0" noProof="0" dirty="0">
                <a:ln>
                  <a:noFill/>
                </a:ln>
                <a:solidFill>
                  <a:prstClr val="black">
                    <a:lumMod val="95000"/>
                    <a:lumOff val="5000"/>
                  </a:prstClr>
                </a:solidFill>
                <a:effectLst>
                  <a:outerShdw blurRad="38100" dist="38100" dir="2700000" algn="tl">
                    <a:srgbClr val="000000">
                      <a:alpha val="43137"/>
                    </a:srgbClr>
                  </a:outerShdw>
                </a:effectLst>
                <a:uLnTx/>
                <a:uFillTx/>
                <a:latin typeface="Calibri"/>
                <a:ea typeface="+mn-ea"/>
                <a:cs typeface="+mn-cs"/>
              </a:rPr>
              <a:t> sampling event.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chemeClr val="tx1">
                    <a:lumMod val="95000"/>
                    <a:lumOff val="5000"/>
                  </a:schemeClr>
                </a:solidFill>
                <a:effectLst>
                  <a:outerShdw blurRad="38100" dist="38100" dir="2700000" algn="tl">
                    <a:srgbClr val="000000">
                      <a:alpha val="43137"/>
                    </a:srgbClr>
                  </a:outerShdw>
                </a:effectLst>
                <a:uLnTx/>
                <a:uFillTx/>
                <a:latin typeface="Calibri"/>
                <a:ea typeface="+mn-ea"/>
                <a:cs typeface="+mn-cs"/>
              </a:rPr>
              <a:t>7</a:t>
            </a:r>
            <a:r>
              <a:rPr kumimoji="0" lang="en-US" sz="1800" b="0" i="0" u="none" strike="noStrike" kern="1200" cap="none" spc="0" normalizeH="0" baseline="0" noProof="0" dirty="0">
                <a:ln>
                  <a:noFill/>
                </a:ln>
                <a:solidFill>
                  <a:prstClr val="black">
                    <a:lumMod val="95000"/>
                    <a:lumOff val="5000"/>
                  </a:prstClr>
                </a:solidFill>
                <a:effectLst>
                  <a:outerShdw blurRad="38100" dist="38100" dir="2700000" algn="tl">
                    <a:srgbClr val="000000">
                      <a:alpha val="43137"/>
                    </a:srgbClr>
                  </a:outerShdw>
                </a:effectLst>
                <a:uLnTx/>
                <a:uFillTx/>
                <a:latin typeface="Calibri"/>
                <a:ea typeface="+mn-ea"/>
                <a:cs typeface="+mn-cs"/>
              </a:rPr>
              <a:t> more hot spots identified.</a:t>
            </a:r>
          </a:p>
        </p:txBody>
      </p:sp>
      <p:sp>
        <p:nvSpPr>
          <p:cNvPr id="63" name="TextBox 62"/>
          <p:cNvSpPr txBox="1"/>
          <p:nvPr/>
        </p:nvSpPr>
        <p:spPr>
          <a:xfrm>
            <a:off x="4283573" y="2011156"/>
            <a:ext cx="3039184" cy="737129"/>
          </a:xfrm>
          <a:prstGeom prst="rect">
            <a:avLst/>
          </a:prstGeom>
          <a:noFill/>
        </p:spPr>
        <p:txBody>
          <a:bodyPr wrap="square" rtlCol="0" anchor="ctr"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Signal traced into </a:t>
            </a:r>
            <a:r>
              <a:rPr lang="en-US" b="1" dirty="0">
                <a:solidFill>
                  <a:schemeClr val="bg1"/>
                </a:solidFill>
                <a:effectLst>
                  <a:outerShdw blurRad="38100" dist="38100" dir="2700000" algn="tl">
                    <a:srgbClr val="000000">
                      <a:alpha val="43137"/>
                    </a:srgbClr>
                  </a:outerShdw>
                </a:effectLst>
                <a:latin typeface="Calibri"/>
              </a:rPr>
              <a:t>6</a:t>
            </a:r>
            <a:r>
              <a:rPr lang="en-US" sz="1600" dirty="0">
                <a:solidFill>
                  <a:schemeClr val="bg1"/>
                </a:solidFill>
                <a:effectLst>
                  <a:outerShdw blurRad="38100" dist="38100" dir="2700000" algn="tl">
                    <a:srgbClr val="000000">
                      <a:alpha val="43137"/>
                    </a:srgbClr>
                  </a:outerShdw>
                </a:effectLst>
                <a:latin typeface="Calibri"/>
              </a:rPr>
              <a:t> potentially</a:t>
            </a:r>
            <a:r>
              <a:rPr lang="en-US" sz="1600" dirty="0">
                <a:effectLst>
                  <a:outerShdw blurRad="38100" dist="38100" dir="2700000" algn="tl">
                    <a:srgbClr val="000000">
                      <a:alpha val="43137"/>
                    </a:srgbClr>
                  </a:outerShdw>
                </a:effectLst>
                <a:latin typeface="Calibri"/>
              </a:rPr>
              <a:t> </a:t>
            </a:r>
            <a:r>
              <a:rPr lang="en-US" sz="1600" dirty="0">
                <a:solidFill>
                  <a:prstClr val="white">
                    <a:lumMod val="95000"/>
                  </a:prstClr>
                </a:solidFill>
                <a:effectLst>
                  <a:outerShdw blurRad="38100" dist="38100" dir="2700000" algn="tl">
                    <a:srgbClr val="000000">
                      <a:alpha val="43137"/>
                    </a:srgbClr>
                  </a:outerShdw>
                </a:effectLst>
                <a:latin typeface="Calibri"/>
              </a:rPr>
              <a:t>separate hot spots.</a:t>
            </a:r>
            <a:endParaRPr kumimoji="0" lang="en-US" sz="16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ndParaRPr>
          </a:p>
        </p:txBody>
      </p:sp>
      <p:sp>
        <p:nvSpPr>
          <p:cNvPr id="69" name="Rectangle: Rounded Corners 68">
            <a:extLst>
              <a:ext uri="{FF2B5EF4-FFF2-40B4-BE49-F238E27FC236}">
                <a16:creationId xmlns:a16="http://schemas.microsoft.com/office/drawing/2014/main" id="{4DC461E7-8441-4611-9EDF-48FE0B474FDE}"/>
              </a:ext>
            </a:extLst>
          </p:cNvPr>
          <p:cNvSpPr/>
          <p:nvPr/>
        </p:nvSpPr>
        <p:spPr>
          <a:xfrm>
            <a:off x="5067329" y="5615096"/>
            <a:ext cx="177800" cy="260055"/>
          </a:xfrm>
          <a:prstGeom prst="roundRect">
            <a:avLst>
              <a:gd name="adj" fmla="val 30953"/>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effectLst>
                  <a:outerShdw blurRad="38100" dist="38100" dir="2700000" algn="tl">
                    <a:srgbClr val="000000">
                      <a:alpha val="43137"/>
                    </a:srgbClr>
                  </a:outerShdw>
                </a:effectLst>
              </a:rPr>
              <a:t>2</a:t>
            </a:r>
          </a:p>
        </p:txBody>
      </p:sp>
      <p:sp>
        <p:nvSpPr>
          <p:cNvPr id="29" name="TextBox 28"/>
          <p:cNvSpPr txBox="1"/>
          <p:nvPr/>
        </p:nvSpPr>
        <p:spPr>
          <a:xfrm>
            <a:off x="4267199" y="2734327"/>
            <a:ext cx="2346579" cy="1285523"/>
          </a:xfrm>
          <a:prstGeom prst="rect">
            <a:avLst/>
          </a:prstGeom>
          <a:noFill/>
        </p:spPr>
        <p:txBody>
          <a:bodyPr wrap="square" rtlCol="0" anchor="ctr" anchorCtr="0">
            <a:normAutofit/>
          </a:bodyPr>
          <a:lstStyle/>
          <a:p>
            <a:pPr lvl="0" defTabSz="914400">
              <a:defRPr/>
            </a:pPr>
            <a:r>
              <a:rPr kumimoji="0" lang="en-US" sz="16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Flow stopped; hits in remaining pools at road crossings.</a:t>
            </a:r>
            <a:r>
              <a:rPr lang="en-US" b="1" dirty="0">
                <a:solidFill>
                  <a:schemeClr val="bg1"/>
                </a:solidFill>
                <a:effectLst>
                  <a:outerShdw blurRad="38100" dist="38100" dir="2700000" algn="tl">
                    <a:srgbClr val="000000">
                      <a:alpha val="43137"/>
                    </a:srgbClr>
                  </a:outerShdw>
                </a:effectLst>
              </a:rPr>
              <a:t> 2</a:t>
            </a:r>
            <a:r>
              <a:rPr lang="en-US" sz="1600" dirty="0">
                <a:solidFill>
                  <a:prstClr val="white">
                    <a:lumMod val="95000"/>
                  </a:prstClr>
                </a:solidFill>
                <a:effectLst>
                  <a:outerShdw blurRad="38100" dist="38100" dir="2700000" algn="tl">
                    <a:srgbClr val="000000">
                      <a:alpha val="43137"/>
                    </a:srgbClr>
                  </a:outerShdw>
                </a:effectLst>
              </a:rPr>
              <a:t> hot spots identified. </a:t>
            </a:r>
            <a:endParaRPr kumimoji="0" lang="en-US" sz="16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ndParaRPr>
          </a:p>
        </p:txBody>
      </p:sp>
      <p:sp>
        <p:nvSpPr>
          <p:cNvPr id="67" name="Rectangle: Rounded Corners 66">
            <a:extLst>
              <a:ext uri="{FF2B5EF4-FFF2-40B4-BE49-F238E27FC236}">
                <a16:creationId xmlns:a16="http://schemas.microsoft.com/office/drawing/2014/main" id="{70A80CDF-3024-408A-9790-CEC2F03B35CE}"/>
              </a:ext>
            </a:extLst>
          </p:cNvPr>
          <p:cNvSpPr/>
          <p:nvPr/>
        </p:nvSpPr>
        <p:spPr>
          <a:xfrm>
            <a:off x="5175338" y="3368620"/>
            <a:ext cx="177800" cy="260055"/>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effectLst>
                  <a:outerShdw blurRad="38100" dist="38100" dir="2700000" algn="tl">
                    <a:srgbClr val="000000">
                      <a:alpha val="43137"/>
                    </a:srgbClr>
                  </a:outerShdw>
                </a:effectLst>
              </a:rPr>
              <a:t>2</a:t>
            </a:r>
          </a:p>
        </p:txBody>
      </p:sp>
      <p:sp>
        <p:nvSpPr>
          <p:cNvPr id="30" name="TextBox 29"/>
          <p:cNvSpPr txBox="1"/>
          <p:nvPr/>
        </p:nvSpPr>
        <p:spPr>
          <a:xfrm>
            <a:off x="4269090" y="4015935"/>
            <a:ext cx="2741310" cy="1285523"/>
          </a:xfrm>
          <a:prstGeom prst="rect">
            <a:avLst/>
          </a:prstGeom>
          <a:noFill/>
        </p:spPr>
        <p:txBody>
          <a:bodyPr wrap="square" rtlCol="0" anchor="ctr" anchorCtr="0">
            <a:normAutofit lnSpcReduction="10000"/>
          </a:bodyPr>
          <a:lstStyle/>
          <a:p>
            <a:pPr lvl="0" defTabSz="914400">
              <a:defRPr/>
            </a:pPr>
            <a:r>
              <a:rPr kumimoji="0" lang="en-US" sz="16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Delays related to retirement of city staff and incomplete </a:t>
            </a:r>
            <a:r>
              <a:rPr lang="en-US" sz="1600" dirty="0">
                <a:solidFill>
                  <a:prstClr val="white">
                    <a:lumMod val="95000"/>
                  </a:prstClr>
                </a:solidFill>
                <a:effectLst>
                  <a:outerShdw blurRad="38100" dist="38100" dir="2700000" algn="tl">
                    <a:srgbClr val="000000">
                      <a:alpha val="43137"/>
                    </a:srgbClr>
                  </a:outerShdw>
                </a:effectLst>
              </a:rPr>
              <a:t>GIS inventory of stormwater conveyances incomplete.</a:t>
            </a:r>
            <a:r>
              <a:rPr kumimoji="0" lang="en-US" sz="16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4</a:t>
            </a:r>
            <a:r>
              <a:rPr kumimoji="0" lang="en-US"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 </a:t>
            </a:r>
            <a:r>
              <a:rPr kumimoji="0" lang="en-US" sz="16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hot spots identified.</a:t>
            </a:r>
            <a:endParaRPr kumimoji="0" lang="en-US" sz="14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endParaRPr>
          </a:p>
        </p:txBody>
      </p:sp>
      <p:sp>
        <p:nvSpPr>
          <p:cNvPr id="68" name="Rectangle: Rounded Corners 67">
            <a:extLst>
              <a:ext uri="{FF2B5EF4-FFF2-40B4-BE49-F238E27FC236}">
                <a16:creationId xmlns:a16="http://schemas.microsoft.com/office/drawing/2014/main" id="{DEFD8ADE-0CD0-4231-9078-D353E2D50A1B}"/>
              </a:ext>
            </a:extLst>
          </p:cNvPr>
          <p:cNvSpPr/>
          <p:nvPr/>
        </p:nvSpPr>
        <p:spPr>
          <a:xfrm>
            <a:off x="4303689" y="4975817"/>
            <a:ext cx="177800" cy="260055"/>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effectLst>
                  <a:outerShdw blurRad="38100" dist="38100" dir="2700000" algn="tl">
                    <a:srgbClr val="000000">
                      <a:alpha val="43137"/>
                    </a:srgbClr>
                  </a:outerShdw>
                </a:effectLst>
              </a:rPr>
              <a:t>4</a:t>
            </a:r>
          </a:p>
        </p:txBody>
      </p:sp>
      <p:sp>
        <p:nvSpPr>
          <p:cNvPr id="66" name="Rectangle: Rounded Corners 65">
            <a:extLst>
              <a:ext uri="{FF2B5EF4-FFF2-40B4-BE49-F238E27FC236}">
                <a16:creationId xmlns:a16="http://schemas.microsoft.com/office/drawing/2014/main" id="{854B3EC0-A6F6-4D49-8F9F-CF012558F4AD}"/>
              </a:ext>
            </a:extLst>
          </p:cNvPr>
          <p:cNvSpPr/>
          <p:nvPr/>
        </p:nvSpPr>
        <p:spPr>
          <a:xfrm>
            <a:off x="5803165" y="2129626"/>
            <a:ext cx="177800" cy="260055"/>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effectLst>
                  <a:outerShdw blurRad="38100" dist="38100" dir="2700000" algn="tl">
                    <a:srgbClr val="000000">
                      <a:alpha val="43137"/>
                    </a:srgbClr>
                  </a:outerShdw>
                </a:effectLst>
              </a:rPr>
              <a:t>6</a:t>
            </a:r>
          </a:p>
        </p:txBody>
      </p:sp>
      <p:sp>
        <p:nvSpPr>
          <p:cNvPr id="70" name="Rectangle: Rounded Corners 69">
            <a:extLst>
              <a:ext uri="{FF2B5EF4-FFF2-40B4-BE49-F238E27FC236}">
                <a16:creationId xmlns:a16="http://schemas.microsoft.com/office/drawing/2014/main" id="{6063F66E-B93F-4AD9-B699-E116B9E981DB}"/>
              </a:ext>
            </a:extLst>
          </p:cNvPr>
          <p:cNvSpPr/>
          <p:nvPr/>
        </p:nvSpPr>
        <p:spPr>
          <a:xfrm>
            <a:off x="7408002" y="6071761"/>
            <a:ext cx="1597453" cy="612164"/>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21 hots pots remain</a:t>
            </a:r>
          </a:p>
        </p:txBody>
      </p:sp>
      <p:pic>
        <p:nvPicPr>
          <p:cNvPr id="80" name="Content Placeholder 4">
            <a:extLst>
              <a:ext uri="{FF2B5EF4-FFF2-40B4-BE49-F238E27FC236}">
                <a16:creationId xmlns:a16="http://schemas.microsoft.com/office/drawing/2014/main" id="{1B219F67-3E42-44CF-B8E6-8400C82F64C1}"/>
              </a:ext>
            </a:extLst>
          </p:cNvPr>
          <p:cNvPicPr>
            <a:picLocks noChangeAspect="1"/>
          </p:cNvPicPr>
          <p:nvPr/>
        </p:nvPicPr>
        <p:blipFill>
          <a:blip r:embed="rId2"/>
          <a:stretch>
            <a:fillRect/>
          </a:stretch>
        </p:blipFill>
        <p:spPr>
          <a:xfrm>
            <a:off x="1509883" y="2298638"/>
            <a:ext cx="927292" cy="1236390"/>
          </a:xfrm>
          <a:prstGeom prst="rect">
            <a:avLst/>
          </a:prstGeom>
        </p:spPr>
      </p:pic>
      <p:pic>
        <p:nvPicPr>
          <p:cNvPr id="33" name="Picture 32">
            <a:extLst>
              <a:ext uri="{FF2B5EF4-FFF2-40B4-BE49-F238E27FC236}">
                <a16:creationId xmlns:a16="http://schemas.microsoft.com/office/drawing/2014/main" id="{34AD5CF1-4D74-4BC5-9FDA-39764938CF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1593" y="2868374"/>
            <a:ext cx="771397" cy="1028529"/>
          </a:xfrm>
          <a:prstGeom prst="rect">
            <a:avLst/>
          </a:prstGeom>
        </p:spPr>
      </p:pic>
      <p:pic>
        <p:nvPicPr>
          <p:cNvPr id="89" name="Content Placeholder 4">
            <a:extLst>
              <a:ext uri="{FF2B5EF4-FFF2-40B4-BE49-F238E27FC236}">
                <a16:creationId xmlns:a16="http://schemas.microsoft.com/office/drawing/2014/main" id="{B6739AF5-ADD9-4B7B-850C-0B5CD323AF29}"/>
              </a:ext>
            </a:extLst>
          </p:cNvPr>
          <p:cNvPicPr>
            <a:picLocks noChangeAspect="1"/>
          </p:cNvPicPr>
          <p:nvPr/>
        </p:nvPicPr>
        <p:blipFill>
          <a:blip r:embed="rId2"/>
          <a:stretch>
            <a:fillRect/>
          </a:stretch>
        </p:blipFill>
        <p:spPr>
          <a:xfrm>
            <a:off x="1037421" y="3061079"/>
            <a:ext cx="927292" cy="1236390"/>
          </a:xfrm>
          <a:prstGeom prst="rect">
            <a:avLst/>
          </a:prstGeom>
        </p:spPr>
      </p:pic>
      <p:pic>
        <p:nvPicPr>
          <p:cNvPr id="90" name="Content Placeholder 4">
            <a:extLst>
              <a:ext uri="{FF2B5EF4-FFF2-40B4-BE49-F238E27FC236}">
                <a16:creationId xmlns:a16="http://schemas.microsoft.com/office/drawing/2014/main" id="{3535B1AC-5349-4BCA-A4B8-937699053F06}"/>
              </a:ext>
            </a:extLst>
          </p:cNvPr>
          <p:cNvPicPr>
            <a:picLocks noChangeAspect="1"/>
          </p:cNvPicPr>
          <p:nvPr/>
        </p:nvPicPr>
        <p:blipFill>
          <a:blip r:embed="rId2"/>
          <a:stretch>
            <a:fillRect/>
          </a:stretch>
        </p:blipFill>
        <p:spPr>
          <a:xfrm>
            <a:off x="529708" y="3150904"/>
            <a:ext cx="927292" cy="1236390"/>
          </a:xfrm>
          <a:prstGeom prst="rect">
            <a:avLst/>
          </a:prstGeom>
        </p:spPr>
      </p:pic>
      <p:pic>
        <p:nvPicPr>
          <p:cNvPr id="99" name="Picture 98">
            <a:extLst>
              <a:ext uri="{FF2B5EF4-FFF2-40B4-BE49-F238E27FC236}">
                <a16:creationId xmlns:a16="http://schemas.microsoft.com/office/drawing/2014/main" id="{0CEC9CC7-8C55-4089-8026-BB15A6B239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7377" y="3831594"/>
            <a:ext cx="771397" cy="1028529"/>
          </a:xfrm>
          <a:prstGeom prst="rect">
            <a:avLst/>
          </a:prstGeom>
        </p:spPr>
      </p:pic>
      <p:pic>
        <p:nvPicPr>
          <p:cNvPr id="10" name="Picture 9">
            <a:extLst>
              <a:ext uri="{FF2B5EF4-FFF2-40B4-BE49-F238E27FC236}">
                <a16:creationId xmlns:a16="http://schemas.microsoft.com/office/drawing/2014/main" id="{F922A723-BD3A-442B-B723-112BE6353EBF}"/>
              </a:ext>
            </a:extLst>
          </p:cNvPr>
          <p:cNvPicPr>
            <a:picLocks noChangeAspect="1"/>
          </p:cNvPicPr>
          <p:nvPr/>
        </p:nvPicPr>
        <p:blipFill>
          <a:blip r:embed="rId4"/>
          <a:stretch>
            <a:fillRect/>
          </a:stretch>
        </p:blipFill>
        <p:spPr>
          <a:xfrm>
            <a:off x="1499123" y="6193717"/>
            <a:ext cx="263141" cy="601465"/>
          </a:xfrm>
          <a:prstGeom prst="rect">
            <a:avLst/>
          </a:prstGeom>
          <a:effectLst>
            <a:outerShdw blurRad="50800" dist="38100" dir="16200000" rotWithShape="0">
              <a:prstClr val="black">
                <a:alpha val="40000"/>
              </a:prstClr>
            </a:outerShdw>
          </a:effectLst>
        </p:spPr>
      </p:pic>
      <p:pic>
        <p:nvPicPr>
          <p:cNvPr id="71" name="Picture 70">
            <a:extLst>
              <a:ext uri="{FF2B5EF4-FFF2-40B4-BE49-F238E27FC236}">
                <a16:creationId xmlns:a16="http://schemas.microsoft.com/office/drawing/2014/main" id="{52F6B3C2-A076-4054-865B-F035B984658A}"/>
              </a:ext>
            </a:extLst>
          </p:cNvPr>
          <p:cNvPicPr>
            <a:picLocks noChangeAspect="1"/>
          </p:cNvPicPr>
          <p:nvPr/>
        </p:nvPicPr>
        <p:blipFill>
          <a:blip r:embed="rId4"/>
          <a:stretch>
            <a:fillRect/>
          </a:stretch>
        </p:blipFill>
        <p:spPr>
          <a:xfrm flipH="1">
            <a:off x="2401652" y="6193717"/>
            <a:ext cx="302095" cy="690503"/>
          </a:xfrm>
          <a:prstGeom prst="rect">
            <a:avLst/>
          </a:prstGeom>
          <a:effectLst>
            <a:outerShdw blurRad="50800" dist="38100" dir="16200000" rotWithShape="0">
              <a:prstClr val="black">
                <a:alpha val="40000"/>
              </a:prstClr>
            </a:outerShdw>
          </a:effectLst>
        </p:spPr>
      </p:pic>
      <p:pic>
        <p:nvPicPr>
          <p:cNvPr id="72" name="Picture 71">
            <a:extLst>
              <a:ext uri="{FF2B5EF4-FFF2-40B4-BE49-F238E27FC236}">
                <a16:creationId xmlns:a16="http://schemas.microsoft.com/office/drawing/2014/main" id="{2A390292-4CC3-4EA0-A871-086B20655FB3}"/>
              </a:ext>
            </a:extLst>
          </p:cNvPr>
          <p:cNvPicPr>
            <a:picLocks noChangeAspect="1"/>
          </p:cNvPicPr>
          <p:nvPr/>
        </p:nvPicPr>
        <p:blipFill>
          <a:blip r:embed="rId4"/>
          <a:stretch>
            <a:fillRect/>
          </a:stretch>
        </p:blipFill>
        <p:spPr>
          <a:xfrm>
            <a:off x="6509923" y="4562352"/>
            <a:ext cx="263141" cy="601465"/>
          </a:xfrm>
          <a:prstGeom prst="rect">
            <a:avLst/>
          </a:prstGeom>
          <a:effectLst>
            <a:outerShdw blurRad="50800" dist="38100" dir="16200000" rotWithShape="0">
              <a:prstClr val="black">
                <a:alpha val="40000"/>
              </a:prstClr>
            </a:outerShdw>
          </a:effectLst>
        </p:spPr>
      </p:pic>
      <p:pic>
        <p:nvPicPr>
          <p:cNvPr id="73" name="Picture 72">
            <a:extLst>
              <a:ext uri="{FF2B5EF4-FFF2-40B4-BE49-F238E27FC236}">
                <a16:creationId xmlns:a16="http://schemas.microsoft.com/office/drawing/2014/main" id="{FAF21B52-2854-4E6A-B2D5-008D2AFCBBE6}"/>
              </a:ext>
            </a:extLst>
          </p:cNvPr>
          <p:cNvPicPr>
            <a:picLocks noChangeAspect="1"/>
          </p:cNvPicPr>
          <p:nvPr/>
        </p:nvPicPr>
        <p:blipFill>
          <a:blip r:embed="rId4"/>
          <a:stretch>
            <a:fillRect/>
          </a:stretch>
        </p:blipFill>
        <p:spPr>
          <a:xfrm flipH="1">
            <a:off x="7454787" y="4523607"/>
            <a:ext cx="302095" cy="690503"/>
          </a:xfrm>
          <a:prstGeom prst="rect">
            <a:avLst/>
          </a:prstGeom>
          <a:effectLst>
            <a:outerShdw blurRad="50800" dist="38100" dir="16200000" rotWithShape="0">
              <a:prstClr val="black">
                <a:alpha val="40000"/>
              </a:prstClr>
            </a:outerShdw>
          </a:effectLst>
        </p:spPr>
      </p:pic>
      <p:pic>
        <p:nvPicPr>
          <p:cNvPr id="75" name="Picture 74">
            <a:extLst>
              <a:ext uri="{FF2B5EF4-FFF2-40B4-BE49-F238E27FC236}">
                <a16:creationId xmlns:a16="http://schemas.microsoft.com/office/drawing/2014/main" id="{25DB1FE3-3773-497D-8331-9986E870C97A}"/>
              </a:ext>
            </a:extLst>
          </p:cNvPr>
          <p:cNvPicPr>
            <a:picLocks noChangeAspect="1"/>
          </p:cNvPicPr>
          <p:nvPr/>
        </p:nvPicPr>
        <p:blipFill>
          <a:blip r:embed="rId4"/>
          <a:stretch>
            <a:fillRect/>
          </a:stretch>
        </p:blipFill>
        <p:spPr>
          <a:xfrm>
            <a:off x="5515916" y="5888514"/>
            <a:ext cx="263141" cy="601465"/>
          </a:xfrm>
          <a:prstGeom prst="rect">
            <a:avLst/>
          </a:prstGeom>
          <a:effectLst>
            <a:outerShdw blurRad="50800" dist="38100" dir="16200000" rotWithShape="0">
              <a:prstClr val="black">
                <a:alpha val="40000"/>
              </a:prstClr>
            </a:outerShdw>
          </a:effectLst>
        </p:spPr>
      </p:pic>
      <p:pic>
        <p:nvPicPr>
          <p:cNvPr id="76" name="Picture 75">
            <a:extLst>
              <a:ext uri="{FF2B5EF4-FFF2-40B4-BE49-F238E27FC236}">
                <a16:creationId xmlns:a16="http://schemas.microsoft.com/office/drawing/2014/main" id="{C783891D-2B26-4523-9A7E-E2983A8A10F3}"/>
              </a:ext>
            </a:extLst>
          </p:cNvPr>
          <p:cNvPicPr>
            <a:picLocks noChangeAspect="1"/>
          </p:cNvPicPr>
          <p:nvPr/>
        </p:nvPicPr>
        <p:blipFill>
          <a:blip r:embed="rId4"/>
          <a:stretch>
            <a:fillRect/>
          </a:stretch>
        </p:blipFill>
        <p:spPr>
          <a:xfrm flipH="1">
            <a:off x="6418445" y="5888514"/>
            <a:ext cx="302095" cy="690503"/>
          </a:xfrm>
          <a:prstGeom prst="rect">
            <a:avLst/>
          </a:prstGeom>
          <a:effectLst>
            <a:outerShdw blurRad="50800" dist="38100" dir="16200000" rotWithShape="0">
              <a:prstClr val="black">
                <a:alpha val="40000"/>
              </a:prstClr>
            </a:outerShdw>
          </a:effectLst>
        </p:spPr>
      </p:pic>
      <p:pic>
        <p:nvPicPr>
          <p:cNvPr id="77" name="Picture 76">
            <a:extLst>
              <a:ext uri="{FF2B5EF4-FFF2-40B4-BE49-F238E27FC236}">
                <a16:creationId xmlns:a16="http://schemas.microsoft.com/office/drawing/2014/main" id="{8452906F-1641-43C9-8B8F-C389EC6D59CA}"/>
              </a:ext>
            </a:extLst>
          </p:cNvPr>
          <p:cNvPicPr>
            <a:picLocks noChangeAspect="1"/>
          </p:cNvPicPr>
          <p:nvPr/>
        </p:nvPicPr>
        <p:blipFill>
          <a:blip r:embed="rId4"/>
          <a:stretch>
            <a:fillRect/>
          </a:stretch>
        </p:blipFill>
        <p:spPr>
          <a:xfrm>
            <a:off x="6049760" y="3450404"/>
            <a:ext cx="263141" cy="601465"/>
          </a:xfrm>
          <a:prstGeom prst="rect">
            <a:avLst/>
          </a:prstGeom>
          <a:effectLst>
            <a:outerShdw blurRad="50800" dist="38100" dir="16200000" rotWithShape="0">
              <a:prstClr val="black">
                <a:alpha val="40000"/>
              </a:prstClr>
            </a:outerShdw>
          </a:effectLst>
        </p:spPr>
      </p:pic>
      <p:pic>
        <p:nvPicPr>
          <p:cNvPr id="78" name="Picture 77">
            <a:extLst>
              <a:ext uri="{FF2B5EF4-FFF2-40B4-BE49-F238E27FC236}">
                <a16:creationId xmlns:a16="http://schemas.microsoft.com/office/drawing/2014/main" id="{E713F135-7809-49B7-8557-CEAF79759086}"/>
              </a:ext>
            </a:extLst>
          </p:cNvPr>
          <p:cNvPicPr>
            <a:picLocks noChangeAspect="1"/>
          </p:cNvPicPr>
          <p:nvPr/>
        </p:nvPicPr>
        <p:blipFill>
          <a:blip r:embed="rId4"/>
          <a:stretch>
            <a:fillRect/>
          </a:stretch>
        </p:blipFill>
        <p:spPr>
          <a:xfrm flipH="1">
            <a:off x="6994137" y="3370340"/>
            <a:ext cx="302095" cy="690503"/>
          </a:xfrm>
          <a:prstGeom prst="rect">
            <a:avLst/>
          </a:prstGeom>
          <a:effectLst>
            <a:outerShdw blurRad="50800" dist="38100" dir="16200000" rotWithShape="0">
              <a:prstClr val="black">
                <a:alpha val="40000"/>
              </a:prstClr>
            </a:outerShdw>
          </a:effectLst>
        </p:spPr>
      </p:pic>
      <p:pic>
        <p:nvPicPr>
          <p:cNvPr id="79" name="Picture 78">
            <a:extLst>
              <a:ext uri="{FF2B5EF4-FFF2-40B4-BE49-F238E27FC236}">
                <a16:creationId xmlns:a16="http://schemas.microsoft.com/office/drawing/2014/main" id="{7360236F-C5DE-4E07-84FD-1EF30D33AD9B}"/>
              </a:ext>
            </a:extLst>
          </p:cNvPr>
          <p:cNvPicPr>
            <a:picLocks noChangeAspect="1"/>
          </p:cNvPicPr>
          <p:nvPr/>
        </p:nvPicPr>
        <p:blipFill>
          <a:blip r:embed="rId4"/>
          <a:stretch>
            <a:fillRect/>
          </a:stretch>
        </p:blipFill>
        <p:spPr>
          <a:xfrm>
            <a:off x="6801983" y="2447552"/>
            <a:ext cx="263141" cy="601465"/>
          </a:xfrm>
          <a:prstGeom prst="rect">
            <a:avLst/>
          </a:prstGeom>
          <a:effectLst>
            <a:outerShdw blurRad="50800" dist="38100" dir="16200000" rotWithShape="0">
              <a:prstClr val="black">
                <a:alpha val="40000"/>
              </a:prstClr>
            </a:outerShdw>
          </a:effectLst>
        </p:spPr>
      </p:pic>
      <p:pic>
        <p:nvPicPr>
          <p:cNvPr id="81" name="Picture 80">
            <a:extLst>
              <a:ext uri="{FF2B5EF4-FFF2-40B4-BE49-F238E27FC236}">
                <a16:creationId xmlns:a16="http://schemas.microsoft.com/office/drawing/2014/main" id="{5612E4F1-CC15-4241-B394-3ADA2105D7A6}"/>
              </a:ext>
            </a:extLst>
          </p:cNvPr>
          <p:cNvPicPr>
            <a:picLocks noChangeAspect="1"/>
          </p:cNvPicPr>
          <p:nvPr/>
        </p:nvPicPr>
        <p:blipFill>
          <a:blip r:embed="rId4"/>
          <a:stretch>
            <a:fillRect/>
          </a:stretch>
        </p:blipFill>
        <p:spPr>
          <a:xfrm flipH="1">
            <a:off x="7726416" y="2413692"/>
            <a:ext cx="302095" cy="690503"/>
          </a:xfrm>
          <a:prstGeom prst="rect">
            <a:avLst/>
          </a:prstGeom>
          <a:effectLst>
            <a:outerShdw blurRad="50800" dist="38100" dir="16200000" rotWithShape="0">
              <a:prstClr val="black">
                <a:alpha val="40000"/>
              </a:prstClr>
            </a:outerShdw>
          </a:effectLst>
        </p:spPr>
      </p:pic>
      <p:pic>
        <p:nvPicPr>
          <p:cNvPr id="98" name="Picture 97">
            <a:extLst>
              <a:ext uri="{FF2B5EF4-FFF2-40B4-BE49-F238E27FC236}">
                <a16:creationId xmlns:a16="http://schemas.microsoft.com/office/drawing/2014/main" id="{20AB5732-C361-44D5-A5AF-7033AF8E43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2495" y="4468807"/>
            <a:ext cx="771397" cy="1028529"/>
          </a:xfrm>
          <a:prstGeom prst="rect">
            <a:avLst/>
          </a:prstGeom>
        </p:spPr>
      </p:pic>
      <mc:AlternateContent xmlns:mc="http://schemas.openxmlformats.org/markup-compatibility/2006" xmlns:pslz="http://schemas.microsoft.com/office/powerpoint/2016/slidezoom">
        <mc:Choice Requires="pslz">
          <p:graphicFrame>
            <p:nvGraphicFramePr>
              <p:cNvPr id="84" name="Slide Zoom 83">
                <a:extLst>
                  <a:ext uri="{FF2B5EF4-FFF2-40B4-BE49-F238E27FC236}">
                    <a16:creationId xmlns:a16="http://schemas.microsoft.com/office/drawing/2014/main" id="{AF9871D7-D0D3-451E-AD78-95621E0ED98F}"/>
                  </a:ext>
                </a:extLst>
              </p:cNvPr>
              <p:cNvGraphicFramePr>
                <a:graphicFrameLocks noChangeAspect="1"/>
              </p:cNvGraphicFramePr>
              <p:nvPr>
                <p:extLst>
                  <p:ext uri="{D42A27DB-BD31-4B8C-83A1-F6EECF244321}">
                    <p14:modId xmlns:p14="http://schemas.microsoft.com/office/powerpoint/2010/main" val="2430066210"/>
                  </p:ext>
                </p:extLst>
              </p:nvPr>
            </p:nvGraphicFramePr>
            <p:xfrm>
              <a:off x="1674" y="6292378"/>
              <a:ext cx="747888" cy="560916"/>
            </p:xfrm>
            <a:graphic>
              <a:graphicData uri="http://schemas.microsoft.com/office/powerpoint/2016/slidezoom">
                <pslz:sldZm>
                  <pslz:sldZmObj sldId="256" cId="2775491427">
                    <pslz:zmPr id="{64E0AF93-94EA-40B9-92E2-0E4DC893935B}" returnToParent="0" transitionDur="1000">
                      <p166:blipFill xmlns:p166="http://schemas.microsoft.com/office/powerpoint/2016/6/main">
                        <a:blip r:embed="rId5"/>
                        <a:stretch>
                          <a:fillRect/>
                        </a:stretch>
                      </p166:blipFill>
                      <p166:spPr xmlns:p166="http://schemas.microsoft.com/office/powerpoint/2016/6/main">
                        <a:xfrm>
                          <a:off x="0" y="0"/>
                          <a:ext cx="747888" cy="560916"/>
                        </a:xfrm>
                        <a:prstGeom prst="rect">
                          <a:avLst/>
                        </a:prstGeom>
                        <a:ln w="3175">
                          <a:solidFill>
                            <a:prstClr val="ltGray"/>
                          </a:solidFill>
                        </a:ln>
                      </p166:spPr>
                    </pslz:zmPr>
                  </pslz:sldZmObj>
                </pslz:sldZm>
              </a:graphicData>
            </a:graphic>
          </p:graphicFrame>
        </mc:Choice>
        <mc:Fallback xmlns="">
          <p:pic>
            <p:nvPicPr>
              <p:cNvPr id="84" name="Slide Zoom 83">
                <a:hlinkClick r:id="rId6" action="ppaction://hlinksldjump"/>
                <a:extLst>
                  <a:ext uri="{FF2B5EF4-FFF2-40B4-BE49-F238E27FC236}">
                    <a16:creationId xmlns:a16="http://schemas.microsoft.com/office/drawing/2014/main" id="{AF9871D7-D0D3-451E-AD78-95621E0ED98F}"/>
                  </a:ext>
                </a:extLst>
              </p:cNvPr>
              <p:cNvPicPr>
                <a:picLocks noGrp="1" noRot="1" noChangeAspect="1" noMove="1" noResize="1" noEditPoints="1" noAdjustHandles="1" noChangeArrowheads="1" noChangeShapeType="1"/>
              </p:cNvPicPr>
              <p:nvPr/>
            </p:nvPicPr>
            <p:blipFill>
              <a:blip r:embed="rId7"/>
              <a:stretch>
                <a:fillRect/>
              </a:stretch>
            </p:blipFill>
            <p:spPr>
              <a:xfrm>
                <a:off x="1674" y="6292378"/>
                <a:ext cx="747888" cy="560916"/>
              </a:xfrm>
              <a:prstGeom prst="rect">
                <a:avLst/>
              </a:prstGeom>
              <a:ln w="3175">
                <a:solidFill>
                  <a:prstClr val="ltGray"/>
                </a:solidFill>
              </a:ln>
            </p:spPr>
          </p:pic>
        </mc:Fallback>
      </mc:AlternateContent>
      <p:sp>
        <p:nvSpPr>
          <p:cNvPr id="82" name="Rectangle: Rounded Corners 81">
            <a:extLst>
              <a:ext uri="{FF2B5EF4-FFF2-40B4-BE49-F238E27FC236}">
                <a16:creationId xmlns:a16="http://schemas.microsoft.com/office/drawing/2014/main" id="{5557E4DE-F82A-4B6C-A34D-5E6FFC1D858B}"/>
              </a:ext>
            </a:extLst>
          </p:cNvPr>
          <p:cNvSpPr/>
          <p:nvPr/>
        </p:nvSpPr>
        <p:spPr>
          <a:xfrm>
            <a:off x="7408002" y="5163817"/>
            <a:ext cx="1597453" cy="846003"/>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1 source identified &amp; eliminated</a:t>
            </a:r>
          </a:p>
        </p:txBody>
      </p:sp>
    </p:spTree>
    <p:extLst>
      <p:ext uri="{BB962C8B-B14F-4D97-AF65-F5344CB8AC3E}">
        <p14:creationId xmlns:p14="http://schemas.microsoft.com/office/powerpoint/2010/main" val="2182713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wipe(left)">
                                      <p:cBhvr>
                                        <p:cTn id="7" dur="700"/>
                                        <p:tgtEl>
                                          <p:spTgt spid="91"/>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1"/>
                                        </p:tgtEl>
                                        <p:attrNameLst>
                                          <p:attrName>style.visibility</p:attrName>
                                        </p:attrNameLst>
                                      </p:cBhvr>
                                      <p:to>
                                        <p:strVal val="visible"/>
                                      </p:to>
                                    </p:set>
                                    <p:animEffect transition="in" filter="wipe(left)">
                                      <p:cBhvr>
                                        <p:cTn id="10" dur="700"/>
                                        <p:tgtEl>
                                          <p:spTgt spid="51"/>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700"/>
                                        <p:tgtEl>
                                          <p:spTgt spid="14"/>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700"/>
                                        <p:tgtEl>
                                          <p:spTgt spid="5"/>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wipe(left)">
                                      <p:cBhvr>
                                        <p:cTn id="19" dur="700"/>
                                        <p:tgtEl>
                                          <p:spTgt spid="40"/>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00"/>
                                        </p:tgtEl>
                                        <p:attrNameLst>
                                          <p:attrName>style.visibility</p:attrName>
                                        </p:attrNameLst>
                                      </p:cBhvr>
                                      <p:to>
                                        <p:strVal val="visible"/>
                                      </p:to>
                                    </p:set>
                                    <p:animEffect transition="in" filter="wipe(left)">
                                      <p:cBhvr>
                                        <p:cTn id="22" dur="700"/>
                                        <p:tgtEl>
                                          <p:spTgt spid="100"/>
                                        </p:tgtEl>
                                      </p:cBhvr>
                                    </p:animEffect>
                                  </p:childTnLst>
                                </p:cTn>
                              </p:par>
                              <p:par>
                                <p:cTn id="23" presetID="2" presetClass="entr" presetSubtype="8" fill="hold" nodeType="withEffect">
                                  <p:stCondLst>
                                    <p:cond delay="0"/>
                                  </p:stCondLst>
                                  <p:childTnLst>
                                    <p:set>
                                      <p:cBhvr>
                                        <p:cTn id="24" dur="1" fill="hold">
                                          <p:stCondLst>
                                            <p:cond delay="0"/>
                                          </p:stCondLst>
                                        </p:cTn>
                                        <p:tgtEl>
                                          <p:spTgt spid="80"/>
                                        </p:tgtEl>
                                        <p:attrNameLst>
                                          <p:attrName>style.visibility</p:attrName>
                                        </p:attrNameLst>
                                      </p:cBhvr>
                                      <p:to>
                                        <p:strVal val="visible"/>
                                      </p:to>
                                    </p:set>
                                    <p:anim calcmode="lin" valueType="num">
                                      <p:cBhvr additive="base">
                                        <p:cTn id="25" dur="500" fill="hold"/>
                                        <p:tgtEl>
                                          <p:spTgt spid="80"/>
                                        </p:tgtEl>
                                        <p:attrNameLst>
                                          <p:attrName>ppt_x</p:attrName>
                                        </p:attrNameLst>
                                      </p:cBhvr>
                                      <p:tavLst>
                                        <p:tav tm="0">
                                          <p:val>
                                            <p:strVal val="0-#ppt_w/2"/>
                                          </p:val>
                                        </p:tav>
                                        <p:tav tm="100000">
                                          <p:val>
                                            <p:strVal val="#ppt_x"/>
                                          </p:val>
                                        </p:tav>
                                      </p:tavLst>
                                    </p:anim>
                                    <p:anim calcmode="lin" valueType="num">
                                      <p:cBhvr additive="base">
                                        <p:cTn id="26" dur="500" fill="hold"/>
                                        <p:tgtEl>
                                          <p:spTgt spid="80"/>
                                        </p:tgtEl>
                                        <p:attrNameLst>
                                          <p:attrName>ppt_y</p:attrName>
                                        </p:attrNameLst>
                                      </p:cBhvr>
                                      <p:tavLst>
                                        <p:tav tm="0">
                                          <p:val>
                                            <p:strVal val="#ppt_y"/>
                                          </p:val>
                                        </p:tav>
                                        <p:tav tm="100000">
                                          <p:val>
                                            <p:strVal val="#ppt_y"/>
                                          </p:val>
                                        </p:tav>
                                      </p:tavLst>
                                    </p:anim>
                                  </p:childTnLst>
                                </p:cTn>
                              </p:par>
                              <p:par>
                                <p:cTn id="27" presetID="2" presetClass="entr" presetSubtype="8" fill="hold" nodeType="withEffect">
                                  <p:stCondLst>
                                    <p:cond delay="0"/>
                                  </p:stCondLst>
                                  <p:childTnLst>
                                    <p:set>
                                      <p:cBhvr>
                                        <p:cTn id="28" dur="1" fill="hold">
                                          <p:stCondLst>
                                            <p:cond delay="0"/>
                                          </p:stCondLst>
                                        </p:cTn>
                                        <p:tgtEl>
                                          <p:spTgt spid="89"/>
                                        </p:tgtEl>
                                        <p:attrNameLst>
                                          <p:attrName>style.visibility</p:attrName>
                                        </p:attrNameLst>
                                      </p:cBhvr>
                                      <p:to>
                                        <p:strVal val="visible"/>
                                      </p:to>
                                    </p:set>
                                    <p:anim calcmode="lin" valueType="num">
                                      <p:cBhvr additive="base">
                                        <p:cTn id="29" dur="500" fill="hold"/>
                                        <p:tgtEl>
                                          <p:spTgt spid="89"/>
                                        </p:tgtEl>
                                        <p:attrNameLst>
                                          <p:attrName>ppt_x</p:attrName>
                                        </p:attrNameLst>
                                      </p:cBhvr>
                                      <p:tavLst>
                                        <p:tav tm="0">
                                          <p:val>
                                            <p:strVal val="0-#ppt_w/2"/>
                                          </p:val>
                                        </p:tav>
                                        <p:tav tm="100000">
                                          <p:val>
                                            <p:strVal val="#ppt_x"/>
                                          </p:val>
                                        </p:tav>
                                      </p:tavLst>
                                    </p:anim>
                                    <p:anim calcmode="lin" valueType="num">
                                      <p:cBhvr additive="base">
                                        <p:cTn id="30" dur="500" fill="hold"/>
                                        <p:tgtEl>
                                          <p:spTgt spid="89"/>
                                        </p:tgtEl>
                                        <p:attrNameLst>
                                          <p:attrName>ppt_y</p:attrName>
                                        </p:attrNameLst>
                                      </p:cBhvr>
                                      <p:tavLst>
                                        <p:tav tm="0">
                                          <p:val>
                                            <p:strVal val="#ppt_y"/>
                                          </p:val>
                                        </p:tav>
                                        <p:tav tm="100000">
                                          <p:val>
                                            <p:strVal val="#ppt_y"/>
                                          </p:val>
                                        </p:tav>
                                      </p:tavLst>
                                    </p:anim>
                                  </p:childTnLst>
                                </p:cTn>
                              </p:par>
                              <p:par>
                                <p:cTn id="31" presetID="2" presetClass="entr" presetSubtype="8" fill="hold" nodeType="withEffect">
                                  <p:stCondLst>
                                    <p:cond delay="0"/>
                                  </p:stCondLst>
                                  <p:childTnLst>
                                    <p:set>
                                      <p:cBhvr>
                                        <p:cTn id="32" dur="1" fill="hold">
                                          <p:stCondLst>
                                            <p:cond delay="0"/>
                                          </p:stCondLst>
                                        </p:cTn>
                                        <p:tgtEl>
                                          <p:spTgt spid="90"/>
                                        </p:tgtEl>
                                        <p:attrNameLst>
                                          <p:attrName>style.visibility</p:attrName>
                                        </p:attrNameLst>
                                      </p:cBhvr>
                                      <p:to>
                                        <p:strVal val="visible"/>
                                      </p:to>
                                    </p:set>
                                    <p:anim calcmode="lin" valueType="num">
                                      <p:cBhvr additive="base">
                                        <p:cTn id="33" dur="500" fill="hold"/>
                                        <p:tgtEl>
                                          <p:spTgt spid="90"/>
                                        </p:tgtEl>
                                        <p:attrNameLst>
                                          <p:attrName>ppt_x</p:attrName>
                                        </p:attrNameLst>
                                      </p:cBhvr>
                                      <p:tavLst>
                                        <p:tav tm="0">
                                          <p:val>
                                            <p:strVal val="0-#ppt_w/2"/>
                                          </p:val>
                                        </p:tav>
                                        <p:tav tm="100000">
                                          <p:val>
                                            <p:strVal val="#ppt_x"/>
                                          </p:val>
                                        </p:tav>
                                      </p:tavLst>
                                    </p:anim>
                                    <p:anim calcmode="lin" valueType="num">
                                      <p:cBhvr additive="base">
                                        <p:cTn id="34" dur="500" fill="hold"/>
                                        <p:tgtEl>
                                          <p:spTgt spid="90"/>
                                        </p:tgtEl>
                                        <p:attrNameLst>
                                          <p:attrName>ppt_y</p:attrName>
                                        </p:attrNameLst>
                                      </p:cBhvr>
                                      <p:tavLst>
                                        <p:tav tm="0">
                                          <p:val>
                                            <p:strVal val="#ppt_y"/>
                                          </p:val>
                                        </p:tav>
                                        <p:tav tm="100000">
                                          <p:val>
                                            <p:strVal val="#ppt_y"/>
                                          </p:val>
                                        </p:tav>
                                      </p:tavLst>
                                    </p:anim>
                                  </p:childTnLst>
                                </p:cTn>
                              </p:par>
                              <p:par>
                                <p:cTn id="35" presetID="2" presetClass="entr" presetSubtype="8" fill="hold" nodeType="withEffect">
                                  <p:stCondLst>
                                    <p:cond delay="0"/>
                                  </p:stCondLst>
                                  <p:childTnLst>
                                    <p:set>
                                      <p:cBhvr>
                                        <p:cTn id="36" dur="1" fill="hold">
                                          <p:stCondLst>
                                            <p:cond delay="0"/>
                                          </p:stCondLst>
                                        </p:cTn>
                                        <p:tgtEl>
                                          <p:spTgt spid="98"/>
                                        </p:tgtEl>
                                        <p:attrNameLst>
                                          <p:attrName>style.visibility</p:attrName>
                                        </p:attrNameLst>
                                      </p:cBhvr>
                                      <p:to>
                                        <p:strVal val="visible"/>
                                      </p:to>
                                    </p:set>
                                    <p:anim calcmode="lin" valueType="num">
                                      <p:cBhvr additive="base">
                                        <p:cTn id="37" dur="500" fill="hold"/>
                                        <p:tgtEl>
                                          <p:spTgt spid="98"/>
                                        </p:tgtEl>
                                        <p:attrNameLst>
                                          <p:attrName>ppt_x</p:attrName>
                                        </p:attrNameLst>
                                      </p:cBhvr>
                                      <p:tavLst>
                                        <p:tav tm="0">
                                          <p:val>
                                            <p:strVal val="0-#ppt_w/2"/>
                                          </p:val>
                                        </p:tav>
                                        <p:tav tm="100000">
                                          <p:val>
                                            <p:strVal val="#ppt_x"/>
                                          </p:val>
                                        </p:tav>
                                      </p:tavLst>
                                    </p:anim>
                                    <p:anim calcmode="lin" valueType="num">
                                      <p:cBhvr additive="base">
                                        <p:cTn id="38" dur="500" fill="hold"/>
                                        <p:tgtEl>
                                          <p:spTgt spid="98"/>
                                        </p:tgtEl>
                                        <p:attrNameLst>
                                          <p:attrName>ppt_y</p:attrName>
                                        </p:attrNameLst>
                                      </p:cBhvr>
                                      <p:tavLst>
                                        <p:tav tm="0">
                                          <p:val>
                                            <p:strVal val="#ppt_y"/>
                                          </p:val>
                                        </p:tav>
                                        <p:tav tm="100000">
                                          <p:val>
                                            <p:strVal val="#ppt_y"/>
                                          </p:val>
                                        </p:tav>
                                      </p:tavLst>
                                    </p:anim>
                                  </p:childTnLst>
                                </p:cTn>
                              </p:par>
                              <p:par>
                                <p:cTn id="39" presetID="2" presetClass="entr" presetSubtype="8" fill="hold" nodeType="withEffect">
                                  <p:stCondLst>
                                    <p:cond delay="0"/>
                                  </p:stCondLst>
                                  <p:childTnLst>
                                    <p:set>
                                      <p:cBhvr>
                                        <p:cTn id="40" dur="1" fill="hold">
                                          <p:stCondLst>
                                            <p:cond delay="0"/>
                                          </p:stCondLst>
                                        </p:cTn>
                                        <p:tgtEl>
                                          <p:spTgt spid="99"/>
                                        </p:tgtEl>
                                        <p:attrNameLst>
                                          <p:attrName>style.visibility</p:attrName>
                                        </p:attrNameLst>
                                      </p:cBhvr>
                                      <p:to>
                                        <p:strVal val="visible"/>
                                      </p:to>
                                    </p:set>
                                    <p:anim calcmode="lin" valueType="num">
                                      <p:cBhvr additive="base">
                                        <p:cTn id="41" dur="500" fill="hold"/>
                                        <p:tgtEl>
                                          <p:spTgt spid="99"/>
                                        </p:tgtEl>
                                        <p:attrNameLst>
                                          <p:attrName>ppt_x</p:attrName>
                                        </p:attrNameLst>
                                      </p:cBhvr>
                                      <p:tavLst>
                                        <p:tav tm="0">
                                          <p:val>
                                            <p:strVal val="0-#ppt_w/2"/>
                                          </p:val>
                                        </p:tav>
                                        <p:tav tm="100000">
                                          <p:val>
                                            <p:strVal val="#ppt_x"/>
                                          </p:val>
                                        </p:tav>
                                      </p:tavLst>
                                    </p:anim>
                                    <p:anim calcmode="lin" valueType="num">
                                      <p:cBhvr additive="base">
                                        <p:cTn id="42" dur="500" fill="hold"/>
                                        <p:tgtEl>
                                          <p:spTgt spid="99"/>
                                        </p:tgtEl>
                                        <p:attrNameLst>
                                          <p:attrName>ppt_y</p:attrName>
                                        </p:attrNameLst>
                                      </p:cBhvr>
                                      <p:tavLst>
                                        <p:tav tm="0">
                                          <p:val>
                                            <p:strVal val="#ppt_y"/>
                                          </p:val>
                                        </p:tav>
                                        <p:tav tm="100000">
                                          <p:val>
                                            <p:strVal val="#ppt_y"/>
                                          </p:val>
                                        </p:tav>
                                      </p:tavLst>
                                    </p:anim>
                                  </p:childTnLst>
                                </p:cTn>
                              </p:par>
                              <p:par>
                                <p:cTn id="43" presetID="2" presetClass="entr" presetSubtype="8" fill="hold" nodeType="withEffect">
                                  <p:stCondLst>
                                    <p:cond delay="0"/>
                                  </p:stCondLst>
                                  <p:childTnLst>
                                    <p:set>
                                      <p:cBhvr>
                                        <p:cTn id="44" dur="1" fill="hold">
                                          <p:stCondLst>
                                            <p:cond delay="0"/>
                                          </p:stCondLst>
                                        </p:cTn>
                                        <p:tgtEl>
                                          <p:spTgt spid="33"/>
                                        </p:tgtEl>
                                        <p:attrNameLst>
                                          <p:attrName>style.visibility</p:attrName>
                                        </p:attrNameLst>
                                      </p:cBhvr>
                                      <p:to>
                                        <p:strVal val="visible"/>
                                      </p:to>
                                    </p:set>
                                    <p:anim calcmode="lin" valueType="num">
                                      <p:cBhvr additive="base">
                                        <p:cTn id="45" dur="500" fill="hold"/>
                                        <p:tgtEl>
                                          <p:spTgt spid="33"/>
                                        </p:tgtEl>
                                        <p:attrNameLst>
                                          <p:attrName>ppt_x</p:attrName>
                                        </p:attrNameLst>
                                      </p:cBhvr>
                                      <p:tavLst>
                                        <p:tav tm="0">
                                          <p:val>
                                            <p:strVal val="0-#ppt_w/2"/>
                                          </p:val>
                                        </p:tav>
                                        <p:tav tm="100000">
                                          <p:val>
                                            <p:strVal val="#ppt_x"/>
                                          </p:val>
                                        </p:tav>
                                      </p:tavLst>
                                    </p:anim>
                                    <p:anim calcmode="lin" valueType="num">
                                      <p:cBhvr additive="base">
                                        <p:cTn id="46" dur="500" fill="hold"/>
                                        <p:tgtEl>
                                          <p:spTgt spid="33"/>
                                        </p:tgtEl>
                                        <p:attrNameLst>
                                          <p:attrName>ppt_y</p:attrName>
                                        </p:attrNameLst>
                                      </p:cBhvr>
                                      <p:tavLst>
                                        <p:tav tm="0">
                                          <p:val>
                                            <p:strVal val="#ppt_y"/>
                                          </p:val>
                                        </p:tav>
                                        <p:tav tm="100000">
                                          <p:val>
                                            <p:strVal val="#ppt_y"/>
                                          </p:val>
                                        </p:tav>
                                      </p:tavLst>
                                    </p:anim>
                                  </p:childTnLst>
                                </p:cTn>
                              </p:par>
                            </p:childTnLst>
                          </p:cTn>
                        </p:par>
                        <p:par>
                          <p:cTn id="47" fill="hold">
                            <p:stCondLst>
                              <p:cond delay="700"/>
                            </p:stCondLst>
                            <p:childTnLst>
                              <p:par>
                                <p:cTn id="48" presetID="10" presetClass="entr" presetSubtype="0" fill="hold" grpId="0" nodeType="afterEffect">
                                  <p:stCondLst>
                                    <p:cond delay="0"/>
                                  </p:stCondLst>
                                  <p:childTnLst>
                                    <p:set>
                                      <p:cBhvr>
                                        <p:cTn id="49" dur="1" fill="hold">
                                          <p:stCondLst>
                                            <p:cond delay="0"/>
                                          </p:stCondLst>
                                        </p:cTn>
                                        <p:tgtEl>
                                          <p:spTgt spid="107"/>
                                        </p:tgtEl>
                                        <p:attrNameLst>
                                          <p:attrName>style.visibility</p:attrName>
                                        </p:attrNameLst>
                                      </p:cBhvr>
                                      <p:to>
                                        <p:strVal val="visible"/>
                                      </p:to>
                                    </p:set>
                                    <p:animEffect transition="in" filter="fade">
                                      <p:cBhvr>
                                        <p:cTn id="50" dur="500"/>
                                        <p:tgtEl>
                                          <p:spTgt spid="107"/>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59"/>
                                        </p:tgtEl>
                                        <p:attrNameLst>
                                          <p:attrName>style.visibility</p:attrName>
                                        </p:attrNameLst>
                                      </p:cBhvr>
                                      <p:to>
                                        <p:strVal val="visible"/>
                                      </p:to>
                                    </p:set>
                                    <p:animEffect transition="in" filter="fade">
                                      <p:cBhvr>
                                        <p:cTn id="53" dur="500"/>
                                        <p:tgtEl>
                                          <p:spTgt spid="59"/>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fade">
                                      <p:cBhvr>
                                        <p:cTn id="59" dur="500"/>
                                        <p:tgtEl>
                                          <p:spTgt spid="26"/>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58"/>
                                        </p:tgtEl>
                                        <p:attrNameLst>
                                          <p:attrName>style.visibility</p:attrName>
                                        </p:attrNameLst>
                                      </p:cBhvr>
                                      <p:to>
                                        <p:strVal val="visible"/>
                                      </p:to>
                                    </p:set>
                                    <p:animEffect transition="in" filter="fade">
                                      <p:cBhvr>
                                        <p:cTn id="62" dur="500"/>
                                        <p:tgtEl>
                                          <p:spTgt spid="58"/>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85"/>
                                        </p:tgtEl>
                                        <p:attrNameLst>
                                          <p:attrName>style.visibility</p:attrName>
                                        </p:attrNameLst>
                                      </p:cBhvr>
                                      <p:to>
                                        <p:strVal val="visible"/>
                                      </p:to>
                                    </p:set>
                                    <p:animEffect transition="in" filter="fade">
                                      <p:cBhvr>
                                        <p:cTn id="65" dur="500"/>
                                        <p:tgtEl>
                                          <p:spTgt spid="85"/>
                                        </p:tgtEl>
                                      </p:cBhvr>
                                    </p:animEffect>
                                  </p:childTnLst>
                                </p:cTn>
                              </p:par>
                              <p:par>
                                <p:cTn id="66" presetID="16" presetClass="entr" presetSubtype="42" fill="hold" grpId="0" nodeType="withEffect">
                                  <p:stCondLst>
                                    <p:cond delay="0"/>
                                  </p:stCondLst>
                                  <p:childTnLst>
                                    <p:set>
                                      <p:cBhvr>
                                        <p:cTn id="67" dur="1" fill="hold">
                                          <p:stCondLst>
                                            <p:cond delay="0"/>
                                          </p:stCondLst>
                                        </p:cTn>
                                        <p:tgtEl>
                                          <p:spTgt spid="24"/>
                                        </p:tgtEl>
                                        <p:attrNameLst>
                                          <p:attrName>style.visibility</p:attrName>
                                        </p:attrNameLst>
                                      </p:cBhvr>
                                      <p:to>
                                        <p:strVal val="visible"/>
                                      </p:to>
                                    </p:set>
                                    <p:animEffect transition="in" filter="barn(outHorizontal)">
                                      <p:cBhvr>
                                        <p:cTn id="68" dur="1000"/>
                                        <p:tgtEl>
                                          <p:spTgt spid="24"/>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92"/>
                                        </p:tgtEl>
                                        <p:attrNameLst>
                                          <p:attrName>style.visibility</p:attrName>
                                        </p:attrNameLst>
                                      </p:cBhvr>
                                      <p:to>
                                        <p:strVal val="visible"/>
                                      </p:to>
                                    </p:set>
                                    <p:animEffect transition="in" filter="wipe(left)">
                                      <p:cBhvr>
                                        <p:cTn id="73" dur="600"/>
                                        <p:tgtEl>
                                          <p:spTgt spid="92"/>
                                        </p:tgtEl>
                                      </p:cBhvr>
                                    </p:animEffect>
                                  </p:childTnLst>
                                </p:cTn>
                              </p:par>
                              <p:par>
                                <p:cTn id="74" presetID="22" presetClass="entr" presetSubtype="8" fill="hold" grpId="0" nodeType="withEffect">
                                  <p:stCondLst>
                                    <p:cond delay="0"/>
                                  </p:stCondLst>
                                  <p:childTnLst>
                                    <p:set>
                                      <p:cBhvr>
                                        <p:cTn id="75" dur="1" fill="hold">
                                          <p:stCondLst>
                                            <p:cond delay="0"/>
                                          </p:stCondLst>
                                        </p:cTn>
                                        <p:tgtEl>
                                          <p:spTgt spid="52"/>
                                        </p:tgtEl>
                                        <p:attrNameLst>
                                          <p:attrName>style.visibility</p:attrName>
                                        </p:attrNameLst>
                                      </p:cBhvr>
                                      <p:to>
                                        <p:strVal val="visible"/>
                                      </p:to>
                                    </p:set>
                                    <p:animEffect transition="in" filter="wipe(left)">
                                      <p:cBhvr>
                                        <p:cTn id="76" dur="600"/>
                                        <p:tgtEl>
                                          <p:spTgt spid="52"/>
                                        </p:tgtEl>
                                      </p:cBhvr>
                                    </p:animEffect>
                                  </p:childTnLst>
                                </p:cTn>
                              </p:par>
                              <p:par>
                                <p:cTn id="77" presetID="22" presetClass="entr" presetSubtype="8" fill="hold" grpId="0" nodeType="withEffect">
                                  <p:stCondLst>
                                    <p:cond delay="0"/>
                                  </p:stCondLst>
                                  <p:childTnLst>
                                    <p:set>
                                      <p:cBhvr>
                                        <p:cTn id="78" dur="1" fill="hold">
                                          <p:stCondLst>
                                            <p:cond delay="0"/>
                                          </p:stCondLst>
                                        </p:cTn>
                                        <p:tgtEl>
                                          <p:spTgt spid="15"/>
                                        </p:tgtEl>
                                        <p:attrNameLst>
                                          <p:attrName>style.visibility</p:attrName>
                                        </p:attrNameLst>
                                      </p:cBhvr>
                                      <p:to>
                                        <p:strVal val="visible"/>
                                      </p:to>
                                    </p:set>
                                    <p:animEffect transition="in" filter="wipe(left)">
                                      <p:cBhvr>
                                        <p:cTn id="79" dur="600"/>
                                        <p:tgtEl>
                                          <p:spTgt spid="15"/>
                                        </p:tgtEl>
                                      </p:cBhvr>
                                    </p:animEffect>
                                  </p:childTnLst>
                                </p:cTn>
                              </p:par>
                              <p:par>
                                <p:cTn id="80" presetID="22" presetClass="entr" presetSubtype="8" fill="hold" grpId="0" nodeType="withEffect">
                                  <p:stCondLst>
                                    <p:cond delay="0"/>
                                  </p:stCondLst>
                                  <p:childTnLst>
                                    <p:set>
                                      <p:cBhvr>
                                        <p:cTn id="81" dur="1" fill="hold">
                                          <p:stCondLst>
                                            <p:cond delay="0"/>
                                          </p:stCondLst>
                                        </p:cTn>
                                        <p:tgtEl>
                                          <p:spTgt spid="6"/>
                                        </p:tgtEl>
                                        <p:attrNameLst>
                                          <p:attrName>style.visibility</p:attrName>
                                        </p:attrNameLst>
                                      </p:cBhvr>
                                      <p:to>
                                        <p:strVal val="visible"/>
                                      </p:to>
                                    </p:set>
                                    <p:animEffect transition="in" filter="wipe(left)">
                                      <p:cBhvr>
                                        <p:cTn id="82" dur="600"/>
                                        <p:tgtEl>
                                          <p:spTgt spid="6"/>
                                        </p:tgtEl>
                                      </p:cBhvr>
                                    </p:animEffect>
                                  </p:childTnLst>
                                </p:cTn>
                              </p:par>
                              <p:par>
                                <p:cTn id="83" presetID="22" presetClass="entr" presetSubtype="8" fill="hold" grpId="0" nodeType="withEffect">
                                  <p:stCondLst>
                                    <p:cond delay="0"/>
                                  </p:stCondLst>
                                  <p:childTnLst>
                                    <p:set>
                                      <p:cBhvr>
                                        <p:cTn id="84" dur="1" fill="hold">
                                          <p:stCondLst>
                                            <p:cond delay="0"/>
                                          </p:stCondLst>
                                        </p:cTn>
                                        <p:tgtEl>
                                          <p:spTgt spid="41"/>
                                        </p:tgtEl>
                                        <p:attrNameLst>
                                          <p:attrName>style.visibility</p:attrName>
                                        </p:attrNameLst>
                                      </p:cBhvr>
                                      <p:to>
                                        <p:strVal val="visible"/>
                                      </p:to>
                                    </p:set>
                                    <p:animEffect transition="in" filter="wipe(left)">
                                      <p:cBhvr>
                                        <p:cTn id="85" dur="600"/>
                                        <p:tgtEl>
                                          <p:spTgt spid="41"/>
                                        </p:tgtEl>
                                      </p:cBhvr>
                                    </p:animEffect>
                                  </p:childTnLst>
                                </p:cTn>
                              </p:par>
                              <p:par>
                                <p:cTn id="86" presetID="22" presetClass="entr" presetSubtype="8" fill="hold" grpId="0" nodeType="withEffect">
                                  <p:stCondLst>
                                    <p:cond delay="0"/>
                                  </p:stCondLst>
                                  <p:childTnLst>
                                    <p:set>
                                      <p:cBhvr>
                                        <p:cTn id="87" dur="1" fill="hold">
                                          <p:stCondLst>
                                            <p:cond delay="0"/>
                                          </p:stCondLst>
                                        </p:cTn>
                                        <p:tgtEl>
                                          <p:spTgt spid="101"/>
                                        </p:tgtEl>
                                        <p:attrNameLst>
                                          <p:attrName>style.visibility</p:attrName>
                                        </p:attrNameLst>
                                      </p:cBhvr>
                                      <p:to>
                                        <p:strVal val="visible"/>
                                      </p:to>
                                    </p:set>
                                    <p:animEffect transition="in" filter="wipe(left)">
                                      <p:cBhvr>
                                        <p:cTn id="88" dur="600"/>
                                        <p:tgtEl>
                                          <p:spTgt spid="101"/>
                                        </p:tgtEl>
                                      </p:cBhvr>
                                    </p:animEffect>
                                  </p:childTnLst>
                                </p:cTn>
                              </p:par>
                            </p:childTnLst>
                          </p:cTn>
                        </p:par>
                        <p:par>
                          <p:cTn id="89" fill="hold">
                            <p:stCondLst>
                              <p:cond delay="600"/>
                            </p:stCondLst>
                            <p:childTnLst>
                              <p:par>
                                <p:cTn id="90" presetID="22" presetClass="entr" presetSubtype="8" fill="hold" grpId="0" nodeType="afterEffect">
                                  <p:stCondLst>
                                    <p:cond delay="0"/>
                                  </p:stCondLst>
                                  <p:childTnLst>
                                    <p:set>
                                      <p:cBhvr>
                                        <p:cTn id="91" dur="1" fill="hold">
                                          <p:stCondLst>
                                            <p:cond delay="0"/>
                                          </p:stCondLst>
                                        </p:cTn>
                                        <p:tgtEl>
                                          <p:spTgt spid="7"/>
                                        </p:tgtEl>
                                        <p:attrNameLst>
                                          <p:attrName>style.visibility</p:attrName>
                                        </p:attrNameLst>
                                      </p:cBhvr>
                                      <p:to>
                                        <p:strVal val="visible"/>
                                      </p:to>
                                    </p:set>
                                    <p:animEffect transition="in" filter="wipe(left)">
                                      <p:cBhvr>
                                        <p:cTn id="92" dur="700"/>
                                        <p:tgtEl>
                                          <p:spTgt spid="7"/>
                                        </p:tgtEl>
                                      </p:cBhvr>
                                    </p:animEffect>
                                  </p:childTnLst>
                                </p:cTn>
                              </p:par>
                              <p:par>
                                <p:cTn id="93" presetID="22" presetClass="entr" presetSubtype="8" fill="hold" grpId="0" nodeType="withEffect">
                                  <p:stCondLst>
                                    <p:cond delay="0"/>
                                  </p:stCondLst>
                                  <p:childTnLst>
                                    <p:set>
                                      <p:cBhvr>
                                        <p:cTn id="94" dur="1" fill="hold">
                                          <p:stCondLst>
                                            <p:cond delay="0"/>
                                          </p:stCondLst>
                                        </p:cTn>
                                        <p:tgtEl>
                                          <p:spTgt spid="42"/>
                                        </p:tgtEl>
                                        <p:attrNameLst>
                                          <p:attrName>style.visibility</p:attrName>
                                        </p:attrNameLst>
                                      </p:cBhvr>
                                      <p:to>
                                        <p:strVal val="visible"/>
                                      </p:to>
                                    </p:set>
                                    <p:animEffect transition="in" filter="wipe(left)">
                                      <p:cBhvr>
                                        <p:cTn id="95" dur="700"/>
                                        <p:tgtEl>
                                          <p:spTgt spid="42"/>
                                        </p:tgtEl>
                                      </p:cBhvr>
                                    </p:animEffect>
                                  </p:childTnLst>
                                </p:cTn>
                              </p:par>
                              <p:par>
                                <p:cTn id="96" presetID="22" presetClass="entr" presetSubtype="8" fill="hold" grpId="0" nodeType="withEffect">
                                  <p:stCondLst>
                                    <p:cond delay="0"/>
                                  </p:stCondLst>
                                  <p:childTnLst>
                                    <p:set>
                                      <p:cBhvr>
                                        <p:cTn id="97" dur="1" fill="hold">
                                          <p:stCondLst>
                                            <p:cond delay="0"/>
                                          </p:stCondLst>
                                        </p:cTn>
                                        <p:tgtEl>
                                          <p:spTgt spid="102"/>
                                        </p:tgtEl>
                                        <p:attrNameLst>
                                          <p:attrName>style.visibility</p:attrName>
                                        </p:attrNameLst>
                                      </p:cBhvr>
                                      <p:to>
                                        <p:strVal val="visible"/>
                                      </p:to>
                                    </p:set>
                                    <p:animEffect transition="in" filter="wipe(left)">
                                      <p:cBhvr>
                                        <p:cTn id="98" dur="700"/>
                                        <p:tgtEl>
                                          <p:spTgt spid="102"/>
                                        </p:tgtEl>
                                      </p:cBhvr>
                                    </p:animEffect>
                                  </p:childTnLst>
                                </p:cTn>
                              </p:par>
                              <p:par>
                                <p:cTn id="99" presetID="22" presetClass="entr" presetSubtype="8" fill="hold" grpId="0" nodeType="withEffect">
                                  <p:stCondLst>
                                    <p:cond delay="0"/>
                                  </p:stCondLst>
                                  <p:childTnLst>
                                    <p:set>
                                      <p:cBhvr>
                                        <p:cTn id="100" dur="1" fill="hold">
                                          <p:stCondLst>
                                            <p:cond delay="0"/>
                                          </p:stCondLst>
                                        </p:cTn>
                                        <p:tgtEl>
                                          <p:spTgt spid="53"/>
                                        </p:tgtEl>
                                        <p:attrNameLst>
                                          <p:attrName>style.visibility</p:attrName>
                                        </p:attrNameLst>
                                      </p:cBhvr>
                                      <p:to>
                                        <p:strVal val="visible"/>
                                      </p:to>
                                    </p:set>
                                    <p:animEffect transition="in" filter="wipe(left)">
                                      <p:cBhvr>
                                        <p:cTn id="101" dur="700"/>
                                        <p:tgtEl>
                                          <p:spTgt spid="53"/>
                                        </p:tgtEl>
                                      </p:cBhvr>
                                    </p:animEffect>
                                  </p:childTnLst>
                                </p:cTn>
                              </p:par>
                              <p:par>
                                <p:cTn id="102" presetID="22" presetClass="entr" presetSubtype="8" fill="hold" grpId="0" nodeType="withEffect">
                                  <p:stCondLst>
                                    <p:cond delay="0"/>
                                  </p:stCondLst>
                                  <p:childTnLst>
                                    <p:set>
                                      <p:cBhvr>
                                        <p:cTn id="103" dur="1" fill="hold">
                                          <p:stCondLst>
                                            <p:cond delay="0"/>
                                          </p:stCondLst>
                                        </p:cTn>
                                        <p:tgtEl>
                                          <p:spTgt spid="93"/>
                                        </p:tgtEl>
                                        <p:attrNameLst>
                                          <p:attrName>style.visibility</p:attrName>
                                        </p:attrNameLst>
                                      </p:cBhvr>
                                      <p:to>
                                        <p:strVal val="visible"/>
                                      </p:to>
                                    </p:set>
                                    <p:animEffect transition="in" filter="wipe(left)">
                                      <p:cBhvr>
                                        <p:cTn id="104" dur="700"/>
                                        <p:tgtEl>
                                          <p:spTgt spid="93"/>
                                        </p:tgtEl>
                                      </p:cBhvr>
                                    </p:animEffect>
                                  </p:childTnLst>
                                </p:cTn>
                              </p:par>
                              <p:par>
                                <p:cTn id="105" presetID="22" presetClass="entr" presetSubtype="8" fill="hold" grpId="0" nodeType="withEffect">
                                  <p:stCondLst>
                                    <p:cond delay="0"/>
                                  </p:stCondLst>
                                  <p:childTnLst>
                                    <p:set>
                                      <p:cBhvr>
                                        <p:cTn id="106" dur="1" fill="hold">
                                          <p:stCondLst>
                                            <p:cond delay="0"/>
                                          </p:stCondLst>
                                        </p:cTn>
                                        <p:tgtEl>
                                          <p:spTgt spid="16"/>
                                        </p:tgtEl>
                                        <p:attrNameLst>
                                          <p:attrName>style.visibility</p:attrName>
                                        </p:attrNameLst>
                                      </p:cBhvr>
                                      <p:to>
                                        <p:strVal val="visible"/>
                                      </p:to>
                                    </p:set>
                                    <p:animEffect transition="in" filter="wipe(left)">
                                      <p:cBhvr>
                                        <p:cTn id="107" dur="700"/>
                                        <p:tgtEl>
                                          <p:spTgt spid="16"/>
                                        </p:tgtEl>
                                      </p:cBhvr>
                                    </p:animEffect>
                                  </p:childTnLst>
                                </p:cTn>
                              </p:par>
                            </p:childTnLst>
                          </p:cTn>
                        </p:par>
                        <p:par>
                          <p:cTn id="108" fill="hold">
                            <p:stCondLst>
                              <p:cond delay="1300"/>
                            </p:stCondLst>
                            <p:childTnLst>
                              <p:par>
                                <p:cTn id="109" presetID="56" presetClass="path" presetSubtype="0" accel="50000" decel="50000" fill="hold" nodeType="afterEffect">
                                  <p:stCondLst>
                                    <p:cond delay="0"/>
                                  </p:stCondLst>
                                  <p:childTnLst>
                                    <p:animMotion origin="layout" path="M -0.00087 0.01296 L 0.23385 -0.15254 " pathEditMode="relative" rAng="0" ptsTypes="AA">
                                      <p:cBhvr>
                                        <p:cTn id="110" dur="2000" fill="hold"/>
                                        <p:tgtEl>
                                          <p:spTgt spid="80"/>
                                        </p:tgtEl>
                                        <p:attrNameLst>
                                          <p:attrName>ppt_x</p:attrName>
                                          <p:attrName>ppt_y</p:attrName>
                                        </p:attrNameLst>
                                      </p:cBhvr>
                                      <p:rCtr x="11736" y="-8287"/>
                                    </p:animMotion>
                                  </p:childTnLst>
                                </p:cTn>
                              </p:par>
                              <p:par>
                                <p:cTn id="111" presetID="56" presetClass="path" presetSubtype="0" accel="50000" decel="50000" fill="hold" nodeType="withEffect">
                                  <p:stCondLst>
                                    <p:cond delay="0"/>
                                  </p:stCondLst>
                                  <p:childTnLst>
                                    <p:animMotion origin="layout" path="M 0.00347 0.00718 L 0.26771 -0.01203 " pathEditMode="relative" rAng="0" ptsTypes="AA">
                                      <p:cBhvr>
                                        <p:cTn id="112" dur="3900" fill="hold"/>
                                        <p:tgtEl>
                                          <p:spTgt spid="89"/>
                                        </p:tgtEl>
                                        <p:attrNameLst>
                                          <p:attrName>ppt_x</p:attrName>
                                          <p:attrName>ppt_y</p:attrName>
                                        </p:attrNameLst>
                                      </p:cBhvr>
                                      <p:rCtr x="13212" y="-972"/>
                                    </p:animMotion>
                                  </p:childTnLst>
                                </p:cTn>
                              </p:par>
                              <p:par>
                                <p:cTn id="113" presetID="56" presetClass="path" presetSubtype="0" accel="50000" decel="50000" fill="hold" nodeType="withEffect">
                                  <p:stCondLst>
                                    <p:cond delay="0"/>
                                  </p:stCondLst>
                                  <p:childTnLst>
                                    <p:animMotion origin="layout" path="M -0.00035 0.01111 L 0.32777 0.08935 " pathEditMode="relative" rAng="0" ptsTypes="AA">
                                      <p:cBhvr>
                                        <p:cTn id="114" dur="2000" fill="hold"/>
                                        <p:tgtEl>
                                          <p:spTgt spid="90"/>
                                        </p:tgtEl>
                                        <p:attrNameLst>
                                          <p:attrName>ppt_x</p:attrName>
                                          <p:attrName>ppt_y</p:attrName>
                                        </p:attrNameLst>
                                      </p:cBhvr>
                                      <p:rCtr x="16493" y="4005"/>
                                    </p:animMotion>
                                  </p:childTnLst>
                                </p:cTn>
                              </p:par>
                              <p:par>
                                <p:cTn id="115" presetID="56" presetClass="path" presetSubtype="0" accel="50000" decel="50000" fill="hold" nodeType="withEffect">
                                  <p:stCondLst>
                                    <p:cond delay="0"/>
                                  </p:stCondLst>
                                  <p:childTnLst>
                                    <p:animMotion origin="layout" path="M 3.88889E-6 -3.7037E-7 L 0.07326 0.20949 " pathEditMode="relative" rAng="0" ptsTypes="AA">
                                      <p:cBhvr>
                                        <p:cTn id="116" dur="5400" fill="hold"/>
                                        <p:tgtEl>
                                          <p:spTgt spid="98"/>
                                        </p:tgtEl>
                                        <p:attrNameLst>
                                          <p:attrName>ppt_x</p:attrName>
                                          <p:attrName>ppt_y</p:attrName>
                                        </p:attrNameLst>
                                      </p:cBhvr>
                                      <p:rCtr x="3663" y="10463"/>
                                    </p:animMotion>
                                  </p:childTnLst>
                                </p:cTn>
                              </p:par>
                              <p:par>
                                <p:cTn id="117" presetID="56" presetClass="path" presetSubtype="0" accel="50000" decel="50000" fill="hold" nodeType="withEffect">
                                  <p:stCondLst>
                                    <p:cond delay="0"/>
                                  </p:stCondLst>
                                  <p:childTnLst>
                                    <p:animMotion origin="layout" path="M 0.00712 0.01319 L 0.25677 -0.10301 " pathEditMode="relative" rAng="0" ptsTypes="AA">
                                      <p:cBhvr>
                                        <p:cTn id="118" dur="1200" fill="hold"/>
                                        <p:tgtEl>
                                          <p:spTgt spid="33"/>
                                        </p:tgtEl>
                                        <p:attrNameLst>
                                          <p:attrName>ppt_x</p:attrName>
                                          <p:attrName>ppt_y</p:attrName>
                                        </p:attrNameLst>
                                      </p:cBhvr>
                                      <p:rCtr x="12656" y="-5718"/>
                                    </p:animMotion>
                                  </p:childTnLst>
                                </p:cTn>
                              </p:par>
                              <p:par>
                                <p:cTn id="119" presetID="49" presetClass="path" presetSubtype="0" accel="50000" decel="50000" fill="hold" nodeType="withEffect">
                                  <p:stCondLst>
                                    <p:cond delay="0"/>
                                  </p:stCondLst>
                                  <p:childTnLst>
                                    <p:animMotion origin="layout" path="M -4.72222E-6 -4.81481E-6 L 0.24653 0.11783 " pathEditMode="relative" rAng="0" ptsTypes="AA">
                                      <p:cBhvr>
                                        <p:cTn id="120" dur="3500" fill="hold"/>
                                        <p:tgtEl>
                                          <p:spTgt spid="99"/>
                                        </p:tgtEl>
                                        <p:attrNameLst>
                                          <p:attrName>ppt_x</p:attrName>
                                          <p:attrName>ppt_y</p:attrName>
                                        </p:attrNameLst>
                                      </p:cBhvr>
                                      <p:rCtr x="12448" y="5880"/>
                                    </p:animMotion>
                                  </p:childTnLst>
                                </p:cTn>
                              </p:par>
                              <p:par>
                                <p:cTn id="121" presetID="22" presetClass="entr" presetSubtype="4" fill="hold" nodeType="withEffect">
                                  <p:stCondLst>
                                    <p:cond delay="1000"/>
                                  </p:stCondLst>
                                  <p:childTnLst>
                                    <p:set>
                                      <p:cBhvr>
                                        <p:cTn id="122" dur="1" fill="hold">
                                          <p:stCondLst>
                                            <p:cond delay="0"/>
                                          </p:stCondLst>
                                        </p:cTn>
                                        <p:tgtEl>
                                          <p:spTgt spid="10"/>
                                        </p:tgtEl>
                                        <p:attrNameLst>
                                          <p:attrName>style.visibility</p:attrName>
                                        </p:attrNameLst>
                                      </p:cBhvr>
                                      <p:to>
                                        <p:strVal val="visible"/>
                                      </p:to>
                                    </p:set>
                                    <p:animEffect transition="in" filter="wipe(down)">
                                      <p:cBhvr>
                                        <p:cTn id="123" dur="1000"/>
                                        <p:tgtEl>
                                          <p:spTgt spid="10"/>
                                        </p:tgtEl>
                                      </p:cBhvr>
                                    </p:animEffect>
                                  </p:childTnLst>
                                </p:cTn>
                              </p:par>
                              <p:par>
                                <p:cTn id="124" presetID="22" presetClass="entr" presetSubtype="4" fill="hold" nodeType="withEffect">
                                  <p:stCondLst>
                                    <p:cond delay="1000"/>
                                  </p:stCondLst>
                                  <p:childTnLst>
                                    <p:set>
                                      <p:cBhvr>
                                        <p:cTn id="125" dur="1" fill="hold">
                                          <p:stCondLst>
                                            <p:cond delay="0"/>
                                          </p:stCondLst>
                                        </p:cTn>
                                        <p:tgtEl>
                                          <p:spTgt spid="71"/>
                                        </p:tgtEl>
                                        <p:attrNameLst>
                                          <p:attrName>style.visibility</p:attrName>
                                        </p:attrNameLst>
                                      </p:cBhvr>
                                      <p:to>
                                        <p:strVal val="visible"/>
                                      </p:to>
                                    </p:set>
                                    <p:animEffect transition="in" filter="wipe(down)">
                                      <p:cBhvr>
                                        <p:cTn id="126" dur="1000"/>
                                        <p:tgtEl>
                                          <p:spTgt spid="71"/>
                                        </p:tgtEl>
                                      </p:cBhvr>
                                    </p:animEffect>
                                  </p:childTnLst>
                                </p:cTn>
                              </p:par>
                              <p:par>
                                <p:cTn id="127" presetID="10" presetClass="entr" presetSubtype="0" fill="hold" grpId="0" nodeType="withEffect">
                                  <p:stCondLst>
                                    <p:cond delay="0"/>
                                  </p:stCondLst>
                                  <p:childTnLst>
                                    <p:set>
                                      <p:cBhvr>
                                        <p:cTn id="128" dur="1" fill="hold">
                                          <p:stCondLst>
                                            <p:cond delay="0"/>
                                          </p:stCondLst>
                                        </p:cTn>
                                        <p:tgtEl>
                                          <p:spTgt spid="108"/>
                                        </p:tgtEl>
                                        <p:attrNameLst>
                                          <p:attrName>style.visibility</p:attrName>
                                        </p:attrNameLst>
                                      </p:cBhvr>
                                      <p:to>
                                        <p:strVal val="visible"/>
                                      </p:to>
                                    </p:set>
                                    <p:animEffect transition="in" filter="fade">
                                      <p:cBhvr>
                                        <p:cTn id="129" dur="500"/>
                                        <p:tgtEl>
                                          <p:spTgt spid="108"/>
                                        </p:tgtEl>
                                      </p:cBhvr>
                                    </p:animEffect>
                                  </p:childTnLst>
                                </p:cTn>
                              </p:par>
                              <p:par>
                                <p:cTn id="130" presetID="10" presetClass="entr" presetSubtype="0" fill="hold" grpId="0" nodeType="withEffect">
                                  <p:stCondLst>
                                    <p:cond delay="0"/>
                                  </p:stCondLst>
                                  <p:childTnLst>
                                    <p:set>
                                      <p:cBhvr>
                                        <p:cTn id="131" dur="1" fill="hold">
                                          <p:stCondLst>
                                            <p:cond delay="0"/>
                                          </p:stCondLst>
                                        </p:cTn>
                                        <p:tgtEl>
                                          <p:spTgt spid="61"/>
                                        </p:tgtEl>
                                        <p:attrNameLst>
                                          <p:attrName>style.visibility</p:attrName>
                                        </p:attrNameLst>
                                      </p:cBhvr>
                                      <p:to>
                                        <p:strVal val="visible"/>
                                      </p:to>
                                    </p:set>
                                    <p:animEffect transition="in" filter="fade">
                                      <p:cBhvr>
                                        <p:cTn id="132" dur="500"/>
                                        <p:tgtEl>
                                          <p:spTgt spid="61"/>
                                        </p:tgtEl>
                                      </p:cBhvr>
                                    </p:animEffect>
                                  </p:childTnLst>
                                </p:cTn>
                              </p:par>
                              <p:par>
                                <p:cTn id="133" presetID="10" presetClass="entr" presetSubtype="0" fill="hold" grpId="0" nodeType="withEffect">
                                  <p:stCondLst>
                                    <p:cond delay="0"/>
                                  </p:stCondLst>
                                  <p:childTnLst>
                                    <p:set>
                                      <p:cBhvr>
                                        <p:cTn id="134" dur="1" fill="hold">
                                          <p:stCondLst>
                                            <p:cond delay="0"/>
                                          </p:stCondLst>
                                        </p:cTn>
                                        <p:tgtEl>
                                          <p:spTgt spid="27"/>
                                        </p:tgtEl>
                                        <p:attrNameLst>
                                          <p:attrName>style.visibility</p:attrName>
                                        </p:attrNameLst>
                                      </p:cBhvr>
                                      <p:to>
                                        <p:strVal val="visible"/>
                                      </p:to>
                                    </p:set>
                                    <p:animEffect transition="in" filter="fade">
                                      <p:cBhvr>
                                        <p:cTn id="135" dur="500"/>
                                        <p:tgtEl>
                                          <p:spTgt spid="27"/>
                                        </p:tgtEl>
                                      </p:cBhvr>
                                    </p:animEffect>
                                  </p:childTnLst>
                                </p:cTn>
                              </p:par>
                              <p:par>
                                <p:cTn id="136" presetID="10" presetClass="entr" presetSubtype="0" fill="hold" grpId="0" nodeType="withEffect">
                                  <p:stCondLst>
                                    <p:cond delay="0"/>
                                  </p:stCondLst>
                                  <p:childTnLst>
                                    <p:set>
                                      <p:cBhvr>
                                        <p:cTn id="137" dur="1" fill="hold">
                                          <p:stCondLst>
                                            <p:cond delay="0"/>
                                          </p:stCondLst>
                                        </p:cTn>
                                        <p:tgtEl>
                                          <p:spTgt spid="28"/>
                                        </p:tgtEl>
                                        <p:attrNameLst>
                                          <p:attrName>style.visibility</p:attrName>
                                        </p:attrNameLst>
                                      </p:cBhvr>
                                      <p:to>
                                        <p:strVal val="visible"/>
                                      </p:to>
                                    </p:set>
                                    <p:animEffect transition="in" filter="fade">
                                      <p:cBhvr>
                                        <p:cTn id="138" dur="500"/>
                                        <p:tgtEl>
                                          <p:spTgt spid="28"/>
                                        </p:tgtEl>
                                      </p:cBhvr>
                                    </p:animEffect>
                                  </p:childTnLst>
                                </p:cTn>
                              </p:par>
                              <p:par>
                                <p:cTn id="139" presetID="10" presetClass="entr" presetSubtype="0" fill="hold" grpId="0" nodeType="withEffect">
                                  <p:stCondLst>
                                    <p:cond delay="0"/>
                                  </p:stCondLst>
                                  <p:childTnLst>
                                    <p:set>
                                      <p:cBhvr>
                                        <p:cTn id="140" dur="1" fill="hold">
                                          <p:stCondLst>
                                            <p:cond delay="0"/>
                                          </p:stCondLst>
                                        </p:cTn>
                                        <p:tgtEl>
                                          <p:spTgt spid="60"/>
                                        </p:tgtEl>
                                        <p:attrNameLst>
                                          <p:attrName>style.visibility</p:attrName>
                                        </p:attrNameLst>
                                      </p:cBhvr>
                                      <p:to>
                                        <p:strVal val="visible"/>
                                      </p:to>
                                    </p:set>
                                    <p:animEffect transition="in" filter="fade">
                                      <p:cBhvr>
                                        <p:cTn id="141" dur="500"/>
                                        <p:tgtEl>
                                          <p:spTgt spid="60"/>
                                        </p:tgtEl>
                                      </p:cBhvr>
                                    </p:animEffect>
                                  </p:childTnLst>
                                </p:cTn>
                              </p:par>
                              <p:par>
                                <p:cTn id="142" presetID="10" presetClass="entr" presetSubtype="0" fill="hold" grpId="0" nodeType="withEffect">
                                  <p:stCondLst>
                                    <p:cond delay="0"/>
                                  </p:stCondLst>
                                  <p:childTnLst>
                                    <p:set>
                                      <p:cBhvr>
                                        <p:cTn id="143" dur="1" fill="hold">
                                          <p:stCondLst>
                                            <p:cond delay="0"/>
                                          </p:stCondLst>
                                        </p:cTn>
                                        <p:tgtEl>
                                          <p:spTgt spid="86"/>
                                        </p:tgtEl>
                                        <p:attrNameLst>
                                          <p:attrName>style.visibility</p:attrName>
                                        </p:attrNameLst>
                                      </p:cBhvr>
                                      <p:to>
                                        <p:strVal val="visible"/>
                                      </p:to>
                                    </p:set>
                                    <p:animEffect transition="in" filter="fade">
                                      <p:cBhvr>
                                        <p:cTn id="144" dur="500"/>
                                        <p:tgtEl>
                                          <p:spTgt spid="86"/>
                                        </p:tgtEl>
                                      </p:cBhvr>
                                    </p:animEffect>
                                  </p:childTnLst>
                                </p:cTn>
                              </p:par>
                              <p:par>
                                <p:cTn id="145" presetID="16" presetClass="entr" presetSubtype="42" fill="hold" grpId="0" nodeType="withEffect">
                                  <p:stCondLst>
                                    <p:cond delay="0"/>
                                  </p:stCondLst>
                                  <p:childTnLst>
                                    <p:set>
                                      <p:cBhvr>
                                        <p:cTn id="146" dur="1" fill="hold">
                                          <p:stCondLst>
                                            <p:cond delay="0"/>
                                          </p:stCondLst>
                                        </p:cTn>
                                        <p:tgtEl>
                                          <p:spTgt spid="21"/>
                                        </p:tgtEl>
                                        <p:attrNameLst>
                                          <p:attrName>style.visibility</p:attrName>
                                        </p:attrNameLst>
                                      </p:cBhvr>
                                      <p:to>
                                        <p:strVal val="visible"/>
                                      </p:to>
                                    </p:set>
                                    <p:animEffect transition="in" filter="barn(outHorizontal)">
                                      <p:cBhvr>
                                        <p:cTn id="147" dur="1000"/>
                                        <p:tgtEl>
                                          <p:spTgt spid="21"/>
                                        </p:tgtEl>
                                      </p:cBhvr>
                                    </p:animEffect>
                                  </p:childTnLst>
                                </p:cTn>
                              </p:par>
                            </p:childTnLst>
                          </p:cTn>
                        </p:par>
                      </p:childTnLst>
                    </p:cTn>
                  </p:par>
                  <p:par>
                    <p:cTn id="148" fill="hold">
                      <p:stCondLst>
                        <p:cond delay="indefinite"/>
                      </p:stCondLst>
                      <p:childTnLst>
                        <p:par>
                          <p:cTn id="149" fill="hold">
                            <p:stCondLst>
                              <p:cond delay="0"/>
                            </p:stCondLst>
                            <p:childTnLst>
                              <p:par>
                                <p:cTn id="150" presetID="22" presetClass="entr" presetSubtype="8" fill="hold" grpId="0" nodeType="clickEffect">
                                  <p:stCondLst>
                                    <p:cond delay="0"/>
                                  </p:stCondLst>
                                  <p:childTnLst>
                                    <p:set>
                                      <p:cBhvr>
                                        <p:cTn id="151" dur="1" fill="hold">
                                          <p:stCondLst>
                                            <p:cond delay="0"/>
                                          </p:stCondLst>
                                        </p:cTn>
                                        <p:tgtEl>
                                          <p:spTgt spid="8"/>
                                        </p:tgtEl>
                                        <p:attrNameLst>
                                          <p:attrName>style.visibility</p:attrName>
                                        </p:attrNameLst>
                                      </p:cBhvr>
                                      <p:to>
                                        <p:strVal val="visible"/>
                                      </p:to>
                                    </p:set>
                                    <p:animEffect transition="in" filter="wipe(left)">
                                      <p:cBhvr>
                                        <p:cTn id="152" dur="600"/>
                                        <p:tgtEl>
                                          <p:spTgt spid="8"/>
                                        </p:tgtEl>
                                      </p:cBhvr>
                                    </p:animEffect>
                                  </p:childTnLst>
                                </p:cTn>
                              </p:par>
                              <p:par>
                                <p:cTn id="153" presetID="22" presetClass="entr" presetSubtype="8" fill="hold" grpId="0" nodeType="withEffect">
                                  <p:stCondLst>
                                    <p:cond delay="0"/>
                                  </p:stCondLst>
                                  <p:childTnLst>
                                    <p:set>
                                      <p:cBhvr>
                                        <p:cTn id="154" dur="1" fill="hold">
                                          <p:stCondLst>
                                            <p:cond delay="0"/>
                                          </p:stCondLst>
                                        </p:cTn>
                                        <p:tgtEl>
                                          <p:spTgt spid="43"/>
                                        </p:tgtEl>
                                        <p:attrNameLst>
                                          <p:attrName>style.visibility</p:attrName>
                                        </p:attrNameLst>
                                      </p:cBhvr>
                                      <p:to>
                                        <p:strVal val="visible"/>
                                      </p:to>
                                    </p:set>
                                    <p:animEffect transition="in" filter="wipe(left)">
                                      <p:cBhvr>
                                        <p:cTn id="155" dur="600"/>
                                        <p:tgtEl>
                                          <p:spTgt spid="43"/>
                                        </p:tgtEl>
                                      </p:cBhvr>
                                    </p:animEffect>
                                  </p:childTnLst>
                                </p:cTn>
                              </p:par>
                              <p:par>
                                <p:cTn id="156" presetID="22" presetClass="entr" presetSubtype="8" fill="hold" grpId="0" nodeType="withEffect">
                                  <p:stCondLst>
                                    <p:cond delay="0"/>
                                  </p:stCondLst>
                                  <p:childTnLst>
                                    <p:set>
                                      <p:cBhvr>
                                        <p:cTn id="157" dur="1" fill="hold">
                                          <p:stCondLst>
                                            <p:cond delay="0"/>
                                          </p:stCondLst>
                                        </p:cTn>
                                        <p:tgtEl>
                                          <p:spTgt spid="103"/>
                                        </p:tgtEl>
                                        <p:attrNameLst>
                                          <p:attrName>style.visibility</p:attrName>
                                        </p:attrNameLst>
                                      </p:cBhvr>
                                      <p:to>
                                        <p:strVal val="visible"/>
                                      </p:to>
                                    </p:set>
                                    <p:animEffect transition="in" filter="wipe(left)">
                                      <p:cBhvr>
                                        <p:cTn id="158" dur="600"/>
                                        <p:tgtEl>
                                          <p:spTgt spid="103"/>
                                        </p:tgtEl>
                                      </p:cBhvr>
                                    </p:animEffect>
                                  </p:childTnLst>
                                </p:cTn>
                              </p:par>
                              <p:par>
                                <p:cTn id="159" presetID="22" presetClass="entr" presetSubtype="8" fill="hold" grpId="0" nodeType="withEffect">
                                  <p:stCondLst>
                                    <p:cond delay="0"/>
                                  </p:stCondLst>
                                  <p:childTnLst>
                                    <p:set>
                                      <p:cBhvr>
                                        <p:cTn id="160" dur="1" fill="hold">
                                          <p:stCondLst>
                                            <p:cond delay="0"/>
                                          </p:stCondLst>
                                        </p:cTn>
                                        <p:tgtEl>
                                          <p:spTgt spid="17"/>
                                        </p:tgtEl>
                                        <p:attrNameLst>
                                          <p:attrName>style.visibility</p:attrName>
                                        </p:attrNameLst>
                                      </p:cBhvr>
                                      <p:to>
                                        <p:strVal val="visible"/>
                                      </p:to>
                                    </p:set>
                                    <p:animEffect transition="in" filter="wipe(left)">
                                      <p:cBhvr>
                                        <p:cTn id="161" dur="600"/>
                                        <p:tgtEl>
                                          <p:spTgt spid="17"/>
                                        </p:tgtEl>
                                      </p:cBhvr>
                                    </p:animEffect>
                                  </p:childTnLst>
                                </p:cTn>
                              </p:par>
                              <p:par>
                                <p:cTn id="162" presetID="22" presetClass="entr" presetSubtype="8" fill="hold" grpId="0" nodeType="withEffect">
                                  <p:stCondLst>
                                    <p:cond delay="0"/>
                                  </p:stCondLst>
                                  <p:childTnLst>
                                    <p:set>
                                      <p:cBhvr>
                                        <p:cTn id="163" dur="1" fill="hold">
                                          <p:stCondLst>
                                            <p:cond delay="0"/>
                                          </p:stCondLst>
                                        </p:cTn>
                                        <p:tgtEl>
                                          <p:spTgt spid="54"/>
                                        </p:tgtEl>
                                        <p:attrNameLst>
                                          <p:attrName>style.visibility</p:attrName>
                                        </p:attrNameLst>
                                      </p:cBhvr>
                                      <p:to>
                                        <p:strVal val="visible"/>
                                      </p:to>
                                    </p:set>
                                    <p:animEffect transition="in" filter="wipe(left)">
                                      <p:cBhvr>
                                        <p:cTn id="164" dur="600"/>
                                        <p:tgtEl>
                                          <p:spTgt spid="54"/>
                                        </p:tgtEl>
                                      </p:cBhvr>
                                    </p:animEffect>
                                  </p:childTnLst>
                                </p:cTn>
                              </p:par>
                            </p:childTnLst>
                          </p:cTn>
                        </p:par>
                        <p:par>
                          <p:cTn id="165" fill="hold">
                            <p:stCondLst>
                              <p:cond delay="600"/>
                            </p:stCondLst>
                            <p:childTnLst>
                              <p:par>
                                <p:cTn id="166" presetID="22" presetClass="entr" presetSubtype="8" fill="hold" grpId="0" nodeType="afterEffect">
                                  <p:stCondLst>
                                    <p:cond delay="0"/>
                                  </p:stCondLst>
                                  <p:childTnLst>
                                    <p:set>
                                      <p:cBhvr>
                                        <p:cTn id="167" dur="1" fill="hold">
                                          <p:stCondLst>
                                            <p:cond delay="0"/>
                                          </p:stCondLst>
                                        </p:cTn>
                                        <p:tgtEl>
                                          <p:spTgt spid="9"/>
                                        </p:tgtEl>
                                        <p:attrNameLst>
                                          <p:attrName>style.visibility</p:attrName>
                                        </p:attrNameLst>
                                      </p:cBhvr>
                                      <p:to>
                                        <p:strVal val="visible"/>
                                      </p:to>
                                    </p:set>
                                    <p:animEffect transition="in" filter="wipe(left)">
                                      <p:cBhvr>
                                        <p:cTn id="168" dur="700"/>
                                        <p:tgtEl>
                                          <p:spTgt spid="9"/>
                                        </p:tgtEl>
                                      </p:cBhvr>
                                    </p:animEffect>
                                  </p:childTnLst>
                                </p:cTn>
                              </p:par>
                              <p:par>
                                <p:cTn id="169" presetID="22" presetClass="entr" presetSubtype="8" fill="hold" grpId="0" nodeType="withEffect">
                                  <p:stCondLst>
                                    <p:cond delay="0"/>
                                  </p:stCondLst>
                                  <p:childTnLst>
                                    <p:set>
                                      <p:cBhvr>
                                        <p:cTn id="170" dur="1" fill="hold">
                                          <p:stCondLst>
                                            <p:cond delay="0"/>
                                          </p:stCondLst>
                                        </p:cTn>
                                        <p:tgtEl>
                                          <p:spTgt spid="44"/>
                                        </p:tgtEl>
                                        <p:attrNameLst>
                                          <p:attrName>style.visibility</p:attrName>
                                        </p:attrNameLst>
                                      </p:cBhvr>
                                      <p:to>
                                        <p:strVal val="visible"/>
                                      </p:to>
                                    </p:set>
                                    <p:animEffect transition="in" filter="wipe(left)">
                                      <p:cBhvr>
                                        <p:cTn id="171" dur="700"/>
                                        <p:tgtEl>
                                          <p:spTgt spid="44"/>
                                        </p:tgtEl>
                                      </p:cBhvr>
                                    </p:animEffect>
                                  </p:childTnLst>
                                </p:cTn>
                              </p:par>
                              <p:par>
                                <p:cTn id="172" presetID="22" presetClass="entr" presetSubtype="8" fill="hold" grpId="0" nodeType="withEffect">
                                  <p:stCondLst>
                                    <p:cond delay="0"/>
                                  </p:stCondLst>
                                  <p:childTnLst>
                                    <p:set>
                                      <p:cBhvr>
                                        <p:cTn id="173" dur="1" fill="hold">
                                          <p:stCondLst>
                                            <p:cond delay="0"/>
                                          </p:stCondLst>
                                        </p:cTn>
                                        <p:tgtEl>
                                          <p:spTgt spid="104"/>
                                        </p:tgtEl>
                                        <p:attrNameLst>
                                          <p:attrName>style.visibility</p:attrName>
                                        </p:attrNameLst>
                                      </p:cBhvr>
                                      <p:to>
                                        <p:strVal val="visible"/>
                                      </p:to>
                                    </p:set>
                                    <p:animEffect transition="in" filter="wipe(left)">
                                      <p:cBhvr>
                                        <p:cTn id="174" dur="700"/>
                                        <p:tgtEl>
                                          <p:spTgt spid="104"/>
                                        </p:tgtEl>
                                      </p:cBhvr>
                                    </p:animEffect>
                                  </p:childTnLst>
                                </p:cTn>
                              </p:par>
                              <p:par>
                                <p:cTn id="175" presetID="22" presetClass="entr" presetSubtype="8" fill="hold" grpId="0" nodeType="withEffect">
                                  <p:stCondLst>
                                    <p:cond delay="0"/>
                                  </p:stCondLst>
                                  <p:childTnLst>
                                    <p:set>
                                      <p:cBhvr>
                                        <p:cTn id="176" dur="1" fill="hold">
                                          <p:stCondLst>
                                            <p:cond delay="0"/>
                                          </p:stCondLst>
                                        </p:cTn>
                                        <p:tgtEl>
                                          <p:spTgt spid="18"/>
                                        </p:tgtEl>
                                        <p:attrNameLst>
                                          <p:attrName>style.visibility</p:attrName>
                                        </p:attrNameLst>
                                      </p:cBhvr>
                                      <p:to>
                                        <p:strVal val="visible"/>
                                      </p:to>
                                    </p:set>
                                    <p:animEffect transition="in" filter="wipe(left)">
                                      <p:cBhvr>
                                        <p:cTn id="177" dur="700"/>
                                        <p:tgtEl>
                                          <p:spTgt spid="18"/>
                                        </p:tgtEl>
                                      </p:cBhvr>
                                    </p:animEffect>
                                  </p:childTnLst>
                                </p:cTn>
                              </p:par>
                              <p:par>
                                <p:cTn id="178" presetID="22" presetClass="entr" presetSubtype="8" fill="hold" grpId="0" nodeType="withEffect">
                                  <p:stCondLst>
                                    <p:cond delay="0"/>
                                  </p:stCondLst>
                                  <p:childTnLst>
                                    <p:set>
                                      <p:cBhvr>
                                        <p:cTn id="179" dur="1" fill="hold">
                                          <p:stCondLst>
                                            <p:cond delay="0"/>
                                          </p:stCondLst>
                                        </p:cTn>
                                        <p:tgtEl>
                                          <p:spTgt spid="55"/>
                                        </p:tgtEl>
                                        <p:attrNameLst>
                                          <p:attrName>style.visibility</p:attrName>
                                        </p:attrNameLst>
                                      </p:cBhvr>
                                      <p:to>
                                        <p:strVal val="visible"/>
                                      </p:to>
                                    </p:set>
                                    <p:animEffect transition="in" filter="wipe(left)">
                                      <p:cBhvr>
                                        <p:cTn id="180" dur="700"/>
                                        <p:tgtEl>
                                          <p:spTgt spid="55"/>
                                        </p:tgtEl>
                                      </p:cBhvr>
                                    </p:animEffect>
                                  </p:childTnLst>
                                </p:cTn>
                              </p:par>
                            </p:childTnLst>
                          </p:cTn>
                        </p:par>
                        <p:par>
                          <p:cTn id="181" fill="hold">
                            <p:stCondLst>
                              <p:cond delay="1300"/>
                            </p:stCondLst>
                            <p:childTnLst>
                              <p:par>
                                <p:cTn id="182" presetID="10" presetClass="entr" presetSubtype="0" fill="hold" grpId="0" nodeType="afterEffect">
                                  <p:stCondLst>
                                    <p:cond delay="0"/>
                                  </p:stCondLst>
                                  <p:childTnLst>
                                    <p:set>
                                      <p:cBhvr>
                                        <p:cTn id="183" dur="1" fill="hold">
                                          <p:stCondLst>
                                            <p:cond delay="0"/>
                                          </p:stCondLst>
                                        </p:cTn>
                                        <p:tgtEl>
                                          <p:spTgt spid="109"/>
                                        </p:tgtEl>
                                        <p:attrNameLst>
                                          <p:attrName>style.visibility</p:attrName>
                                        </p:attrNameLst>
                                      </p:cBhvr>
                                      <p:to>
                                        <p:strVal val="visible"/>
                                      </p:to>
                                    </p:set>
                                    <p:animEffect transition="in" filter="fade">
                                      <p:cBhvr>
                                        <p:cTn id="184" dur="500"/>
                                        <p:tgtEl>
                                          <p:spTgt spid="109"/>
                                        </p:tgtEl>
                                      </p:cBhvr>
                                    </p:animEffect>
                                  </p:childTnLst>
                                </p:cTn>
                              </p:par>
                              <p:par>
                                <p:cTn id="185" presetID="10" presetClass="entr" presetSubtype="0" fill="hold" grpId="0" nodeType="withEffect">
                                  <p:stCondLst>
                                    <p:cond delay="0"/>
                                  </p:stCondLst>
                                  <p:childTnLst>
                                    <p:set>
                                      <p:cBhvr>
                                        <p:cTn id="186" dur="1" fill="hold">
                                          <p:stCondLst>
                                            <p:cond delay="0"/>
                                          </p:stCondLst>
                                        </p:cTn>
                                        <p:tgtEl>
                                          <p:spTgt spid="63"/>
                                        </p:tgtEl>
                                        <p:attrNameLst>
                                          <p:attrName>style.visibility</p:attrName>
                                        </p:attrNameLst>
                                      </p:cBhvr>
                                      <p:to>
                                        <p:strVal val="visible"/>
                                      </p:to>
                                    </p:set>
                                    <p:animEffect transition="in" filter="fade">
                                      <p:cBhvr>
                                        <p:cTn id="187" dur="500"/>
                                        <p:tgtEl>
                                          <p:spTgt spid="63"/>
                                        </p:tgtEl>
                                      </p:cBhvr>
                                    </p:animEffect>
                                  </p:childTnLst>
                                </p:cTn>
                              </p:par>
                              <p:par>
                                <p:cTn id="188" presetID="10" presetClass="entr" presetSubtype="0" fill="hold" grpId="0" nodeType="withEffect">
                                  <p:stCondLst>
                                    <p:cond delay="0"/>
                                  </p:stCondLst>
                                  <p:childTnLst>
                                    <p:set>
                                      <p:cBhvr>
                                        <p:cTn id="189" dur="1" fill="hold">
                                          <p:stCondLst>
                                            <p:cond delay="0"/>
                                          </p:stCondLst>
                                        </p:cTn>
                                        <p:tgtEl>
                                          <p:spTgt spid="29"/>
                                        </p:tgtEl>
                                        <p:attrNameLst>
                                          <p:attrName>style.visibility</p:attrName>
                                        </p:attrNameLst>
                                      </p:cBhvr>
                                      <p:to>
                                        <p:strVal val="visible"/>
                                      </p:to>
                                    </p:set>
                                    <p:animEffect transition="in" filter="fade">
                                      <p:cBhvr>
                                        <p:cTn id="190" dur="500"/>
                                        <p:tgtEl>
                                          <p:spTgt spid="29"/>
                                        </p:tgtEl>
                                      </p:cBhvr>
                                    </p:animEffect>
                                  </p:childTnLst>
                                </p:cTn>
                              </p:par>
                              <p:par>
                                <p:cTn id="191" presetID="10" presetClass="entr" presetSubtype="0" fill="hold" grpId="0" nodeType="withEffect">
                                  <p:stCondLst>
                                    <p:cond delay="0"/>
                                  </p:stCondLst>
                                  <p:childTnLst>
                                    <p:set>
                                      <p:cBhvr>
                                        <p:cTn id="192" dur="1" fill="hold">
                                          <p:stCondLst>
                                            <p:cond delay="0"/>
                                          </p:stCondLst>
                                        </p:cTn>
                                        <p:tgtEl>
                                          <p:spTgt spid="30"/>
                                        </p:tgtEl>
                                        <p:attrNameLst>
                                          <p:attrName>style.visibility</p:attrName>
                                        </p:attrNameLst>
                                      </p:cBhvr>
                                      <p:to>
                                        <p:strVal val="visible"/>
                                      </p:to>
                                    </p:set>
                                    <p:animEffect transition="in" filter="fade">
                                      <p:cBhvr>
                                        <p:cTn id="193" dur="500"/>
                                        <p:tgtEl>
                                          <p:spTgt spid="30"/>
                                        </p:tgtEl>
                                      </p:cBhvr>
                                    </p:animEffect>
                                  </p:childTnLst>
                                </p:cTn>
                              </p:par>
                              <p:par>
                                <p:cTn id="194" presetID="10" presetClass="entr" presetSubtype="0" fill="hold" grpId="0" nodeType="withEffect">
                                  <p:stCondLst>
                                    <p:cond delay="0"/>
                                  </p:stCondLst>
                                  <p:childTnLst>
                                    <p:set>
                                      <p:cBhvr>
                                        <p:cTn id="195" dur="1" fill="hold">
                                          <p:stCondLst>
                                            <p:cond delay="0"/>
                                          </p:stCondLst>
                                        </p:cTn>
                                        <p:tgtEl>
                                          <p:spTgt spid="62"/>
                                        </p:tgtEl>
                                        <p:attrNameLst>
                                          <p:attrName>style.visibility</p:attrName>
                                        </p:attrNameLst>
                                      </p:cBhvr>
                                      <p:to>
                                        <p:strVal val="visible"/>
                                      </p:to>
                                    </p:set>
                                    <p:animEffect transition="in" filter="fade">
                                      <p:cBhvr>
                                        <p:cTn id="196" dur="500"/>
                                        <p:tgtEl>
                                          <p:spTgt spid="62"/>
                                        </p:tgtEl>
                                      </p:cBhvr>
                                    </p:animEffect>
                                  </p:childTnLst>
                                </p:cTn>
                              </p:par>
                              <p:par>
                                <p:cTn id="197" presetID="16" presetClass="entr" presetSubtype="42" fill="hold" grpId="0" nodeType="withEffect">
                                  <p:stCondLst>
                                    <p:cond delay="0"/>
                                  </p:stCondLst>
                                  <p:childTnLst>
                                    <p:set>
                                      <p:cBhvr>
                                        <p:cTn id="198" dur="1" fill="hold">
                                          <p:stCondLst>
                                            <p:cond delay="0"/>
                                          </p:stCondLst>
                                        </p:cTn>
                                        <p:tgtEl>
                                          <p:spTgt spid="22"/>
                                        </p:tgtEl>
                                        <p:attrNameLst>
                                          <p:attrName>style.visibility</p:attrName>
                                        </p:attrNameLst>
                                      </p:cBhvr>
                                      <p:to>
                                        <p:strVal val="visible"/>
                                      </p:to>
                                    </p:set>
                                    <p:animEffect transition="in" filter="barn(outHorizontal)">
                                      <p:cBhvr>
                                        <p:cTn id="199" dur="1000"/>
                                        <p:tgtEl>
                                          <p:spTgt spid="22"/>
                                        </p:tgtEl>
                                      </p:cBhvr>
                                    </p:animEffect>
                                  </p:childTnLst>
                                </p:cTn>
                              </p:par>
                            </p:childTnLst>
                          </p:cTn>
                        </p:par>
                        <p:par>
                          <p:cTn id="200" fill="hold">
                            <p:stCondLst>
                              <p:cond delay="2300"/>
                            </p:stCondLst>
                            <p:childTnLst>
                              <p:par>
                                <p:cTn id="201" presetID="56" presetClass="path" presetSubtype="0" accel="50000" decel="50000" fill="hold" nodeType="afterEffect">
                                  <p:stCondLst>
                                    <p:cond delay="0"/>
                                  </p:stCondLst>
                                  <p:childTnLst>
                                    <p:animMotion origin="layout" path="M 0.23385 -0.15254 L 0.46389 -0.23727 " pathEditMode="relative" rAng="0" ptsTypes="AA">
                                      <p:cBhvr>
                                        <p:cTn id="202" dur="2000" fill="hold"/>
                                        <p:tgtEl>
                                          <p:spTgt spid="80"/>
                                        </p:tgtEl>
                                        <p:attrNameLst>
                                          <p:attrName>ppt_x</p:attrName>
                                          <p:attrName>ppt_y</p:attrName>
                                        </p:attrNameLst>
                                      </p:cBhvr>
                                      <p:rCtr x="11493" y="-4236"/>
                                    </p:animMotion>
                                  </p:childTnLst>
                                </p:cTn>
                              </p:par>
                              <p:par>
                                <p:cTn id="203" presetID="56" presetClass="path" presetSubtype="0" accel="50000" decel="50000" fill="hold" nodeType="withEffect">
                                  <p:stCondLst>
                                    <p:cond delay="0"/>
                                  </p:stCondLst>
                                  <p:childTnLst>
                                    <p:animMotion origin="layout" path="M 0.25677 -0.10301 L 0.62448 -0.10162 " pathEditMode="relative" rAng="0" ptsTypes="AA">
                                      <p:cBhvr>
                                        <p:cTn id="204" dur="2000" fill="hold"/>
                                        <p:tgtEl>
                                          <p:spTgt spid="33"/>
                                        </p:tgtEl>
                                        <p:attrNameLst>
                                          <p:attrName>ppt_x</p:attrName>
                                          <p:attrName>ppt_y</p:attrName>
                                        </p:attrNameLst>
                                      </p:cBhvr>
                                      <p:rCtr x="18385" y="69"/>
                                    </p:animMotion>
                                  </p:childTnLst>
                                </p:cTn>
                              </p:par>
                              <p:par>
                                <p:cTn id="205" presetID="56" presetClass="path" presetSubtype="0" accel="50000" decel="50000" fill="hold" nodeType="withEffect">
                                  <p:stCondLst>
                                    <p:cond delay="0"/>
                                  </p:stCondLst>
                                  <p:childTnLst>
                                    <p:animMotion origin="layout" path="M 0.26771 -0.01204 L 0.56302 -0.02453 " pathEditMode="relative" rAng="0" ptsTypes="AA">
                                      <p:cBhvr>
                                        <p:cTn id="206" dur="3900" fill="hold"/>
                                        <p:tgtEl>
                                          <p:spTgt spid="89"/>
                                        </p:tgtEl>
                                        <p:attrNameLst>
                                          <p:attrName>ppt_x</p:attrName>
                                          <p:attrName>ppt_y</p:attrName>
                                        </p:attrNameLst>
                                      </p:cBhvr>
                                      <p:rCtr x="15017" y="-1250"/>
                                    </p:animMotion>
                                  </p:childTnLst>
                                </p:cTn>
                              </p:par>
                              <p:par>
                                <p:cTn id="207" presetID="49" presetClass="path" presetSubtype="0" accel="50000" decel="50000" fill="hold" nodeType="withEffect">
                                  <p:stCondLst>
                                    <p:cond delay="0"/>
                                  </p:stCondLst>
                                  <p:childTnLst>
                                    <p:animMotion origin="layout" path="M 0.32778 0.08935 L 0.6651 0.12222 " pathEditMode="relative" rAng="0" ptsTypes="AA">
                                      <p:cBhvr>
                                        <p:cTn id="208" dur="5000" fill="hold"/>
                                        <p:tgtEl>
                                          <p:spTgt spid="90"/>
                                        </p:tgtEl>
                                        <p:attrNameLst>
                                          <p:attrName>ppt_x</p:attrName>
                                          <p:attrName>ppt_y</p:attrName>
                                        </p:attrNameLst>
                                      </p:cBhvr>
                                      <p:rCtr x="16858" y="1644"/>
                                    </p:animMotion>
                                  </p:childTnLst>
                                </p:cTn>
                              </p:par>
                              <p:par>
                                <p:cTn id="209" presetID="49" presetClass="path" presetSubtype="0" accel="50000" decel="50000" fill="hold" nodeType="withEffect">
                                  <p:stCondLst>
                                    <p:cond delay="0"/>
                                  </p:stCondLst>
                                  <p:childTnLst>
                                    <p:animMotion origin="layout" path="M 0.24653 0.11783 L 0.48282 0.26968 " pathEditMode="relative" rAng="0" ptsTypes="AA">
                                      <p:cBhvr>
                                        <p:cTn id="210" dur="2000" fill="hold"/>
                                        <p:tgtEl>
                                          <p:spTgt spid="99"/>
                                        </p:tgtEl>
                                        <p:attrNameLst>
                                          <p:attrName>ppt_x</p:attrName>
                                          <p:attrName>ppt_y</p:attrName>
                                        </p:attrNameLst>
                                      </p:cBhvr>
                                      <p:rCtr x="11806" y="7593"/>
                                    </p:animMotion>
                                  </p:childTnLst>
                                </p:cTn>
                              </p:par>
                              <p:par>
                                <p:cTn id="211" presetID="22" presetClass="entr" presetSubtype="4" fill="hold" nodeType="withEffect">
                                  <p:stCondLst>
                                    <p:cond delay="0"/>
                                  </p:stCondLst>
                                  <p:childTnLst>
                                    <p:set>
                                      <p:cBhvr>
                                        <p:cTn id="212" dur="1" fill="hold">
                                          <p:stCondLst>
                                            <p:cond delay="0"/>
                                          </p:stCondLst>
                                        </p:cTn>
                                        <p:tgtEl>
                                          <p:spTgt spid="72"/>
                                        </p:tgtEl>
                                        <p:attrNameLst>
                                          <p:attrName>style.visibility</p:attrName>
                                        </p:attrNameLst>
                                      </p:cBhvr>
                                      <p:to>
                                        <p:strVal val="visible"/>
                                      </p:to>
                                    </p:set>
                                    <p:animEffect transition="in" filter="wipe(down)">
                                      <p:cBhvr>
                                        <p:cTn id="213" dur="3000"/>
                                        <p:tgtEl>
                                          <p:spTgt spid="72"/>
                                        </p:tgtEl>
                                      </p:cBhvr>
                                    </p:animEffect>
                                  </p:childTnLst>
                                </p:cTn>
                              </p:par>
                              <p:par>
                                <p:cTn id="214" presetID="22" presetClass="entr" presetSubtype="4" fill="hold" nodeType="withEffect">
                                  <p:stCondLst>
                                    <p:cond delay="0"/>
                                  </p:stCondLst>
                                  <p:childTnLst>
                                    <p:set>
                                      <p:cBhvr>
                                        <p:cTn id="215" dur="1" fill="hold">
                                          <p:stCondLst>
                                            <p:cond delay="0"/>
                                          </p:stCondLst>
                                        </p:cTn>
                                        <p:tgtEl>
                                          <p:spTgt spid="73"/>
                                        </p:tgtEl>
                                        <p:attrNameLst>
                                          <p:attrName>style.visibility</p:attrName>
                                        </p:attrNameLst>
                                      </p:cBhvr>
                                      <p:to>
                                        <p:strVal val="visible"/>
                                      </p:to>
                                    </p:set>
                                    <p:animEffect transition="in" filter="wipe(down)">
                                      <p:cBhvr>
                                        <p:cTn id="216" dur="5000"/>
                                        <p:tgtEl>
                                          <p:spTgt spid="73"/>
                                        </p:tgtEl>
                                      </p:cBhvr>
                                    </p:animEffect>
                                  </p:childTnLst>
                                </p:cTn>
                              </p:par>
                              <p:par>
                                <p:cTn id="217" presetID="22" presetClass="entr" presetSubtype="4" fill="hold" nodeType="withEffect">
                                  <p:stCondLst>
                                    <p:cond delay="0"/>
                                  </p:stCondLst>
                                  <p:childTnLst>
                                    <p:set>
                                      <p:cBhvr>
                                        <p:cTn id="218" dur="1" fill="hold">
                                          <p:stCondLst>
                                            <p:cond delay="0"/>
                                          </p:stCondLst>
                                        </p:cTn>
                                        <p:tgtEl>
                                          <p:spTgt spid="75"/>
                                        </p:tgtEl>
                                        <p:attrNameLst>
                                          <p:attrName>style.visibility</p:attrName>
                                        </p:attrNameLst>
                                      </p:cBhvr>
                                      <p:to>
                                        <p:strVal val="visible"/>
                                      </p:to>
                                    </p:set>
                                    <p:animEffect transition="in" filter="wipe(down)">
                                      <p:cBhvr>
                                        <p:cTn id="219" dur="3000"/>
                                        <p:tgtEl>
                                          <p:spTgt spid="75"/>
                                        </p:tgtEl>
                                      </p:cBhvr>
                                    </p:animEffect>
                                  </p:childTnLst>
                                </p:cTn>
                              </p:par>
                              <p:par>
                                <p:cTn id="220" presetID="22" presetClass="entr" presetSubtype="4" fill="hold" nodeType="withEffect">
                                  <p:stCondLst>
                                    <p:cond delay="0"/>
                                  </p:stCondLst>
                                  <p:childTnLst>
                                    <p:set>
                                      <p:cBhvr>
                                        <p:cTn id="221" dur="1" fill="hold">
                                          <p:stCondLst>
                                            <p:cond delay="0"/>
                                          </p:stCondLst>
                                        </p:cTn>
                                        <p:tgtEl>
                                          <p:spTgt spid="76"/>
                                        </p:tgtEl>
                                        <p:attrNameLst>
                                          <p:attrName>style.visibility</p:attrName>
                                        </p:attrNameLst>
                                      </p:cBhvr>
                                      <p:to>
                                        <p:strVal val="visible"/>
                                      </p:to>
                                    </p:set>
                                    <p:animEffect transition="in" filter="wipe(down)">
                                      <p:cBhvr>
                                        <p:cTn id="222" dur="5000"/>
                                        <p:tgtEl>
                                          <p:spTgt spid="76"/>
                                        </p:tgtEl>
                                      </p:cBhvr>
                                    </p:animEffect>
                                  </p:childTnLst>
                                </p:cTn>
                              </p:par>
                              <p:par>
                                <p:cTn id="223" presetID="22" presetClass="entr" presetSubtype="4" fill="hold" nodeType="withEffect">
                                  <p:stCondLst>
                                    <p:cond delay="0"/>
                                  </p:stCondLst>
                                  <p:childTnLst>
                                    <p:set>
                                      <p:cBhvr>
                                        <p:cTn id="224" dur="1" fill="hold">
                                          <p:stCondLst>
                                            <p:cond delay="0"/>
                                          </p:stCondLst>
                                        </p:cTn>
                                        <p:tgtEl>
                                          <p:spTgt spid="77"/>
                                        </p:tgtEl>
                                        <p:attrNameLst>
                                          <p:attrName>style.visibility</p:attrName>
                                        </p:attrNameLst>
                                      </p:cBhvr>
                                      <p:to>
                                        <p:strVal val="visible"/>
                                      </p:to>
                                    </p:set>
                                    <p:animEffect transition="in" filter="wipe(down)">
                                      <p:cBhvr>
                                        <p:cTn id="225" dur="3000"/>
                                        <p:tgtEl>
                                          <p:spTgt spid="77"/>
                                        </p:tgtEl>
                                      </p:cBhvr>
                                    </p:animEffect>
                                  </p:childTnLst>
                                </p:cTn>
                              </p:par>
                              <p:par>
                                <p:cTn id="226" presetID="22" presetClass="entr" presetSubtype="4" fill="hold" nodeType="withEffect">
                                  <p:stCondLst>
                                    <p:cond delay="0"/>
                                  </p:stCondLst>
                                  <p:childTnLst>
                                    <p:set>
                                      <p:cBhvr>
                                        <p:cTn id="227" dur="1" fill="hold">
                                          <p:stCondLst>
                                            <p:cond delay="0"/>
                                          </p:stCondLst>
                                        </p:cTn>
                                        <p:tgtEl>
                                          <p:spTgt spid="78"/>
                                        </p:tgtEl>
                                        <p:attrNameLst>
                                          <p:attrName>style.visibility</p:attrName>
                                        </p:attrNameLst>
                                      </p:cBhvr>
                                      <p:to>
                                        <p:strVal val="visible"/>
                                      </p:to>
                                    </p:set>
                                    <p:animEffect transition="in" filter="wipe(down)">
                                      <p:cBhvr>
                                        <p:cTn id="228" dur="5000"/>
                                        <p:tgtEl>
                                          <p:spTgt spid="78"/>
                                        </p:tgtEl>
                                      </p:cBhvr>
                                    </p:animEffect>
                                  </p:childTnLst>
                                </p:cTn>
                              </p:par>
                              <p:par>
                                <p:cTn id="229" presetID="22" presetClass="entr" presetSubtype="4" fill="hold" nodeType="withEffect">
                                  <p:stCondLst>
                                    <p:cond delay="0"/>
                                  </p:stCondLst>
                                  <p:childTnLst>
                                    <p:set>
                                      <p:cBhvr>
                                        <p:cTn id="230" dur="1" fill="hold">
                                          <p:stCondLst>
                                            <p:cond delay="0"/>
                                          </p:stCondLst>
                                        </p:cTn>
                                        <p:tgtEl>
                                          <p:spTgt spid="79"/>
                                        </p:tgtEl>
                                        <p:attrNameLst>
                                          <p:attrName>style.visibility</p:attrName>
                                        </p:attrNameLst>
                                      </p:cBhvr>
                                      <p:to>
                                        <p:strVal val="visible"/>
                                      </p:to>
                                    </p:set>
                                    <p:animEffect transition="in" filter="wipe(down)">
                                      <p:cBhvr>
                                        <p:cTn id="231" dur="3000"/>
                                        <p:tgtEl>
                                          <p:spTgt spid="79"/>
                                        </p:tgtEl>
                                      </p:cBhvr>
                                    </p:animEffect>
                                  </p:childTnLst>
                                </p:cTn>
                              </p:par>
                              <p:par>
                                <p:cTn id="232" presetID="22" presetClass="entr" presetSubtype="4" fill="hold" nodeType="withEffect">
                                  <p:stCondLst>
                                    <p:cond delay="0"/>
                                  </p:stCondLst>
                                  <p:childTnLst>
                                    <p:set>
                                      <p:cBhvr>
                                        <p:cTn id="233" dur="1" fill="hold">
                                          <p:stCondLst>
                                            <p:cond delay="0"/>
                                          </p:stCondLst>
                                        </p:cTn>
                                        <p:tgtEl>
                                          <p:spTgt spid="81"/>
                                        </p:tgtEl>
                                        <p:attrNameLst>
                                          <p:attrName>style.visibility</p:attrName>
                                        </p:attrNameLst>
                                      </p:cBhvr>
                                      <p:to>
                                        <p:strVal val="visible"/>
                                      </p:to>
                                    </p:set>
                                    <p:animEffect transition="in" filter="wipe(down)">
                                      <p:cBhvr>
                                        <p:cTn id="234" dur="5000"/>
                                        <p:tgtEl>
                                          <p:spTgt spid="81"/>
                                        </p:tgtEl>
                                      </p:cBhvr>
                                    </p:animEffect>
                                  </p:childTnLst>
                                </p:cTn>
                              </p:par>
                            </p:childTnLst>
                          </p:cTn>
                        </p:par>
                      </p:childTnLst>
                    </p:cTn>
                  </p:par>
                  <p:par>
                    <p:cTn id="235" fill="hold">
                      <p:stCondLst>
                        <p:cond delay="indefinite"/>
                      </p:stCondLst>
                      <p:childTnLst>
                        <p:par>
                          <p:cTn id="236" fill="hold">
                            <p:stCondLst>
                              <p:cond delay="0"/>
                            </p:stCondLst>
                            <p:childTnLst>
                              <p:par>
                                <p:cTn id="237" presetID="22" presetClass="entr" presetSubtype="8" fill="hold" grpId="0" nodeType="clickEffect">
                                  <p:stCondLst>
                                    <p:cond delay="0"/>
                                  </p:stCondLst>
                                  <p:childTnLst>
                                    <p:set>
                                      <p:cBhvr>
                                        <p:cTn id="238" dur="1" fill="hold">
                                          <p:stCondLst>
                                            <p:cond delay="0"/>
                                          </p:stCondLst>
                                        </p:cTn>
                                        <p:tgtEl>
                                          <p:spTgt spid="105"/>
                                        </p:tgtEl>
                                        <p:attrNameLst>
                                          <p:attrName>style.visibility</p:attrName>
                                        </p:attrNameLst>
                                      </p:cBhvr>
                                      <p:to>
                                        <p:strVal val="visible"/>
                                      </p:to>
                                    </p:set>
                                    <p:animEffect transition="in" filter="wipe(left)">
                                      <p:cBhvr>
                                        <p:cTn id="239" dur="600"/>
                                        <p:tgtEl>
                                          <p:spTgt spid="105"/>
                                        </p:tgtEl>
                                      </p:cBhvr>
                                    </p:animEffect>
                                  </p:childTnLst>
                                </p:cTn>
                              </p:par>
                            </p:childTnLst>
                          </p:cTn>
                        </p:par>
                        <p:par>
                          <p:cTn id="240" fill="hold">
                            <p:stCondLst>
                              <p:cond delay="600"/>
                            </p:stCondLst>
                            <p:childTnLst>
                              <p:par>
                                <p:cTn id="241" presetID="22" presetClass="entr" presetSubtype="8" fill="hold" grpId="0" nodeType="afterEffect">
                                  <p:stCondLst>
                                    <p:cond delay="0"/>
                                  </p:stCondLst>
                                  <p:childTnLst>
                                    <p:set>
                                      <p:cBhvr>
                                        <p:cTn id="242" dur="1" fill="hold">
                                          <p:stCondLst>
                                            <p:cond delay="0"/>
                                          </p:stCondLst>
                                        </p:cTn>
                                        <p:tgtEl>
                                          <p:spTgt spid="106"/>
                                        </p:tgtEl>
                                        <p:attrNameLst>
                                          <p:attrName>style.visibility</p:attrName>
                                        </p:attrNameLst>
                                      </p:cBhvr>
                                      <p:to>
                                        <p:strVal val="visible"/>
                                      </p:to>
                                    </p:set>
                                    <p:animEffect transition="in" filter="wipe(left)">
                                      <p:cBhvr>
                                        <p:cTn id="243" dur="700"/>
                                        <p:tgtEl>
                                          <p:spTgt spid="106"/>
                                        </p:tgtEl>
                                      </p:cBhvr>
                                    </p:animEffect>
                                  </p:childTnLst>
                                </p:cTn>
                              </p:par>
                            </p:childTnLst>
                          </p:cTn>
                        </p:par>
                        <p:par>
                          <p:cTn id="244" fill="hold">
                            <p:stCondLst>
                              <p:cond delay="1300"/>
                            </p:stCondLst>
                            <p:childTnLst>
                              <p:par>
                                <p:cTn id="245" presetID="10" presetClass="entr" presetSubtype="0" fill="hold" grpId="0" nodeType="afterEffect">
                                  <p:stCondLst>
                                    <p:cond delay="0"/>
                                  </p:stCondLst>
                                  <p:childTnLst>
                                    <p:set>
                                      <p:cBhvr>
                                        <p:cTn id="246" dur="1" fill="hold">
                                          <p:stCondLst>
                                            <p:cond delay="0"/>
                                          </p:stCondLst>
                                        </p:cTn>
                                        <p:tgtEl>
                                          <p:spTgt spid="110"/>
                                        </p:tgtEl>
                                        <p:attrNameLst>
                                          <p:attrName>style.visibility</p:attrName>
                                        </p:attrNameLst>
                                      </p:cBhvr>
                                      <p:to>
                                        <p:strVal val="visible"/>
                                      </p:to>
                                    </p:set>
                                    <p:animEffect transition="in" filter="fade">
                                      <p:cBhvr>
                                        <p:cTn id="247" dur="500"/>
                                        <p:tgtEl>
                                          <p:spTgt spid="110"/>
                                        </p:tgtEl>
                                      </p:cBhvr>
                                    </p:animEffect>
                                  </p:childTnLst>
                                </p:cTn>
                              </p:par>
                              <p:par>
                                <p:cTn id="248" presetID="16" presetClass="entr" presetSubtype="42" fill="hold" grpId="0" nodeType="withEffect">
                                  <p:stCondLst>
                                    <p:cond delay="0"/>
                                  </p:stCondLst>
                                  <p:childTnLst>
                                    <p:set>
                                      <p:cBhvr>
                                        <p:cTn id="249" dur="1" fill="hold">
                                          <p:stCondLst>
                                            <p:cond delay="0"/>
                                          </p:stCondLst>
                                        </p:cTn>
                                        <p:tgtEl>
                                          <p:spTgt spid="23"/>
                                        </p:tgtEl>
                                        <p:attrNameLst>
                                          <p:attrName>style.visibility</p:attrName>
                                        </p:attrNameLst>
                                      </p:cBhvr>
                                      <p:to>
                                        <p:strVal val="visible"/>
                                      </p:to>
                                    </p:set>
                                    <p:animEffect transition="in" filter="barn(outHorizontal)">
                                      <p:cBhvr>
                                        <p:cTn id="250" dur="1000"/>
                                        <p:tgtEl>
                                          <p:spTgt spid="23"/>
                                        </p:tgtEl>
                                      </p:cBhvr>
                                    </p:animEffect>
                                  </p:childTnLst>
                                </p:cTn>
                              </p:par>
                              <p:par>
                                <p:cTn id="251" presetID="56" presetClass="path" presetSubtype="0" accel="50000" decel="50000" fill="hold" nodeType="withEffect">
                                  <p:stCondLst>
                                    <p:cond delay="0"/>
                                  </p:stCondLst>
                                  <p:childTnLst>
                                    <p:animMotion origin="layout" path="M 0.46389 -0.23727 L 0.75243 -0.32824 " pathEditMode="relative" rAng="0" ptsTypes="AA">
                                      <p:cBhvr>
                                        <p:cTn id="252" dur="2000" fill="hold"/>
                                        <p:tgtEl>
                                          <p:spTgt spid="80"/>
                                        </p:tgtEl>
                                        <p:attrNameLst>
                                          <p:attrName>ppt_x</p:attrName>
                                          <p:attrName>ppt_y</p:attrName>
                                        </p:attrNameLst>
                                      </p:cBhvr>
                                      <p:rCtr x="14427" y="-4560"/>
                                    </p:animMotion>
                                  </p:childTnLst>
                                </p:cTn>
                              </p:par>
                              <p:par>
                                <p:cTn id="253" presetID="22" presetClass="entr" presetSubtype="4" fill="hold" grpId="0" nodeType="withEffect">
                                  <p:stCondLst>
                                    <p:cond delay="0"/>
                                  </p:stCondLst>
                                  <p:childTnLst>
                                    <p:set>
                                      <p:cBhvr>
                                        <p:cTn id="254" dur="1" fill="hold">
                                          <p:stCondLst>
                                            <p:cond delay="0"/>
                                          </p:stCondLst>
                                        </p:cTn>
                                        <p:tgtEl>
                                          <p:spTgt spid="4"/>
                                        </p:tgtEl>
                                        <p:attrNameLst>
                                          <p:attrName>style.visibility</p:attrName>
                                        </p:attrNameLst>
                                      </p:cBhvr>
                                      <p:to>
                                        <p:strVal val="visible"/>
                                      </p:to>
                                    </p:set>
                                    <p:animEffect transition="in" filter="wipe(down)">
                                      <p:cBhvr>
                                        <p:cTn id="255" dur="500"/>
                                        <p:tgtEl>
                                          <p:spTgt spid="4"/>
                                        </p:tgtEl>
                                      </p:cBhvr>
                                    </p:animEffect>
                                  </p:childTnLst>
                                </p:cTn>
                              </p:par>
                              <p:par>
                                <p:cTn id="256" presetID="22" presetClass="entr" presetSubtype="4" fill="hold" grpId="0" nodeType="withEffect">
                                  <p:stCondLst>
                                    <p:cond delay="0"/>
                                  </p:stCondLst>
                                  <p:childTnLst>
                                    <p:set>
                                      <p:cBhvr>
                                        <p:cTn id="257" dur="1" fill="hold">
                                          <p:stCondLst>
                                            <p:cond delay="0"/>
                                          </p:stCondLst>
                                        </p:cTn>
                                        <p:tgtEl>
                                          <p:spTgt spid="65"/>
                                        </p:tgtEl>
                                        <p:attrNameLst>
                                          <p:attrName>style.visibility</p:attrName>
                                        </p:attrNameLst>
                                      </p:cBhvr>
                                      <p:to>
                                        <p:strVal val="visible"/>
                                      </p:to>
                                    </p:set>
                                    <p:animEffect transition="in" filter="wipe(down)">
                                      <p:cBhvr>
                                        <p:cTn id="258" dur="500"/>
                                        <p:tgtEl>
                                          <p:spTgt spid="65"/>
                                        </p:tgtEl>
                                      </p:cBhvr>
                                    </p:animEffect>
                                  </p:childTnLst>
                                </p:cTn>
                              </p:par>
                              <p:par>
                                <p:cTn id="259" presetID="22" presetClass="entr" presetSubtype="4" fill="hold" grpId="0" nodeType="withEffect">
                                  <p:stCondLst>
                                    <p:cond delay="0"/>
                                  </p:stCondLst>
                                  <p:childTnLst>
                                    <p:set>
                                      <p:cBhvr>
                                        <p:cTn id="260" dur="1" fill="hold">
                                          <p:stCondLst>
                                            <p:cond delay="0"/>
                                          </p:stCondLst>
                                        </p:cTn>
                                        <p:tgtEl>
                                          <p:spTgt spid="66"/>
                                        </p:tgtEl>
                                        <p:attrNameLst>
                                          <p:attrName>style.visibility</p:attrName>
                                        </p:attrNameLst>
                                      </p:cBhvr>
                                      <p:to>
                                        <p:strVal val="visible"/>
                                      </p:to>
                                    </p:set>
                                    <p:animEffect transition="in" filter="wipe(down)">
                                      <p:cBhvr>
                                        <p:cTn id="261" dur="500"/>
                                        <p:tgtEl>
                                          <p:spTgt spid="66"/>
                                        </p:tgtEl>
                                      </p:cBhvr>
                                    </p:animEffect>
                                  </p:childTnLst>
                                </p:cTn>
                              </p:par>
                              <p:par>
                                <p:cTn id="262" presetID="22" presetClass="entr" presetSubtype="4" fill="hold" grpId="0" nodeType="withEffect">
                                  <p:stCondLst>
                                    <p:cond delay="0"/>
                                  </p:stCondLst>
                                  <p:childTnLst>
                                    <p:set>
                                      <p:cBhvr>
                                        <p:cTn id="263" dur="1" fill="hold">
                                          <p:stCondLst>
                                            <p:cond delay="0"/>
                                          </p:stCondLst>
                                        </p:cTn>
                                        <p:tgtEl>
                                          <p:spTgt spid="69"/>
                                        </p:tgtEl>
                                        <p:attrNameLst>
                                          <p:attrName>style.visibility</p:attrName>
                                        </p:attrNameLst>
                                      </p:cBhvr>
                                      <p:to>
                                        <p:strVal val="visible"/>
                                      </p:to>
                                    </p:set>
                                    <p:animEffect transition="in" filter="wipe(down)">
                                      <p:cBhvr>
                                        <p:cTn id="264" dur="500"/>
                                        <p:tgtEl>
                                          <p:spTgt spid="69"/>
                                        </p:tgtEl>
                                      </p:cBhvr>
                                    </p:animEffect>
                                  </p:childTnLst>
                                </p:cTn>
                              </p:par>
                              <p:par>
                                <p:cTn id="265" presetID="22" presetClass="entr" presetSubtype="4" fill="hold" grpId="0" nodeType="withEffect">
                                  <p:stCondLst>
                                    <p:cond delay="0"/>
                                  </p:stCondLst>
                                  <p:childTnLst>
                                    <p:set>
                                      <p:cBhvr>
                                        <p:cTn id="266" dur="1" fill="hold">
                                          <p:stCondLst>
                                            <p:cond delay="0"/>
                                          </p:stCondLst>
                                        </p:cTn>
                                        <p:tgtEl>
                                          <p:spTgt spid="68"/>
                                        </p:tgtEl>
                                        <p:attrNameLst>
                                          <p:attrName>style.visibility</p:attrName>
                                        </p:attrNameLst>
                                      </p:cBhvr>
                                      <p:to>
                                        <p:strVal val="visible"/>
                                      </p:to>
                                    </p:set>
                                    <p:animEffect transition="in" filter="wipe(down)">
                                      <p:cBhvr>
                                        <p:cTn id="267" dur="500"/>
                                        <p:tgtEl>
                                          <p:spTgt spid="68"/>
                                        </p:tgtEl>
                                      </p:cBhvr>
                                    </p:animEffect>
                                  </p:childTnLst>
                                </p:cTn>
                              </p:par>
                              <p:par>
                                <p:cTn id="268" presetID="22" presetClass="entr" presetSubtype="4" fill="hold" grpId="0" nodeType="withEffect">
                                  <p:stCondLst>
                                    <p:cond delay="0"/>
                                  </p:stCondLst>
                                  <p:childTnLst>
                                    <p:set>
                                      <p:cBhvr>
                                        <p:cTn id="269" dur="1" fill="hold">
                                          <p:stCondLst>
                                            <p:cond delay="0"/>
                                          </p:stCondLst>
                                        </p:cTn>
                                        <p:tgtEl>
                                          <p:spTgt spid="67"/>
                                        </p:tgtEl>
                                        <p:attrNameLst>
                                          <p:attrName>style.visibility</p:attrName>
                                        </p:attrNameLst>
                                      </p:cBhvr>
                                      <p:to>
                                        <p:strVal val="visible"/>
                                      </p:to>
                                    </p:set>
                                    <p:animEffect transition="in" filter="wipe(down)">
                                      <p:cBhvr>
                                        <p:cTn id="270" dur="500"/>
                                        <p:tgtEl>
                                          <p:spTgt spid="67"/>
                                        </p:tgtEl>
                                      </p:cBhvr>
                                    </p:animEffect>
                                  </p:childTnLst>
                                </p:cTn>
                              </p:par>
                              <p:par>
                                <p:cTn id="271" presetID="22" presetClass="entr" presetSubtype="4" fill="hold" grpId="0" nodeType="withEffect">
                                  <p:stCondLst>
                                    <p:cond delay="0"/>
                                  </p:stCondLst>
                                  <p:childTnLst>
                                    <p:set>
                                      <p:cBhvr>
                                        <p:cTn id="272" dur="1" fill="hold">
                                          <p:stCondLst>
                                            <p:cond delay="0"/>
                                          </p:stCondLst>
                                        </p:cTn>
                                        <p:tgtEl>
                                          <p:spTgt spid="70"/>
                                        </p:tgtEl>
                                        <p:attrNameLst>
                                          <p:attrName>style.visibility</p:attrName>
                                        </p:attrNameLst>
                                      </p:cBhvr>
                                      <p:to>
                                        <p:strVal val="visible"/>
                                      </p:to>
                                    </p:set>
                                    <p:animEffect transition="in" filter="wipe(down)">
                                      <p:cBhvr>
                                        <p:cTn id="273" dur="500"/>
                                        <p:tgtEl>
                                          <p:spTgt spid="70"/>
                                        </p:tgtEl>
                                      </p:cBhvr>
                                    </p:animEffect>
                                  </p:childTnLst>
                                </p:cTn>
                              </p:par>
                              <p:par>
                                <p:cTn id="274" presetID="10" presetClass="entr" presetSubtype="0" fill="hold" nodeType="withEffect">
                                  <p:stCondLst>
                                    <p:cond delay="0"/>
                                  </p:stCondLst>
                                  <p:childTnLst>
                                    <p:set>
                                      <p:cBhvr>
                                        <p:cTn id="275" dur="1" fill="hold">
                                          <p:stCondLst>
                                            <p:cond delay="0"/>
                                          </p:stCondLst>
                                        </p:cTn>
                                        <p:tgtEl>
                                          <p:spTgt spid="84"/>
                                        </p:tgtEl>
                                        <p:attrNameLst>
                                          <p:attrName>style.visibility</p:attrName>
                                        </p:attrNameLst>
                                      </p:cBhvr>
                                      <p:to>
                                        <p:strVal val="visible"/>
                                      </p:to>
                                    </p:set>
                                    <p:animEffect transition="in" filter="fade">
                                      <p:cBhvr>
                                        <p:cTn id="276" dur="500"/>
                                        <p:tgtEl>
                                          <p:spTgt spid="84"/>
                                        </p:tgtEl>
                                      </p:cBhvr>
                                    </p:animEffect>
                                  </p:childTnLst>
                                </p:cTn>
                              </p:par>
                              <p:par>
                                <p:cTn id="277" presetID="22" presetClass="entr" presetSubtype="1" fill="hold" grpId="0" nodeType="withEffect">
                                  <p:stCondLst>
                                    <p:cond delay="0"/>
                                  </p:stCondLst>
                                  <p:childTnLst>
                                    <p:set>
                                      <p:cBhvr>
                                        <p:cTn id="278" dur="1" fill="hold">
                                          <p:stCondLst>
                                            <p:cond delay="0"/>
                                          </p:stCondLst>
                                        </p:cTn>
                                        <p:tgtEl>
                                          <p:spTgt spid="82"/>
                                        </p:tgtEl>
                                        <p:attrNameLst>
                                          <p:attrName>style.visibility</p:attrName>
                                        </p:attrNameLst>
                                      </p:cBhvr>
                                      <p:to>
                                        <p:strVal val="visible"/>
                                      </p:to>
                                    </p:set>
                                    <p:animEffect transition="in" filter="wipe(up)">
                                      <p:cBhvr>
                                        <p:cTn id="279"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3" grpId="0" animBg="1"/>
      <p:bldP spid="22" grpId="0" animBg="1"/>
      <p:bldP spid="21" grpId="0" animBg="1"/>
      <p:bldP spid="5" grpId="0" animBg="1"/>
      <p:bldP spid="6" grpId="0" animBg="1"/>
      <p:bldP spid="7" grpId="0" animBg="1"/>
      <p:bldP spid="8" grpId="0" animBg="1"/>
      <p:bldP spid="9" grpId="0" animBg="1"/>
      <p:bldP spid="14" grpId="0" animBg="1"/>
      <p:bldP spid="15" grpId="0" animBg="1"/>
      <p:bldP spid="16" grpId="0" animBg="1"/>
      <p:bldP spid="17" grpId="0" animBg="1"/>
      <p:bldP spid="18" grpId="0" animBg="1"/>
      <p:bldP spid="51" grpId="0" animBg="1"/>
      <p:bldP spid="52" grpId="0" animBg="1"/>
      <p:bldP spid="53" grpId="0" animBg="1"/>
      <p:bldP spid="54" grpId="0" animBg="1"/>
      <p:bldP spid="55" grpId="0" animBg="1"/>
      <p:bldP spid="40" grpId="0" animBg="1"/>
      <p:bldP spid="41" grpId="0" animBg="1"/>
      <p:bldP spid="42" grpId="0" animBg="1"/>
      <p:bldP spid="43" grpId="0" animBg="1"/>
      <p:bldP spid="44" grpId="0" animBg="1"/>
      <p:bldP spid="93" grpId="0" animBg="1"/>
      <p:bldP spid="100" grpId="0" animBg="1"/>
      <p:bldP spid="101" grpId="0" animBg="1"/>
      <p:bldP spid="102" grpId="0" animBg="1"/>
      <p:bldP spid="103" grpId="0" animBg="1"/>
      <p:bldP spid="104" grpId="0" animBg="1"/>
      <p:bldP spid="105" grpId="0" animBg="1"/>
      <p:bldP spid="106" grpId="0" animBg="1"/>
      <p:bldP spid="91" grpId="0" animBg="1"/>
      <p:bldP spid="92" grpId="0" animBg="1"/>
      <p:bldP spid="85" grpId="0"/>
      <p:bldP spid="25" grpId="0"/>
      <p:bldP spid="26" grpId="0"/>
      <p:bldP spid="27" grpId="0"/>
      <p:bldP spid="28" grpId="0"/>
      <p:bldP spid="58" grpId="0"/>
      <p:bldP spid="59" grpId="0"/>
      <p:bldP spid="60" grpId="0"/>
      <p:bldP spid="61" grpId="0"/>
      <p:bldP spid="62" grpId="0"/>
      <p:bldP spid="86" grpId="0"/>
      <p:bldP spid="107" grpId="0"/>
      <p:bldP spid="108" grpId="0"/>
      <p:bldP spid="109" grpId="0"/>
      <p:bldP spid="4" grpId="0" animBg="1"/>
      <p:bldP spid="65" grpId="0" animBg="1"/>
      <p:bldP spid="110" grpId="0"/>
      <p:bldP spid="63" grpId="0"/>
      <p:bldP spid="69" grpId="0" animBg="1"/>
      <p:bldP spid="29" grpId="0"/>
      <p:bldP spid="67" grpId="0" animBg="1"/>
      <p:bldP spid="30" grpId="0"/>
      <p:bldP spid="68" grpId="0" animBg="1"/>
      <p:bldP spid="66" grpId="0" animBg="1"/>
      <p:bldP spid="70" grpId="0" animBg="1"/>
      <p:bldP spid="82"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F6276-7439-40D9-8BE5-455C897BDC3F}"/>
              </a:ext>
            </a:extLst>
          </p:cNvPr>
          <p:cNvSpPr>
            <a:spLocks noGrp="1"/>
          </p:cNvSpPr>
          <p:nvPr>
            <p:ph type="title"/>
          </p:nvPr>
        </p:nvSpPr>
        <p:spPr>
          <a:xfrm>
            <a:off x="524551" y="590195"/>
            <a:ext cx="6896534" cy="1080938"/>
          </a:xfrm>
        </p:spPr>
        <p:txBody>
          <a:bodyPr/>
          <a:lstStyle/>
          <a:p>
            <a:r>
              <a:rPr lang="en-US" dirty="0"/>
              <a:t>Pilot 2017 Summary Stats</a:t>
            </a: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0D4FB206-4EB2-436F-933B-0AC117CCCA87}"/>
                  </a:ext>
                </a:extLst>
              </p:cNvPr>
              <p:cNvGraphicFramePr>
                <a:graphicFrameLocks noChangeAspect="1"/>
              </p:cNvGraphicFramePr>
              <p:nvPr/>
            </p:nvGraphicFramePr>
            <p:xfrm>
              <a:off x="8396112" y="0"/>
              <a:ext cx="747888" cy="560916"/>
            </p:xfrm>
            <a:graphic>
              <a:graphicData uri="http://schemas.microsoft.com/office/powerpoint/2016/slidezoom">
                <pslz:sldZm>
                  <pslz:sldZmObj sldId="256" cId="2775491427">
                    <pslz:zmPr id="{64E0AF93-94EA-40B9-92E2-0E4DC893935B}" returnToParent="0" transitionDur="1000">
                      <p166:blipFill xmlns:p166="http://schemas.microsoft.com/office/powerpoint/2016/6/main">
                        <a:blip r:embed="rId2"/>
                        <a:stretch>
                          <a:fillRect/>
                        </a:stretch>
                      </p166:blipFill>
                      <p166:spPr xmlns:p166="http://schemas.microsoft.com/office/powerpoint/2016/6/main">
                        <a:xfrm>
                          <a:off x="0" y="0"/>
                          <a:ext cx="747888" cy="560916"/>
                        </a:xfrm>
                        <a:prstGeom prst="rect">
                          <a:avLst/>
                        </a:prstGeom>
                        <a:ln w="3175">
                          <a:solidFill>
                            <a:prstClr val="ltGray"/>
                          </a:solidFill>
                        </a:ln>
                      </p166:spPr>
                    </pslz:zmPr>
                  </pslz:sldZmObj>
                </pslz:sldZm>
              </a:graphicData>
            </a:graphic>
          </p:graphicFrame>
        </mc:Choice>
        <mc:Fallback xmlns="">
          <p:pic>
            <p:nvPicPr>
              <p:cNvPr id="4" name="Slide Zoom 3">
                <a:hlinkClick r:id="rId4" action="ppaction://hlinksldjump"/>
                <a:extLst>
                  <a:ext uri="{FF2B5EF4-FFF2-40B4-BE49-F238E27FC236}">
                    <a16:creationId xmlns:a16="http://schemas.microsoft.com/office/drawing/2014/main" id="{0D4FB206-4EB2-436F-933B-0AC117CCCA87}"/>
                  </a:ext>
                </a:extLst>
              </p:cNvPr>
              <p:cNvPicPr>
                <a:picLocks noGrp="1" noRot="1" noChangeAspect="1" noMove="1" noResize="1" noEditPoints="1" noAdjustHandles="1" noChangeArrowheads="1" noChangeShapeType="1"/>
              </p:cNvPicPr>
              <p:nvPr/>
            </p:nvPicPr>
            <p:blipFill>
              <a:blip r:embed="rId5"/>
              <a:stretch>
                <a:fillRect/>
              </a:stretch>
            </p:blipFill>
            <p:spPr>
              <a:xfrm>
                <a:off x="8396112" y="0"/>
                <a:ext cx="747888" cy="560916"/>
              </a:xfrm>
              <a:prstGeom prst="rect">
                <a:avLst/>
              </a:prstGeom>
              <a:ln w="3175">
                <a:solidFill>
                  <a:prstClr val="ltGray"/>
                </a:solidFill>
              </a:ln>
            </p:spPr>
          </p:pic>
        </mc:Fallback>
      </mc:AlternateContent>
      <p:sp>
        <p:nvSpPr>
          <p:cNvPr id="10" name="Content Placeholder 9">
            <a:extLst>
              <a:ext uri="{FF2B5EF4-FFF2-40B4-BE49-F238E27FC236}">
                <a16:creationId xmlns:a16="http://schemas.microsoft.com/office/drawing/2014/main" id="{9AC9026F-872F-4ED7-936E-DDFA39DEEEA1}"/>
              </a:ext>
            </a:extLst>
          </p:cNvPr>
          <p:cNvSpPr>
            <a:spLocks noGrp="1"/>
          </p:cNvSpPr>
          <p:nvPr>
            <p:ph idx="1"/>
          </p:nvPr>
        </p:nvSpPr>
        <p:spPr/>
        <p:txBody>
          <a:bodyPr/>
          <a:lstStyle/>
          <a:p>
            <a:endParaRPr lang="en-US"/>
          </a:p>
        </p:txBody>
      </p:sp>
      <p:pic>
        <p:nvPicPr>
          <p:cNvPr id="18" name="Picture 17">
            <a:extLst>
              <a:ext uri="{FF2B5EF4-FFF2-40B4-BE49-F238E27FC236}">
                <a16:creationId xmlns:a16="http://schemas.microsoft.com/office/drawing/2014/main" id="{D6B15B2F-F79F-47CA-8C46-98DB5C4839FC}"/>
              </a:ext>
            </a:extLst>
          </p:cNvPr>
          <p:cNvPicPr>
            <a:picLocks noChangeAspect="1"/>
          </p:cNvPicPr>
          <p:nvPr/>
        </p:nvPicPr>
        <p:blipFill>
          <a:blip r:embed="rId6"/>
          <a:stretch>
            <a:fillRect/>
          </a:stretch>
        </p:blipFill>
        <p:spPr>
          <a:xfrm>
            <a:off x="1334615" y="1513370"/>
            <a:ext cx="6474769" cy="5120040"/>
          </a:xfrm>
          <a:prstGeom prst="rect">
            <a:avLst/>
          </a:prstGeom>
          <a:solidFill>
            <a:schemeClr val="tx1"/>
          </a:solidFill>
          <a:ln w="76200">
            <a:solidFill>
              <a:schemeClr val="tx1"/>
            </a:solidFill>
          </a:ln>
        </p:spPr>
      </p:pic>
    </p:spTree>
    <p:extLst>
      <p:ext uri="{BB962C8B-B14F-4D97-AF65-F5344CB8AC3E}">
        <p14:creationId xmlns:p14="http://schemas.microsoft.com/office/powerpoint/2010/main" val="3725279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2796F-ED2F-4E94-AF2F-7F9B5DA75043}"/>
              </a:ext>
            </a:extLst>
          </p:cNvPr>
          <p:cNvSpPr>
            <a:spLocks noGrp="1"/>
          </p:cNvSpPr>
          <p:nvPr>
            <p:ph type="title"/>
          </p:nvPr>
        </p:nvSpPr>
        <p:spPr/>
        <p:txBody>
          <a:bodyPr/>
          <a:lstStyle/>
          <a:p>
            <a:r>
              <a:rPr lang="en-US" dirty="0"/>
              <a:t>Appendix A: Lab Data</a:t>
            </a:r>
          </a:p>
        </p:txBody>
      </p:sp>
      <p:sp>
        <p:nvSpPr>
          <p:cNvPr id="3" name="Content Placeholder 2">
            <a:extLst>
              <a:ext uri="{FF2B5EF4-FFF2-40B4-BE49-F238E27FC236}">
                <a16:creationId xmlns:a16="http://schemas.microsoft.com/office/drawing/2014/main" id="{171B0BDB-034F-443D-9E95-E3BAFE29695D}"/>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8736638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CC80A-C921-433D-BB46-D2895DA8B0BB}"/>
              </a:ext>
            </a:extLst>
          </p:cNvPr>
          <p:cNvSpPr>
            <a:spLocks noGrp="1"/>
          </p:cNvSpPr>
          <p:nvPr>
            <p:ph type="title"/>
          </p:nvPr>
        </p:nvSpPr>
        <p:spPr/>
        <p:txBody>
          <a:bodyPr>
            <a:normAutofit fontScale="90000"/>
          </a:bodyPr>
          <a:lstStyle/>
          <a:p>
            <a:r>
              <a:rPr lang="en-US" dirty="0"/>
              <a:t>Confidence of Presence of Raw Sewage in a Sample </a:t>
            </a:r>
            <a:r>
              <a:rPr lang="en-US" i="1" dirty="0"/>
              <a:t>(per analyte) </a:t>
            </a:r>
            <a:br>
              <a:rPr lang="en-US" dirty="0"/>
            </a:br>
            <a:r>
              <a:rPr lang="en-US" sz="2200" dirty="0"/>
              <a:t>Version 2017</a:t>
            </a:r>
            <a:endParaRPr lang="en-US" dirty="0"/>
          </a:p>
        </p:txBody>
      </p:sp>
      <p:pic>
        <p:nvPicPr>
          <p:cNvPr id="5" name="Content Placeholder 4">
            <a:extLst>
              <a:ext uri="{FF2B5EF4-FFF2-40B4-BE49-F238E27FC236}">
                <a16:creationId xmlns:a16="http://schemas.microsoft.com/office/drawing/2014/main" id="{A20FB3DD-60CD-45C6-A83C-3E3604F77D30}"/>
              </a:ext>
            </a:extLst>
          </p:cNvPr>
          <p:cNvPicPr>
            <a:picLocks noGrp="1" noChangeAspect="1"/>
          </p:cNvPicPr>
          <p:nvPr>
            <p:ph idx="1"/>
          </p:nvPr>
        </p:nvPicPr>
        <p:blipFill>
          <a:blip r:embed="rId2"/>
          <a:stretch>
            <a:fillRect/>
          </a:stretch>
        </p:blipFill>
        <p:spPr>
          <a:xfrm>
            <a:off x="257012" y="2582778"/>
            <a:ext cx="8662059" cy="3794709"/>
          </a:xfrm>
          <a:prstGeom prst="rect">
            <a:avLst/>
          </a:prstGeom>
          <a:solidFill>
            <a:schemeClr val="tx1"/>
          </a:solidFill>
          <a:ln w="76200">
            <a:solidFill>
              <a:schemeClr val="tx1"/>
            </a:solidFill>
          </a:ln>
        </p:spPr>
      </p:pic>
    </p:spTree>
    <p:extLst>
      <p:ext uri="{BB962C8B-B14F-4D97-AF65-F5344CB8AC3E}">
        <p14:creationId xmlns:p14="http://schemas.microsoft.com/office/powerpoint/2010/main" val="32836698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98F88-2814-4CFD-AA5C-52D0D53582A5}"/>
              </a:ext>
            </a:extLst>
          </p:cNvPr>
          <p:cNvSpPr>
            <a:spLocks noGrp="1"/>
          </p:cNvSpPr>
          <p:nvPr>
            <p:ph type="title"/>
          </p:nvPr>
        </p:nvSpPr>
        <p:spPr/>
        <p:txBody>
          <a:bodyPr/>
          <a:lstStyle/>
          <a:p>
            <a:r>
              <a:rPr lang="en-US" dirty="0"/>
              <a:t>Scoring results</a:t>
            </a:r>
          </a:p>
        </p:txBody>
      </p:sp>
      <p:sp>
        <p:nvSpPr>
          <p:cNvPr id="3" name="Content Placeholder 2">
            <a:extLst>
              <a:ext uri="{FF2B5EF4-FFF2-40B4-BE49-F238E27FC236}">
                <a16:creationId xmlns:a16="http://schemas.microsoft.com/office/drawing/2014/main" id="{14EB1186-D543-4AEF-8FA0-F2F5734D78FC}"/>
              </a:ext>
            </a:extLst>
          </p:cNvPr>
          <p:cNvSpPr>
            <a:spLocks noGrp="1"/>
          </p:cNvSpPr>
          <p:nvPr>
            <p:ph idx="1"/>
          </p:nvPr>
        </p:nvSpPr>
        <p:spPr/>
        <p:txBody>
          <a:bodyPr/>
          <a:lstStyle/>
          <a:p>
            <a:endParaRPr lang="en-US"/>
          </a:p>
        </p:txBody>
      </p:sp>
      <p:graphicFrame>
        <p:nvGraphicFramePr>
          <p:cNvPr id="5" name="Object 4">
            <a:extLst>
              <a:ext uri="{FF2B5EF4-FFF2-40B4-BE49-F238E27FC236}">
                <a16:creationId xmlns:a16="http://schemas.microsoft.com/office/drawing/2014/main" id="{7F91AFC3-409B-46AC-86B7-88D344862AE5}"/>
              </a:ext>
            </a:extLst>
          </p:cNvPr>
          <p:cNvGraphicFramePr>
            <a:graphicFrameLocks noChangeAspect="1"/>
          </p:cNvGraphicFramePr>
          <p:nvPr>
            <p:extLst>
              <p:ext uri="{D42A27DB-BD31-4B8C-83A1-F6EECF244321}">
                <p14:modId xmlns:p14="http://schemas.microsoft.com/office/powerpoint/2010/main" val="4066916314"/>
              </p:ext>
            </p:extLst>
          </p:nvPr>
        </p:nvGraphicFramePr>
        <p:xfrm>
          <a:off x="1414881" y="2592227"/>
          <a:ext cx="5831222" cy="2446922"/>
        </p:xfrm>
        <a:graphic>
          <a:graphicData uri="http://schemas.openxmlformats.org/presentationml/2006/ole">
            <mc:AlternateContent xmlns:mc="http://schemas.openxmlformats.org/markup-compatibility/2006">
              <mc:Choice xmlns:v="urn:schemas-microsoft-com:vml" Requires="v">
                <p:oleObj name="Worksheet" r:id="rId2" imgW="3041687" imgH="1276219" progId="Excel.Sheet.12">
                  <p:embed/>
                </p:oleObj>
              </mc:Choice>
              <mc:Fallback>
                <p:oleObj name="Worksheet" r:id="rId2" imgW="3041687" imgH="1276219" progId="Excel.Sheet.12">
                  <p:embed/>
                  <p:pic>
                    <p:nvPicPr>
                      <p:cNvPr id="0" name=""/>
                      <p:cNvPicPr/>
                      <p:nvPr/>
                    </p:nvPicPr>
                    <p:blipFill>
                      <a:blip r:embed="rId3"/>
                      <a:stretch>
                        <a:fillRect/>
                      </a:stretch>
                    </p:blipFill>
                    <p:spPr>
                      <a:xfrm>
                        <a:off x="1414881" y="2592227"/>
                        <a:ext cx="5831222" cy="2446922"/>
                      </a:xfrm>
                      <a:prstGeom prst="rect">
                        <a:avLst/>
                      </a:prstGeom>
                      <a:solidFill>
                        <a:schemeClr val="tx1"/>
                      </a:solidFill>
                    </p:spPr>
                  </p:pic>
                </p:oleObj>
              </mc:Fallback>
            </mc:AlternateContent>
          </a:graphicData>
        </a:graphic>
      </p:graphicFrame>
    </p:spTree>
    <p:extLst>
      <p:ext uri="{BB962C8B-B14F-4D97-AF65-F5344CB8AC3E}">
        <p14:creationId xmlns:p14="http://schemas.microsoft.com/office/powerpoint/2010/main" val="22447424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F6276-7439-40D9-8BE5-455C897BDC3F}"/>
              </a:ext>
            </a:extLst>
          </p:cNvPr>
          <p:cNvSpPr>
            <a:spLocks noGrp="1"/>
          </p:cNvSpPr>
          <p:nvPr>
            <p:ph type="title"/>
          </p:nvPr>
        </p:nvSpPr>
        <p:spPr>
          <a:xfrm>
            <a:off x="524255" y="810328"/>
            <a:ext cx="6896534" cy="1080938"/>
          </a:xfrm>
        </p:spPr>
        <p:txBody>
          <a:bodyPr/>
          <a:lstStyle/>
          <a:p>
            <a:r>
              <a:rPr lang="en-US" dirty="0"/>
              <a:t>Butcher Pen Lab Results</a:t>
            </a:r>
            <a:br>
              <a:rPr lang="en-US" dirty="0"/>
            </a:br>
            <a:r>
              <a:rPr lang="en-US" dirty="0"/>
              <a:t>Pilot 2017</a:t>
            </a: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0D4FB206-4EB2-436F-933B-0AC117CCCA87}"/>
                  </a:ext>
                </a:extLst>
              </p:cNvPr>
              <p:cNvGraphicFramePr>
                <a:graphicFrameLocks noChangeAspect="1"/>
              </p:cNvGraphicFramePr>
              <p:nvPr/>
            </p:nvGraphicFramePr>
            <p:xfrm>
              <a:off x="8396112" y="0"/>
              <a:ext cx="747888" cy="560916"/>
            </p:xfrm>
            <a:graphic>
              <a:graphicData uri="http://schemas.microsoft.com/office/powerpoint/2016/slidezoom">
                <pslz:sldZm>
                  <pslz:sldZmObj sldId="256" cId="2775491427">
                    <pslz:zmPr id="{64E0AF93-94EA-40B9-92E2-0E4DC893935B}" returnToParent="0" transitionDur="1000">
                      <p166:blipFill xmlns:p166="http://schemas.microsoft.com/office/powerpoint/2016/6/main">
                        <a:blip r:embed="rId2"/>
                        <a:stretch>
                          <a:fillRect/>
                        </a:stretch>
                      </p166:blipFill>
                      <p166:spPr xmlns:p166="http://schemas.microsoft.com/office/powerpoint/2016/6/main">
                        <a:xfrm>
                          <a:off x="0" y="0"/>
                          <a:ext cx="747888" cy="560916"/>
                        </a:xfrm>
                        <a:prstGeom prst="rect">
                          <a:avLst/>
                        </a:prstGeom>
                        <a:ln w="3175">
                          <a:solidFill>
                            <a:prstClr val="ltGray"/>
                          </a:solidFill>
                        </a:ln>
                      </p166:spPr>
                    </pslz:zmPr>
                  </pslz:sldZmObj>
                </pslz:sldZm>
              </a:graphicData>
            </a:graphic>
          </p:graphicFrame>
        </mc:Choice>
        <mc:Fallback xmlns="">
          <p:pic>
            <p:nvPicPr>
              <p:cNvPr id="4" name="Slide Zoom 3">
                <a:hlinkClick r:id="rId4" action="ppaction://hlinksldjump"/>
                <a:extLst>
                  <a:ext uri="{FF2B5EF4-FFF2-40B4-BE49-F238E27FC236}">
                    <a16:creationId xmlns:a16="http://schemas.microsoft.com/office/drawing/2014/main" id="{0D4FB206-4EB2-436F-933B-0AC117CCCA87}"/>
                  </a:ext>
                </a:extLst>
              </p:cNvPr>
              <p:cNvPicPr>
                <a:picLocks noGrp="1" noRot="1" noChangeAspect="1" noMove="1" noResize="1" noEditPoints="1" noAdjustHandles="1" noChangeArrowheads="1" noChangeShapeType="1"/>
              </p:cNvPicPr>
              <p:nvPr/>
            </p:nvPicPr>
            <p:blipFill>
              <a:blip r:embed="rId5"/>
              <a:stretch>
                <a:fillRect/>
              </a:stretch>
            </p:blipFill>
            <p:spPr>
              <a:xfrm>
                <a:off x="8396112" y="0"/>
                <a:ext cx="747888" cy="560916"/>
              </a:xfrm>
              <a:prstGeom prst="rect">
                <a:avLst/>
              </a:prstGeom>
              <a:ln w="3175">
                <a:solidFill>
                  <a:prstClr val="ltGray"/>
                </a:solidFill>
              </a:ln>
            </p:spPr>
          </p:pic>
        </mc:Fallback>
      </mc:AlternateContent>
      <p:sp>
        <p:nvSpPr>
          <p:cNvPr id="9" name="Content Placeholder 8">
            <a:extLst>
              <a:ext uri="{FF2B5EF4-FFF2-40B4-BE49-F238E27FC236}">
                <a16:creationId xmlns:a16="http://schemas.microsoft.com/office/drawing/2014/main" id="{92BB1773-777F-44B6-B9B5-4ECBF20AA3B4}"/>
              </a:ext>
            </a:extLst>
          </p:cNvPr>
          <p:cNvSpPr>
            <a:spLocks noGrp="1"/>
          </p:cNvSpPr>
          <p:nvPr>
            <p:ph idx="1"/>
          </p:nvPr>
        </p:nvSpPr>
        <p:spPr/>
        <p:txBody>
          <a:bodyPr/>
          <a:lstStyle/>
          <a:p>
            <a:endParaRPr lang="en-US" dirty="0"/>
          </a:p>
        </p:txBody>
      </p:sp>
      <p:graphicFrame>
        <p:nvGraphicFramePr>
          <p:cNvPr id="18" name="Object 17">
            <a:extLst>
              <a:ext uri="{FF2B5EF4-FFF2-40B4-BE49-F238E27FC236}">
                <a16:creationId xmlns:a16="http://schemas.microsoft.com/office/drawing/2014/main" id="{8ECC1E7D-A34E-4284-B794-3ECBF50C484F}"/>
              </a:ext>
            </a:extLst>
          </p:cNvPr>
          <p:cNvGraphicFramePr>
            <a:graphicFrameLocks noChangeAspect="1"/>
          </p:cNvGraphicFramePr>
          <p:nvPr>
            <p:extLst>
              <p:ext uri="{D42A27DB-BD31-4B8C-83A1-F6EECF244321}">
                <p14:modId xmlns:p14="http://schemas.microsoft.com/office/powerpoint/2010/main" val="1685556411"/>
              </p:ext>
            </p:extLst>
          </p:nvPr>
        </p:nvGraphicFramePr>
        <p:xfrm>
          <a:off x="64655" y="2688731"/>
          <a:ext cx="8881074" cy="1447800"/>
        </p:xfrm>
        <a:graphic>
          <a:graphicData uri="http://schemas.openxmlformats.org/presentationml/2006/ole">
            <mc:AlternateContent xmlns:mc="http://schemas.openxmlformats.org/markup-compatibility/2006">
              <mc:Choice xmlns:v="urn:schemas-microsoft-com:vml" Requires="v">
                <p:oleObj name="Worksheet" r:id="rId6" imgW="21805925" imgH="3555912" progId="Excel.Sheet.12">
                  <p:embed/>
                </p:oleObj>
              </mc:Choice>
              <mc:Fallback>
                <p:oleObj name="Worksheet" r:id="rId6" imgW="21805925" imgH="3555912" progId="Excel.Sheet.12">
                  <p:embed/>
                  <p:pic>
                    <p:nvPicPr>
                      <p:cNvPr id="14" name="Object 13">
                        <a:extLst>
                          <a:ext uri="{FF2B5EF4-FFF2-40B4-BE49-F238E27FC236}">
                            <a16:creationId xmlns:a16="http://schemas.microsoft.com/office/drawing/2014/main" id="{F3427B31-90B5-4D24-92E6-611E5A4175F0}"/>
                          </a:ext>
                        </a:extLst>
                      </p:cNvPr>
                      <p:cNvPicPr/>
                      <p:nvPr/>
                    </p:nvPicPr>
                    <p:blipFill>
                      <a:blip r:embed="rId7"/>
                      <a:stretch>
                        <a:fillRect/>
                      </a:stretch>
                    </p:blipFill>
                    <p:spPr>
                      <a:xfrm>
                        <a:off x="64655" y="2688731"/>
                        <a:ext cx="8881074" cy="1447800"/>
                      </a:xfrm>
                      <a:prstGeom prst="rect">
                        <a:avLst/>
                      </a:prstGeom>
                      <a:solidFill>
                        <a:schemeClr val="tx1"/>
                      </a:solidFill>
                    </p:spPr>
                  </p:pic>
                </p:oleObj>
              </mc:Fallback>
            </mc:AlternateContent>
          </a:graphicData>
        </a:graphic>
      </p:graphicFrame>
    </p:spTree>
    <p:extLst>
      <p:ext uri="{BB962C8B-B14F-4D97-AF65-F5344CB8AC3E}">
        <p14:creationId xmlns:p14="http://schemas.microsoft.com/office/powerpoint/2010/main" val="2601460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00906-864F-494A-BAC6-6078CEDB8867}"/>
              </a:ext>
            </a:extLst>
          </p:cNvPr>
          <p:cNvSpPr>
            <a:spLocks noGrp="1"/>
          </p:cNvSpPr>
          <p:nvPr>
            <p:ph type="title"/>
          </p:nvPr>
        </p:nvSpPr>
        <p:spPr>
          <a:xfrm>
            <a:off x="482021" y="618549"/>
            <a:ext cx="6896534" cy="1080938"/>
          </a:xfrm>
        </p:spPr>
        <p:txBody>
          <a:bodyPr/>
          <a:lstStyle/>
          <a:p>
            <a:r>
              <a:rPr lang="en-US" dirty="0" err="1"/>
              <a:t>Spartman</a:t>
            </a:r>
            <a:r>
              <a:rPr lang="en-US" dirty="0"/>
              <a:t> Branch</a:t>
            </a:r>
          </a:p>
        </p:txBody>
      </p:sp>
      <p:sp>
        <p:nvSpPr>
          <p:cNvPr id="3" name="Content Placeholder 2">
            <a:extLst>
              <a:ext uri="{FF2B5EF4-FFF2-40B4-BE49-F238E27FC236}">
                <a16:creationId xmlns:a16="http://schemas.microsoft.com/office/drawing/2014/main" id="{7F28AE7B-C9D2-4BFB-A99B-1E51B037BEA7}"/>
              </a:ext>
            </a:extLst>
          </p:cNvPr>
          <p:cNvSpPr>
            <a:spLocks noGrp="1"/>
          </p:cNvSpPr>
          <p:nvPr>
            <p:ph idx="1"/>
          </p:nvPr>
        </p:nvSpPr>
        <p:spPr>
          <a:xfrm>
            <a:off x="533401" y="2336873"/>
            <a:ext cx="2209800" cy="3599316"/>
          </a:xfrm>
        </p:spPr>
        <p:txBody>
          <a:bodyPr/>
          <a:lstStyle/>
          <a:p>
            <a:r>
              <a:rPr lang="en-US" dirty="0"/>
              <a:t>Sample Event 1 March 21</a:t>
            </a:r>
          </a:p>
          <a:p>
            <a:endParaRPr lang="en-US" dirty="0"/>
          </a:p>
        </p:txBody>
      </p:sp>
      <p:pic>
        <p:nvPicPr>
          <p:cNvPr id="4" name="Picture 3">
            <a:extLst>
              <a:ext uri="{FF2B5EF4-FFF2-40B4-BE49-F238E27FC236}">
                <a16:creationId xmlns:a16="http://schemas.microsoft.com/office/drawing/2014/main" id="{1E00781D-68C1-4616-B7C4-8D1F3A252094}"/>
              </a:ext>
            </a:extLst>
          </p:cNvPr>
          <p:cNvPicPr>
            <a:picLocks noChangeAspect="1"/>
          </p:cNvPicPr>
          <p:nvPr/>
        </p:nvPicPr>
        <p:blipFill>
          <a:blip r:embed="rId2"/>
          <a:stretch>
            <a:fillRect/>
          </a:stretch>
        </p:blipFill>
        <p:spPr>
          <a:xfrm>
            <a:off x="2890938" y="1542422"/>
            <a:ext cx="6140766" cy="5188217"/>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5097CC71-79D8-4E8C-95CC-4DB668A9AECC}"/>
              </a:ext>
            </a:extLst>
          </p:cNvPr>
          <p:cNvPicPr>
            <a:picLocks noChangeAspect="1"/>
          </p:cNvPicPr>
          <p:nvPr/>
        </p:nvPicPr>
        <p:blipFill rotWithShape="1">
          <a:blip r:embed="rId3"/>
          <a:srcRect t="6598" b="25935"/>
          <a:stretch/>
        </p:blipFill>
        <p:spPr>
          <a:xfrm>
            <a:off x="6949534" y="111577"/>
            <a:ext cx="1864622" cy="3175819"/>
          </a:xfrm>
          <a:prstGeom prst="rect">
            <a:avLst/>
          </a:prstGeom>
        </p:spPr>
      </p:pic>
      <p:sp>
        <p:nvSpPr>
          <p:cNvPr id="7" name="Cross 6">
            <a:extLst>
              <a:ext uri="{FF2B5EF4-FFF2-40B4-BE49-F238E27FC236}">
                <a16:creationId xmlns:a16="http://schemas.microsoft.com/office/drawing/2014/main" id="{D70E40C7-13ED-4555-8010-29E10DD97BEA}"/>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5A62E089-31AD-4122-A407-6FA916FE8A96}"/>
                  </a:ext>
                </a:extLst>
              </p14:cNvPr>
              <p14:cNvContentPartPr/>
              <p14:nvPr/>
            </p14:nvContentPartPr>
            <p14:xfrm>
              <a:off x="3809580" y="2150267"/>
              <a:ext cx="3717840" cy="3387120"/>
            </p14:xfrm>
          </p:contentPart>
        </mc:Choice>
        <mc:Fallback xmlns="">
          <p:pic>
            <p:nvPicPr>
              <p:cNvPr id="8" name="Ink 7">
                <a:extLst>
                  <a:ext uri="{FF2B5EF4-FFF2-40B4-BE49-F238E27FC236}">
                    <a16:creationId xmlns:a16="http://schemas.microsoft.com/office/drawing/2014/main" id="{5A62E089-31AD-4122-A407-6FA916FE8A96}"/>
                  </a:ext>
                </a:extLst>
              </p:cNvPr>
              <p:cNvPicPr/>
              <p:nvPr/>
            </p:nvPicPr>
            <p:blipFill>
              <a:blip r:embed="rId5"/>
              <a:stretch>
                <a:fillRect/>
              </a:stretch>
            </p:blipFill>
            <p:spPr>
              <a:xfrm>
                <a:off x="3785822" y="2126508"/>
                <a:ext cx="3765717" cy="3434998"/>
              </a:xfrm>
              <a:prstGeom prst="rect">
                <a:avLst/>
              </a:prstGeom>
            </p:spPr>
          </p:pic>
        </mc:Fallback>
      </mc:AlternateContent>
    </p:spTree>
    <p:extLst>
      <p:ext uri="{BB962C8B-B14F-4D97-AF65-F5344CB8AC3E}">
        <p14:creationId xmlns:p14="http://schemas.microsoft.com/office/powerpoint/2010/main" val="695499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22" presetClass="entr" presetSubtype="4" fill="hold" nodeType="afterEffect">
                                  <p:stCondLst>
                                    <p:cond delay="100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2000"/>
                                        <p:tgtEl>
                                          <p:spTgt spid="8"/>
                                        </p:tgtEl>
                                      </p:cBhvr>
                                    </p:animEffect>
                                  </p:childTnLst>
                                </p:cTn>
                              </p:par>
                            </p:childTnLst>
                          </p:cTn>
                        </p:par>
                        <p:par>
                          <p:cTn id="12" fill="hold">
                            <p:stCondLst>
                              <p:cond delay="3500"/>
                            </p:stCondLst>
                            <p:childTnLst>
                              <p:par>
                                <p:cTn id="13" presetID="22" presetClass="exit" presetSubtype="4" fill="hold" nodeType="afterEffect">
                                  <p:stCondLst>
                                    <p:cond delay="2000"/>
                                  </p:stCondLst>
                                  <p:childTnLst>
                                    <p:animEffect transition="out" filter="wipe(down)">
                                      <p:cBhvr>
                                        <p:cTn id="14" dur="900"/>
                                        <p:tgtEl>
                                          <p:spTgt spid="8"/>
                                        </p:tgtEl>
                                      </p:cBhvr>
                                    </p:animEffect>
                                    <p:set>
                                      <p:cBhvr>
                                        <p:cTn id="15" dur="1" fill="hold">
                                          <p:stCondLst>
                                            <p:cond delay="8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F6276-7439-40D9-8BE5-455C897BDC3F}"/>
              </a:ext>
            </a:extLst>
          </p:cNvPr>
          <p:cNvSpPr>
            <a:spLocks noGrp="1"/>
          </p:cNvSpPr>
          <p:nvPr>
            <p:ph type="title"/>
          </p:nvPr>
        </p:nvSpPr>
        <p:spPr>
          <a:xfrm>
            <a:off x="524255" y="810328"/>
            <a:ext cx="6896534" cy="1080938"/>
          </a:xfrm>
        </p:spPr>
        <p:txBody>
          <a:bodyPr/>
          <a:lstStyle/>
          <a:p>
            <a:r>
              <a:rPr lang="en-US" dirty="0"/>
              <a:t>Wagner Creek Lab Results</a:t>
            </a:r>
            <a:br>
              <a:rPr lang="en-US" dirty="0"/>
            </a:br>
            <a:r>
              <a:rPr lang="en-US" dirty="0"/>
              <a:t>Pilot 2017</a:t>
            </a: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0D4FB206-4EB2-436F-933B-0AC117CCCA87}"/>
                  </a:ext>
                </a:extLst>
              </p:cNvPr>
              <p:cNvGraphicFramePr>
                <a:graphicFrameLocks noChangeAspect="1"/>
              </p:cNvGraphicFramePr>
              <p:nvPr/>
            </p:nvGraphicFramePr>
            <p:xfrm>
              <a:off x="8396112" y="0"/>
              <a:ext cx="747888" cy="560916"/>
            </p:xfrm>
            <a:graphic>
              <a:graphicData uri="http://schemas.microsoft.com/office/powerpoint/2016/slidezoom">
                <pslz:sldZm>
                  <pslz:sldZmObj sldId="256" cId="2775491427">
                    <pslz:zmPr id="{64E0AF93-94EA-40B9-92E2-0E4DC893935B}" returnToParent="0" transitionDur="1000">
                      <p166:blipFill xmlns:p166="http://schemas.microsoft.com/office/powerpoint/2016/6/main">
                        <a:blip r:embed="rId2"/>
                        <a:stretch>
                          <a:fillRect/>
                        </a:stretch>
                      </p166:blipFill>
                      <p166:spPr xmlns:p166="http://schemas.microsoft.com/office/powerpoint/2016/6/main">
                        <a:xfrm>
                          <a:off x="0" y="0"/>
                          <a:ext cx="747888" cy="560916"/>
                        </a:xfrm>
                        <a:prstGeom prst="rect">
                          <a:avLst/>
                        </a:prstGeom>
                        <a:ln w="3175">
                          <a:solidFill>
                            <a:prstClr val="ltGray"/>
                          </a:solidFill>
                        </a:ln>
                      </p166:spPr>
                    </pslz:zmPr>
                  </pslz:sldZmObj>
                </pslz:sldZm>
              </a:graphicData>
            </a:graphic>
          </p:graphicFrame>
        </mc:Choice>
        <mc:Fallback xmlns="">
          <p:pic>
            <p:nvPicPr>
              <p:cNvPr id="4" name="Slide Zoom 3">
                <a:hlinkClick r:id="rId4" action="ppaction://hlinksldjump"/>
                <a:extLst>
                  <a:ext uri="{FF2B5EF4-FFF2-40B4-BE49-F238E27FC236}">
                    <a16:creationId xmlns:a16="http://schemas.microsoft.com/office/drawing/2014/main" id="{0D4FB206-4EB2-436F-933B-0AC117CCCA87}"/>
                  </a:ext>
                </a:extLst>
              </p:cNvPr>
              <p:cNvPicPr>
                <a:picLocks noGrp="1" noRot="1" noChangeAspect="1" noMove="1" noResize="1" noEditPoints="1" noAdjustHandles="1" noChangeArrowheads="1" noChangeShapeType="1"/>
              </p:cNvPicPr>
              <p:nvPr/>
            </p:nvPicPr>
            <p:blipFill>
              <a:blip r:embed="rId5"/>
              <a:stretch>
                <a:fillRect/>
              </a:stretch>
            </p:blipFill>
            <p:spPr>
              <a:xfrm>
                <a:off x="8396112" y="0"/>
                <a:ext cx="747888" cy="560916"/>
              </a:xfrm>
              <a:prstGeom prst="rect">
                <a:avLst/>
              </a:prstGeom>
              <a:ln w="3175">
                <a:solidFill>
                  <a:prstClr val="ltGray"/>
                </a:solidFill>
              </a:ln>
            </p:spPr>
          </p:pic>
        </mc:Fallback>
      </mc:AlternateContent>
      <p:sp>
        <p:nvSpPr>
          <p:cNvPr id="9" name="Content Placeholder 8">
            <a:extLst>
              <a:ext uri="{FF2B5EF4-FFF2-40B4-BE49-F238E27FC236}">
                <a16:creationId xmlns:a16="http://schemas.microsoft.com/office/drawing/2014/main" id="{92BB1773-777F-44B6-B9B5-4ECBF20AA3B4}"/>
              </a:ext>
            </a:extLst>
          </p:cNvPr>
          <p:cNvSpPr>
            <a:spLocks noGrp="1"/>
          </p:cNvSpPr>
          <p:nvPr>
            <p:ph idx="1"/>
          </p:nvPr>
        </p:nvSpPr>
        <p:spPr/>
        <p:txBody>
          <a:bodyPr/>
          <a:lstStyle/>
          <a:p>
            <a:endParaRPr lang="en-US" dirty="0"/>
          </a:p>
        </p:txBody>
      </p:sp>
      <p:graphicFrame>
        <p:nvGraphicFramePr>
          <p:cNvPr id="5" name="Object 4">
            <a:extLst>
              <a:ext uri="{FF2B5EF4-FFF2-40B4-BE49-F238E27FC236}">
                <a16:creationId xmlns:a16="http://schemas.microsoft.com/office/drawing/2014/main" id="{EBE907B5-06D1-4BDC-8A15-EBFBE491266E}"/>
              </a:ext>
            </a:extLst>
          </p:cNvPr>
          <p:cNvGraphicFramePr>
            <a:graphicFrameLocks noChangeAspect="1"/>
          </p:cNvGraphicFramePr>
          <p:nvPr>
            <p:extLst>
              <p:ext uri="{D42A27DB-BD31-4B8C-83A1-F6EECF244321}">
                <p14:modId xmlns:p14="http://schemas.microsoft.com/office/powerpoint/2010/main" val="223364069"/>
              </p:ext>
            </p:extLst>
          </p:nvPr>
        </p:nvGraphicFramePr>
        <p:xfrm>
          <a:off x="318188" y="2042103"/>
          <a:ext cx="8507623" cy="4668116"/>
        </p:xfrm>
        <a:graphic>
          <a:graphicData uri="http://schemas.openxmlformats.org/presentationml/2006/ole">
            <mc:AlternateContent xmlns:mc="http://schemas.openxmlformats.org/markup-compatibility/2006">
              <mc:Choice xmlns:v="urn:schemas-microsoft-com:vml" Requires="v">
                <p:oleObj name="Worksheet" r:id="rId6" imgW="21653623" imgH="11880894" progId="Excel.Sheet.12">
                  <p:embed/>
                </p:oleObj>
              </mc:Choice>
              <mc:Fallback>
                <p:oleObj name="Worksheet" r:id="rId6" imgW="21653623" imgH="11880894" progId="Excel.Sheet.12">
                  <p:embed/>
                  <p:pic>
                    <p:nvPicPr>
                      <p:cNvPr id="0" name=""/>
                      <p:cNvPicPr/>
                      <p:nvPr/>
                    </p:nvPicPr>
                    <p:blipFill>
                      <a:blip r:embed="rId7"/>
                      <a:stretch>
                        <a:fillRect/>
                      </a:stretch>
                    </p:blipFill>
                    <p:spPr>
                      <a:xfrm>
                        <a:off x="318188" y="2042103"/>
                        <a:ext cx="8507623" cy="4668116"/>
                      </a:xfrm>
                      <a:prstGeom prst="rect">
                        <a:avLst/>
                      </a:prstGeom>
                      <a:solidFill>
                        <a:schemeClr val="tx1"/>
                      </a:solidFill>
                    </p:spPr>
                  </p:pic>
                </p:oleObj>
              </mc:Fallback>
            </mc:AlternateContent>
          </a:graphicData>
        </a:graphic>
      </p:graphicFrame>
      <p:sp>
        <p:nvSpPr>
          <p:cNvPr id="6" name="Rectangle 5">
            <a:extLst>
              <a:ext uri="{FF2B5EF4-FFF2-40B4-BE49-F238E27FC236}">
                <a16:creationId xmlns:a16="http://schemas.microsoft.com/office/drawing/2014/main" id="{D22DD075-BBC0-467F-B1E6-56BA8D77AC13}"/>
              </a:ext>
            </a:extLst>
          </p:cNvPr>
          <p:cNvSpPr/>
          <p:nvPr/>
        </p:nvSpPr>
        <p:spPr>
          <a:xfrm>
            <a:off x="318188" y="6679500"/>
            <a:ext cx="4572000" cy="215444"/>
          </a:xfrm>
          <a:prstGeom prst="rect">
            <a:avLst/>
          </a:prstGeom>
        </p:spPr>
        <p:txBody>
          <a:bodyPr>
            <a:spAutoFit/>
          </a:bodyPr>
          <a:lstStyle/>
          <a:p>
            <a:r>
              <a:rPr lang="en-US" sz="800" b="1" dirty="0">
                <a:solidFill>
                  <a:srgbClr val="000000"/>
                </a:solidFill>
                <a:latin typeface="Calibri" panose="020F0502020204030204" pitchFamily="34" charset="0"/>
              </a:rPr>
              <a:t>* Wagner was sampled during rising tide on 6-20-17. This confounds interpretation of the results. </a:t>
            </a:r>
            <a:endParaRPr lang="en-US" sz="800" dirty="0"/>
          </a:p>
        </p:txBody>
      </p:sp>
    </p:spTree>
    <p:extLst>
      <p:ext uri="{BB962C8B-B14F-4D97-AF65-F5344CB8AC3E}">
        <p14:creationId xmlns:p14="http://schemas.microsoft.com/office/powerpoint/2010/main" val="4104578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F6276-7439-40D9-8BE5-455C897BDC3F}"/>
              </a:ext>
            </a:extLst>
          </p:cNvPr>
          <p:cNvSpPr>
            <a:spLocks noGrp="1"/>
          </p:cNvSpPr>
          <p:nvPr>
            <p:ph type="title"/>
          </p:nvPr>
        </p:nvSpPr>
        <p:spPr>
          <a:xfrm>
            <a:off x="524255" y="810328"/>
            <a:ext cx="6896534" cy="1080938"/>
          </a:xfrm>
        </p:spPr>
        <p:txBody>
          <a:bodyPr/>
          <a:lstStyle/>
          <a:p>
            <a:r>
              <a:rPr lang="en-US" dirty="0"/>
              <a:t>Miller Creek Lab Results</a:t>
            </a:r>
            <a:br>
              <a:rPr lang="en-US" dirty="0"/>
            </a:br>
            <a:r>
              <a:rPr lang="en-US" dirty="0"/>
              <a:t>Pilot 2017</a:t>
            </a: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0D4FB206-4EB2-436F-933B-0AC117CCCA87}"/>
                  </a:ext>
                </a:extLst>
              </p:cNvPr>
              <p:cNvGraphicFramePr>
                <a:graphicFrameLocks noChangeAspect="1"/>
              </p:cNvGraphicFramePr>
              <p:nvPr/>
            </p:nvGraphicFramePr>
            <p:xfrm>
              <a:off x="8396112" y="0"/>
              <a:ext cx="747888" cy="560916"/>
            </p:xfrm>
            <a:graphic>
              <a:graphicData uri="http://schemas.microsoft.com/office/powerpoint/2016/slidezoom">
                <pslz:sldZm>
                  <pslz:sldZmObj sldId="256" cId="2775491427">
                    <pslz:zmPr id="{64E0AF93-94EA-40B9-92E2-0E4DC893935B}" returnToParent="0" transitionDur="1000">
                      <p166:blipFill xmlns:p166="http://schemas.microsoft.com/office/powerpoint/2016/6/main">
                        <a:blip r:embed="rId2"/>
                        <a:stretch>
                          <a:fillRect/>
                        </a:stretch>
                      </p166:blipFill>
                      <p166:spPr xmlns:p166="http://schemas.microsoft.com/office/powerpoint/2016/6/main">
                        <a:xfrm>
                          <a:off x="0" y="0"/>
                          <a:ext cx="747888" cy="560916"/>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0D4FB206-4EB2-436F-933B-0AC117CCCA87}"/>
                  </a:ext>
                </a:extLst>
              </p:cNvPr>
              <p:cNvPicPr>
                <a:picLocks noGrp="1" noRot="1" noChangeAspect="1" noMove="1" noResize="1" noEditPoints="1" noAdjustHandles="1" noChangeArrowheads="1" noChangeShapeType="1"/>
              </p:cNvPicPr>
              <p:nvPr/>
            </p:nvPicPr>
            <p:blipFill>
              <a:blip r:embed="rId4"/>
              <a:stretch>
                <a:fillRect/>
              </a:stretch>
            </p:blipFill>
            <p:spPr>
              <a:xfrm>
                <a:off x="8396112" y="0"/>
                <a:ext cx="747888" cy="560916"/>
              </a:xfrm>
              <a:prstGeom prst="rect">
                <a:avLst/>
              </a:prstGeom>
              <a:ln w="3175">
                <a:solidFill>
                  <a:prstClr val="ltGray"/>
                </a:solidFill>
              </a:ln>
            </p:spPr>
          </p:pic>
        </mc:Fallback>
      </mc:AlternateContent>
      <p:pic>
        <p:nvPicPr>
          <p:cNvPr id="3" name="Content Placeholder 2">
            <a:extLst>
              <a:ext uri="{FF2B5EF4-FFF2-40B4-BE49-F238E27FC236}">
                <a16:creationId xmlns:a16="http://schemas.microsoft.com/office/drawing/2014/main" id="{8A83C9ED-3C52-4104-A55C-56211DA679F8}"/>
              </a:ext>
            </a:extLst>
          </p:cNvPr>
          <p:cNvPicPr>
            <a:picLocks noGrp="1" noChangeAspect="1"/>
          </p:cNvPicPr>
          <p:nvPr>
            <p:ph idx="1"/>
          </p:nvPr>
        </p:nvPicPr>
        <p:blipFill>
          <a:blip r:embed="rId5"/>
          <a:stretch>
            <a:fillRect/>
          </a:stretch>
        </p:blipFill>
        <p:spPr>
          <a:xfrm>
            <a:off x="139058" y="2115127"/>
            <a:ext cx="8865883" cy="3158836"/>
          </a:xfrm>
          <a:prstGeom prst="rect">
            <a:avLst/>
          </a:prstGeom>
          <a:solidFill>
            <a:schemeClr val="tx1"/>
          </a:solidFill>
        </p:spPr>
      </p:pic>
    </p:spTree>
    <p:extLst>
      <p:ext uri="{BB962C8B-B14F-4D97-AF65-F5344CB8AC3E}">
        <p14:creationId xmlns:p14="http://schemas.microsoft.com/office/powerpoint/2010/main" val="4231633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F6276-7439-40D9-8BE5-455C897BDC3F}"/>
              </a:ext>
            </a:extLst>
          </p:cNvPr>
          <p:cNvSpPr>
            <a:spLocks noGrp="1"/>
          </p:cNvSpPr>
          <p:nvPr>
            <p:ph type="title"/>
          </p:nvPr>
        </p:nvSpPr>
        <p:spPr>
          <a:xfrm>
            <a:off x="524255" y="810328"/>
            <a:ext cx="6896534" cy="1080938"/>
          </a:xfrm>
        </p:spPr>
        <p:txBody>
          <a:bodyPr/>
          <a:lstStyle/>
          <a:p>
            <a:r>
              <a:rPr lang="en-US" dirty="0"/>
              <a:t>Hopkins Creek Lab Results</a:t>
            </a:r>
            <a:br>
              <a:rPr lang="en-US" dirty="0"/>
            </a:br>
            <a:r>
              <a:rPr lang="en-US" dirty="0"/>
              <a:t>Pilot 2017</a:t>
            </a: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0D4FB206-4EB2-436F-933B-0AC117CCCA87}"/>
                  </a:ext>
                </a:extLst>
              </p:cNvPr>
              <p:cNvGraphicFramePr>
                <a:graphicFrameLocks noChangeAspect="1"/>
              </p:cNvGraphicFramePr>
              <p:nvPr/>
            </p:nvGraphicFramePr>
            <p:xfrm>
              <a:off x="8396112" y="0"/>
              <a:ext cx="747888" cy="560916"/>
            </p:xfrm>
            <a:graphic>
              <a:graphicData uri="http://schemas.microsoft.com/office/powerpoint/2016/slidezoom">
                <pslz:sldZm>
                  <pslz:sldZmObj sldId="256" cId="2775491427">
                    <pslz:zmPr id="{64E0AF93-94EA-40B9-92E2-0E4DC893935B}" returnToParent="0" transitionDur="1000">
                      <p166:blipFill xmlns:p166="http://schemas.microsoft.com/office/powerpoint/2016/6/main">
                        <a:blip r:embed="rId2"/>
                        <a:stretch>
                          <a:fillRect/>
                        </a:stretch>
                      </p166:blipFill>
                      <p166:spPr xmlns:p166="http://schemas.microsoft.com/office/powerpoint/2016/6/main">
                        <a:xfrm>
                          <a:off x="0" y="0"/>
                          <a:ext cx="747888" cy="560916"/>
                        </a:xfrm>
                        <a:prstGeom prst="rect">
                          <a:avLst/>
                        </a:prstGeom>
                        <a:ln w="3175">
                          <a:solidFill>
                            <a:prstClr val="ltGray"/>
                          </a:solidFill>
                        </a:ln>
                      </p166:spPr>
                    </pslz:zmPr>
                  </pslz:sldZmObj>
                </pslz:sldZm>
              </a:graphicData>
            </a:graphic>
          </p:graphicFrame>
        </mc:Choice>
        <mc:Fallback xmlns="">
          <p:pic>
            <p:nvPicPr>
              <p:cNvPr id="4" name="Slide Zoom 3">
                <a:hlinkClick r:id="rId4" action="ppaction://hlinksldjump"/>
                <a:extLst>
                  <a:ext uri="{FF2B5EF4-FFF2-40B4-BE49-F238E27FC236}">
                    <a16:creationId xmlns:a16="http://schemas.microsoft.com/office/drawing/2014/main" id="{0D4FB206-4EB2-436F-933B-0AC117CCCA87}"/>
                  </a:ext>
                </a:extLst>
              </p:cNvPr>
              <p:cNvPicPr>
                <a:picLocks noGrp="1" noRot="1" noChangeAspect="1" noMove="1" noResize="1" noEditPoints="1" noAdjustHandles="1" noChangeArrowheads="1" noChangeShapeType="1"/>
              </p:cNvPicPr>
              <p:nvPr/>
            </p:nvPicPr>
            <p:blipFill>
              <a:blip r:embed="rId5"/>
              <a:stretch>
                <a:fillRect/>
              </a:stretch>
            </p:blipFill>
            <p:spPr>
              <a:xfrm>
                <a:off x="8396112" y="0"/>
                <a:ext cx="747888" cy="560916"/>
              </a:xfrm>
              <a:prstGeom prst="rect">
                <a:avLst/>
              </a:prstGeom>
              <a:ln w="3175">
                <a:solidFill>
                  <a:prstClr val="ltGray"/>
                </a:solidFill>
              </a:ln>
            </p:spPr>
          </p:pic>
        </mc:Fallback>
      </mc:AlternateContent>
      <p:sp>
        <p:nvSpPr>
          <p:cNvPr id="9" name="Content Placeholder 8">
            <a:extLst>
              <a:ext uri="{FF2B5EF4-FFF2-40B4-BE49-F238E27FC236}">
                <a16:creationId xmlns:a16="http://schemas.microsoft.com/office/drawing/2014/main" id="{92BB1773-777F-44B6-B9B5-4ECBF20AA3B4}"/>
              </a:ext>
            </a:extLst>
          </p:cNvPr>
          <p:cNvSpPr>
            <a:spLocks noGrp="1"/>
          </p:cNvSpPr>
          <p:nvPr>
            <p:ph idx="1"/>
          </p:nvPr>
        </p:nvSpPr>
        <p:spPr/>
        <p:txBody>
          <a:bodyPr/>
          <a:lstStyle/>
          <a:p>
            <a:endParaRPr lang="en-US" dirty="0"/>
          </a:p>
        </p:txBody>
      </p:sp>
      <p:graphicFrame>
        <p:nvGraphicFramePr>
          <p:cNvPr id="5" name="Object 4">
            <a:extLst>
              <a:ext uri="{FF2B5EF4-FFF2-40B4-BE49-F238E27FC236}">
                <a16:creationId xmlns:a16="http://schemas.microsoft.com/office/drawing/2014/main" id="{03491410-F960-465D-B853-FB9BDB3EA10C}"/>
              </a:ext>
            </a:extLst>
          </p:cNvPr>
          <p:cNvGraphicFramePr>
            <a:graphicFrameLocks noChangeAspect="1"/>
          </p:cNvGraphicFramePr>
          <p:nvPr>
            <p:extLst>
              <p:ext uri="{D42A27DB-BD31-4B8C-83A1-F6EECF244321}">
                <p14:modId xmlns:p14="http://schemas.microsoft.com/office/powerpoint/2010/main" val="4024655350"/>
              </p:ext>
            </p:extLst>
          </p:nvPr>
        </p:nvGraphicFramePr>
        <p:xfrm>
          <a:off x="3052680" y="1425719"/>
          <a:ext cx="5694155" cy="5335299"/>
        </p:xfrm>
        <a:graphic>
          <a:graphicData uri="http://schemas.openxmlformats.org/presentationml/2006/ole">
            <mc:AlternateContent xmlns:mc="http://schemas.openxmlformats.org/markup-compatibility/2006">
              <mc:Choice xmlns:v="urn:schemas-microsoft-com:vml" Requires="v">
                <p:oleObj name="Worksheet" r:id="rId6" imgW="12750701" imgH="11950656" progId="Excel.Sheet.12">
                  <p:embed/>
                </p:oleObj>
              </mc:Choice>
              <mc:Fallback>
                <p:oleObj name="Worksheet" r:id="rId6" imgW="12750701" imgH="11950656" progId="Excel.Sheet.12">
                  <p:embed/>
                  <p:pic>
                    <p:nvPicPr>
                      <p:cNvPr id="0" name=""/>
                      <p:cNvPicPr/>
                      <p:nvPr/>
                    </p:nvPicPr>
                    <p:blipFill>
                      <a:blip r:embed="rId7"/>
                      <a:stretch>
                        <a:fillRect/>
                      </a:stretch>
                    </p:blipFill>
                    <p:spPr>
                      <a:xfrm>
                        <a:off x="3052680" y="1425719"/>
                        <a:ext cx="5694155" cy="5335299"/>
                      </a:xfrm>
                      <a:prstGeom prst="rect">
                        <a:avLst/>
                      </a:prstGeom>
                      <a:solidFill>
                        <a:schemeClr val="tx1"/>
                      </a:solidFill>
                    </p:spPr>
                  </p:pic>
                </p:oleObj>
              </mc:Fallback>
            </mc:AlternateContent>
          </a:graphicData>
        </a:graphic>
      </p:graphicFrame>
    </p:spTree>
    <p:extLst>
      <p:ext uri="{BB962C8B-B14F-4D97-AF65-F5344CB8AC3E}">
        <p14:creationId xmlns:p14="http://schemas.microsoft.com/office/powerpoint/2010/main" val="3658777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F6276-7439-40D9-8BE5-455C897BDC3F}"/>
              </a:ext>
            </a:extLst>
          </p:cNvPr>
          <p:cNvSpPr>
            <a:spLocks noGrp="1"/>
          </p:cNvSpPr>
          <p:nvPr>
            <p:ph type="title"/>
          </p:nvPr>
        </p:nvSpPr>
        <p:spPr>
          <a:xfrm>
            <a:off x="524255" y="810328"/>
            <a:ext cx="6896534" cy="1080938"/>
          </a:xfrm>
        </p:spPr>
        <p:txBody>
          <a:bodyPr>
            <a:normAutofit/>
          </a:bodyPr>
          <a:lstStyle/>
          <a:p>
            <a:r>
              <a:rPr lang="en-US" dirty="0" err="1"/>
              <a:t>Spartman</a:t>
            </a:r>
            <a:r>
              <a:rPr lang="en-US" dirty="0"/>
              <a:t> Branch Lab Results</a:t>
            </a:r>
            <a:br>
              <a:rPr lang="en-US" dirty="0"/>
            </a:br>
            <a:r>
              <a:rPr lang="en-US" dirty="0"/>
              <a:t>Pilot 2017</a:t>
            </a: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0D4FB206-4EB2-436F-933B-0AC117CCCA87}"/>
                  </a:ext>
                </a:extLst>
              </p:cNvPr>
              <p:cNvGraphicFramePr>
                <a:graphicFrameLocks noChangeAspect="1"/>
              </p:cNvGraphicFramePr>
              <p:nvPr/>
            </p:nvGraphicFramePr>
            <p:xfrm>
              <a:off x="8396112" y="0"/>
              <a:ext cx="747888" cy="560916"/>
            </p:xfrm>
            <a:graphic>
              <a:graphicData uri="http://schemas.microsoft.com/office/powerpoint/2016/slidezoom">
                <pslz:sldZm>
                  <pslz:sldZmObj sldId="256" cId="2775491427">
                    <pslz:zmPr id="{64E0AF93-94EA-40B9-92E2-0E4DC893935B}" returnToParent="0" transitionDur="1000">
                      <p166:blipFill xmlns:p166="http://schemas.microsoft.com/office/powerpoint/2016/6/main">
                        <a:blip r:embed="rId2"/>
                        <a:stretch>
                          <a:fillRect/>
                        </a:stretch>
                      </p166:blipFill>
                      <p166:spPr xmlns:p166="http://schemas.microsoft.com/office/powerpoint/2016/6/main">
                        <a:xfrm>
                          <a:off x="0" y="0"/>
                          <a:ext cx="747888" cy="560916"/>
                        </a:xfrm>
                        <a:prstGeom prst="rect">
                          <a:avLst/>
                        </a:prstGeom>
                        <a:ln w="3175">
                          <a:solidFill>
                            <a:prstClr val="ltGray"/>
                          </a:solidFill>
                        </a:ln>
                      </p166:spPr>
                    </pslz:zmPr>
                  </pslz:sldZmObj>
                </pslz:sldZm>
              </a:graphicData>
            </a:graphic>
          </p:graphicFrame>
        </mc:Choice>
        <mc:Fallback xmlns="">
          <p:pic>
            <p:nvPicPr>
              <p:cNvPr id="4" name="Slide Zoom 3">
                <a:hlinkClick r:id="rId4" action="ppaction://hlinksldjump"/>
                <a:extLst>
                  <a:ext uri="{FF2B5EF4-FFF2-40B4-BE49-F238E27FC236}">
                    <a16:creationId xmlns:a16="http://schemas.microsoft.com/office/drawing/2014/main" id="{0D4FB206-4EB2-436F-933B-0AC117CCCA87}"/>
                  </a:ext>
                </a:extLst>
              </p:cNvPr>
              <p:cNvPicPr>
                <a:picLocks noGrp="1" noRot="1" noChangeAspect="1" noMove="1" noResize="1" noEditPoints="1" noAdjustHandles="1" noChangeArrowheads="1" noChangeShapeType="1"/>
              </p:cNvPicPr>
              <p:nvPr/>
            </p:nvPicPr>
            <p:blipFill>
              <a:blip r:embed="rId5"/>
              <a:stretch>
                <a:fillRect/>
              </a:stretch>
            </p:blipFill>
            <p:spPr>
              <a:xfrm>
                <a:off x="8396112" y="0"/>
                <a:ext cx="747888" cy="560916"/>
              </a:xfrm>
              <a:prstGeom prst="rect">
                <a:avLst/>
              </a:prstGeom>
              <a:ln w="3175">
                <a:solidFill>
                  <a:prstClr val="ltGray"/>
                </a:solidFill>
              </a:ln>
            </p:spPr>
          </p:pic>
        </mc:Fallback>
      </mc:AlternateContent>
      <p:sp>
        <p:nvSpPr>
          <p:cNvPr id="9" name="Content Placeholder 8">
            <a:extLst>
              <a:ext uri="{FF2B5EF4-FFF2-40B4-BE49-F238E27FC236}">
                <a16:creationId xmlns:a16="http://schemas.microsoft.com/office/drawing/2014/main" id="{92BB1773-777F-44B6-B9B5-4ECBF20AA3B4}"/>
              </a:ext>
            </a:extLst>
          </p:cNvPr>
          <p:cNvSpPr>
            <a:spLocks noGrp="1"/>
          </p:cNvSpPr>
          <p:nvPr>
            <p:ph idx="1"/>
          </p:nvPr>
        </p:nvSpPr>
        <p:spPr/>
        <p:txBody>
          <a:bodyPr/>
          <a:lstStyle/>
          <a:p>
            <a:endParaRPr lang="en-US" dirty="0"/>
          </a:p>
        </p:txBody>
      </p:sp>
      <p:graphicFrame>
        <p:nvGraphicFramePr>
          <p:cNvPr id="5" name="Object 4">
            <a:extLst>
              <a:ext uri="{FF2B5EF4-FFF2-40B4-BE49-F238E27FC236}">
                <a16:creationId xmlns:a16="http://schemas.microsoft.com/office/drawing/2014/main" id="{C7A54AAB-6506-4F4D-A041-FC8BA3958A59}"/>
              </a:ext>
            </a:extLst>
          </p:cNvPr>
          <p:cNvGraphicFramePr>
            <a:graphicFrameLocks noChangeAspect="1"/>
          </p:cNvGraphicFramePr>
          <p:nvPr>
            <p:extLst>
              <p:ext uri="{D42A27DB-BD31-4B8C-83A1-F6EECF244321}">
                <p14:modId xmlns:p14="http://schemas.microsoft.com/office/powerpoint/2010/main" val="842964817"/>
              </p:ext>
            </p:extLst>
          </p:nvPr>
        </p:nvGraphicFramePr>
        <p:xfrm>
          <a:off x="285561" y="2435299"/>
          <a:ext cx="8628299" cy="4049009"/>
        </p:xfrm>
        <a:graphic>
          <a:graphicData uri="http://schemas.openxmlformats.org/presentationml/2006/ole">
            <mc:AlternateContent xmlns:mc="http://schemas.openxmlformats.org/markup-compatibility/2006">
              <mc:Choice xmlns:v="urn:schemas-microsoft-com:vml" Requires="v">
                <p:oleObj name="Worksheet" r:id="rId6" imgW="21653623" imgH="10160088" progId="Excel.Sheet.12">
                  <p:embed/>
                </p:oleObj>
              </mc:Choice>
              <mc:Fallback>
                <p:oleObj name="Worksheet" r:id="rId6" imgW="21653623" imgH="10160088" progId="Excel.Sheet.12">
                  <p:embed/>
                  <p:pic>
                    <p:nvPicPr>
                      <p:cNvPr id="0" name=""/>
                      <p:cNvPicPr/>
                      <p:nvPr/>
                    </p:nvPicPr>
                    <p:blipFill>
                      <a:blip r:embed="rId7"/>
                      <a:stretch>
                        <a:fillRect/>
                      </a:stretch>
                    </p:blipFill>
                    <p:spPr>
                      <a:xfrm>
                        <a:off x="285561" y="2435299"/>
                        <a:ext cx="8628299" cy="4049009"/>
                      </a:xfrm>
                      <a:prstGeom prst="rect">
                        <a:avLst/>
                      </a:prstGeom>
                      <a:solidFill>
                        <a:schemeClr val="tx1"/>
                      </a:solidFill>
                    </p:spPr>
                  </p:pic>
                </p:oleObj>
              </mc:Fallback>
            </mc:AlternateContent>
          </a:graphicData>
        </a:graphic>
      </p:graphicFrame>
    </p:spTree>
    <p:extLst>
      <p:ext uri="{BB962C8B-B14F-4D97-AF65-F5344CB8AC3E}">
        <p14:creationId xmlns:p14="http://schemas.microsoft.com/office/powerpoint/2010/main" val="427916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F6276-7439-40D9-8BE5-455C897BDC3F}"/>
              </a:ext>
            </a:extLst>
          </p:cNvPr>
          <p:cNvSpPr>
            <a:spLocks noGrp="1"/>
          </p:cNvSpPr>
          <p:nvPr>
            <p:ph type="title"/>
          </p:nvPr>
        </p:nvSpPr>
        <p:spPr>
          <a:xfrm>
            <a:off x="524255" y="810328"/>
            <a:ext cx="6896534" cy="1080938"/>
          </a:xfrm>
        </p:spPr>
        <p:txBody>
          <a:bodyPr>
            <a:normAutofit/>
          </a:bodyPr>
          <a:lstStyle/>
          <a:p>
            <a:r>
              <a:rPr lang="en-US" dirty="0"/>
              <a:t>Jackson Creek Lab Results</a:t>
            </a:r>
            <a:br>
              <a:rPr lang="en-US" dirty="0"/>
            </a:br>
            <a:r>
              <a:rPr lang="en-US" dirty="0"/>
              <a:t>Pilot 2017</a:t>
            </a: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0D4FB206-4EB2-436F-933B-0AC117CCCA87}"/>
                  </a:ext>
                </a:extLst>
              </p:cNvPr>
              <p:cNvGraphicFramePr>
                <a:graphicFrameLocks noChangeAspect="1"/>
              </p:cNvGraphicFramePr>
              <p:nvPr/>
            </p:nvGraphicFramePr>
            <p:xfrm>
              <a:off x="8396112" y="0"/>
              <a:ext cx="747888" cy="560916"/>
            </p:xfrm>
            <a:graphic>
              <a:graphicData uri="http://schemas.microsoft.com/office/powerpoint/2016/slidezoom">
                <pslz:sldZm>
                  <pslz:sldZmObj sldId="256" cId="2775491427">
                    <pslz:zmPr id="{64E0AF93-94EA-40B9-92E2-0E4DC893935B}" returnToParent="0" transitionDur="1000">
                      <p166:blipFill xmlns:p166="http://schemas.microsoft.com/office/powerpoint/2016/6/main">
                        <a:blip r:embed="rId2"/>
                        <a:stretch>
                          <a:fillRect/>
                        </a:stretch>
                      </p166:blipFill>
                      <p166:spPr xmlns:p166="http://schemas.microsoft.com/office/powerpoint/2016/6/main">
                        <a:xfrm>
                          <a:off x="0" y="0"/>
                          <a:ext cx="747888" cy="560916"/>
                        </a:xfrm>
                        <a:prstGeom prst="rect">
                          <a:avLst/>
                        </a:prstGeom>
                        <a:ln w="3175">
                          <a:solidFill>
                            <a:prstClr val="ltGray"/>
                          </a:solidFill>
                        </a:ln>
                      </p166:spPr>
                    </pslz:zmPr>
                  </pslz:sldZmObj>
                </pslz:sldZm>
              </a:graphicData>
            </a:graphic>
          </p:graphicFrame>
        </mc:Choice>
        <mc:Fallback xmlns="">
          <p:pic>
            <p:nvPicPr>
              <p:cNvPr id="4" name="Slide Zoom 3">
                <a:hlinkClick r:id="rId4" action="ppaction://hlinksldjump"/>
                <a:extLst>
                  <a:ext uri="{FF2B5EF4-FFF2-40B4-BE49-F238E27FC236}">
                    <a16:creationId xmlns:a16="http://schemas.microsoft.com/office/drawing/2014/main" id="{0D4FB206-4EB2-436F-933B-0AC117CCCA87}"/>
                  </a:ext>
                </a:extLst>
              </p:cNvPr>
              <p:cNvPicPr>
                <a:picLocks noGrp="1" noRot="1" noChangeAspect="1" noMove="1" noResize="1" noEditPoints="1" noAdjustHandles="1" noChangeArrowheads="1" noChangeShapeType="1"/>
              </p:cNvPicPr>
              <p:nvPr/>
            </p:nvPicPr>
            <p:blipFill>
              <a:blip r:embed="rId5"/>
              <a:stretch>
                <a:fillRect/>
              </a:stretch>
            </p:blipFill>
            <p:spPr>
              <a:xfrm>
                <a:off x="8396112" y="0"/>
                <a:ext cx="747888" cy="560916"/>
              </a:xfrm>
              <a:prstGeom prst="rect">
                <a:avLst/>
              </a:prstGeom>
              <a:ln w="3175">
                <a:solidFill>
                  <a:prstClr val="ltGray"/>
                </a:solidFill>
              </a:ln>
            </p:spPr>
          </p:pic>
        </mc:Fallback>
      </mc:AlternateContent>
      <p:sp>
        <p:nvSpPr>
          <p:cNvPr id="9" name="Content Placeholder 8">
            <a:extLst>
              <a:ext uri="{FF2B5EF4-FFF2-40B4-BE49-F238E27FC236}">
                <a16:creationId xmlns:a16="http://schemas.microsoft.com/office/drawing/2014/main" id="{92BB1773-777F-44B6-B9B5-4ECBF20AA3B4}"/>
              </a:ext>
            </a:extLst>
          </p:cNvPr>
          <p:cNvSpPr>
            <a:spLocks noGrp="1"/>
          </p:cNvSpPr>
          <p:nvPr>
            <p:ph idx="1"/>
          </p:nvPr>
        </p:nvSpPr>
        <p:spPr/>
        <p:txBody>
          <a:bodyPr/>
          <a:lstStyle/>
          <a:p>
            <a:endParaRPr lang="en-US" dirty="0"/>
          </a:p>
        </p:txBody>
      </p:sp>
      <p:graphicFrame>
        <p:nvGraphicFramePr>
          <p:cNvPr id="5" name="Object 4">
            <a:extLst>
              <a:ext uri="{FF2B5EF4-FFF2-40B4-BE49-F238E27FC236}">
                <a16:creationId xmlns:a16="http://schemas.microsoft.com/office/drawing/2014/main" id="{EF5D94E4-B30F-490E-81F0-6BEF3E54EBC5}"/>
              </a:ext>
            </a:extLst>
          </p:cNvPr>
          <p:cNvGraphicFramePr>
            <a:graphicFrameLocks noChangeAspect="1"/>
          </p:cNvGraphicFramePr>
          <p:nvPr>
            <p:extLst>
              <p:ext uri="{D42A27DB-BD31-4B8C-83A1-F6EECF244321}">
                <p14:modId xmlns:p14="http://schemas.microsoft.com/office/powerpoint/2010/main" val="307846790"/>
              </p:ext>
            </p:extLst>
          </p:nvPr>
        </p:nvGraphicFramePr>
        <p:xfrm>
          <a:off x="120650" y="2235200"/>
          <a:ext cx="5003800" cy="4498975"/>
        </p:xfrm>
        <a:graphic>
          <a:graphicData uri="http://schemas.openxmlformats.org/presentationml/2006/ole">
            <mc:AlternateContent xmlns:mc="http://schemas.openxmlformats.org/markup-compatibility/2006">
              <mc:Choice xmlns:v="urn:schemas-microsoft-com:vml" Requires="v">
                <p:oleObj name="Worksheet" r:id="rId6" imgW="12182530" imgH="10953881" progId="Excel.Sheet.12">
                  <p:embed/>
                </p:oleObj>
              </mc:Choice>
              <mc:Fallback>
                <p:oleObj name="Worksheet" r:id="rId6" imgW="12182530" imgH="10953881" progId="Excel.Sheet.12">
                  <p:embed/>
                  <p:pic>
                    <p:nvPicPr>
                      <p:cNvPr id="0" name=""/>
                      <p:cNvPicPr/>
                      <p:nvPr/>
                    </p:nvPicPr>
                    <p:blipFill>
                      <a:blip r:embed="rId7"/>
                      <a:stretch>
                        <a:fillRect/>
                      </a:stretch>
                    </p:blipFill>
                    <p:spPr>
                      <a:xfrm>
                        <a:off x="120650" y="2235200"/>
                        <a:ext cx="5003800" cy="4498975"/>
                      </a:xfrm>
                      <a:prstGeom prst="rect">
                        <a:avLst/>
                      </a:prstGeom>
                      <a:solidFill>
                        <a:schemeClr val="tx1"/>
                      </a:solidFill>
                    </p:spPr>
                  </p:pic>
                </p:oleObj>
              </mc:Fallback>
            </mc:AlternateContent>
          </a:graphicData>
        </a:graphic>
      </p:graphicFrame>
    </p:spTree>
    <p:extLst>
      <p:ext uri="{BB962C8B-B14F-4D97-AF65-F5344CB8AC3E}">
        <p14:creationId xmlns:p14="http://schemas.microsoft.com/office/powerpoint/2010/main" val="2061132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E6172-5EF3-472A-9D8B-5045A16CF321}"/>
              </a:ext>
            </a:extLst>
          </p:cNvPr>
          <p:cNvSpPr>
            <a:spLocks noGrp="1"/>
          </p:cNvSpPr>
          <p:nvPr>
            <p:ph type="title"/>
          </p:nvPr>
        </p:nvSpPr>
        <p:spPr/>
        <p:txBody>
          <a:bodyPr/>
          <a:lstStyle/>
          <a:p>
            <a:r>
              <a:rPr lang="en-US" dirty="0"/>
              <a:t>End.</a:t>
            </a:r>
          </a:p>
        </p:txBody>
      </p:sp>
      <p:pic>
        <p:nvPicPr>
          <p:cNvPr id="4" name="Picture 3">
            <a:extLst>
              <a:ext uri="{FF2B5EF4-FFF2-40B4-BE49-F238E27FC236}">
                <a16:creationId xmlns:a16="http://schemas.microsoft.com/office/drawing/2014/main" id="{5B69755A-378A-48A1-A11F-953BCF61235F}"/>
              </a:ext>
            </a:extLst>
          </p:cNvPr>
          <p:cNvPicPr>
            <a:picLocks noChangeAspect="1"/>
          </p:cNvPicPr>
          <p:nvPr/>
        </p:nvPicPr>
        <p:blipFill>
          <a:blip r:embed="rId2"/>
          <a:stretch>
            <a:fillRect/>
          </a:stretch>
        </p:blipFill>
        <p:spPr>
          <a:xfrm>
            <a:off x="333628" y="5023835"/>
            <a:ext cx="5428744" cy="1716800"/>
          </a:xfrm>
          <a:prstGeom prst="rect">
            <a:avLst/>
          </a:prstGeom>
        </p:spPr>
      </p:pic>
    </p:spTree>
    <p:extLst>
      <p:ext uri="{BB962C8B-B14F-4D97-AF65-F5344CB8AC3E}">
        <p14:creationId xmlns:p14="http://schemas.microsoft.com/office/powerpoint/2010/main" val="399179180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A4030-03C4-44A7-962D-AFC93DB73A52}"/>
              </a:ext>
            </a:extLst>
          </p:cNvPr>
          <p:cNvSpPr>
            <a:spLocks noGrp="1"/>
          </p:cNvSpPr>
          <p:nvPr>
            <p:ph type="title"/>
          </p:nvPr>
        </p:nvSpPr>
        <p:spPr>
          <a:xfrm>
            <a:off x="2864331" y="753228"/>
            <a:ext cx="4563841" cy="1080938"/>
          </a:xfrm>
        </p:spPr>
        <p:txBody>
          <a:bodyPr/>
          <a:lstStyle/>
          <a:p>
            <a:r>
              <a:rPr lang="en-US" dirty="0"/>
              <a:t>Symbol Sizes</a:t>
            </a:r>
          </a:p>
        </p:txBody>
      </p:sp>
      <p:pic>
        <p:nvPicPr>
          <p:cNvPr id="4" name="Picture 3">
            <a:extLst>
              <a:ext uri="{FF2B5EF4-FFF2-40B4-BE49-F238E27FC236}">
                <a16:creationId xmlns:a16="http://schemas.microsoft.com/office/drawing/2014/main" id="{E2EEE405-3C41-4B72-93D7-917E0245DBC9}"/>
              </a:ext>
            </a:extLst>
          </p:cNvPr>
          <p:cNvPicPr>
            <a:picLocks noChangeAspect="1"/>
          </p:cNvPicPr>
          <p:nvPr/>
        </p:nvPicPr>
        <p:blipFill>
          <a:blip r:embed="rId2"/>
          <a:stretch>
            <a:fillRect/>
          </a:stretch>
        </p:blipFill>
        <p:spPr>
          <a:xfrm>
            <a:off x="195503" y="603205"/>
            <a:ext cx="2668829" cy="6737395"/>
          </a:xfrm>
          <a:prstGeom prst="rect">
            <a:avLst/>
          </a:prstGeom>
          <a:solidFill>
            <a:srgbClr val="CCFFFF">
              <a:alpha val="0"/>
            </a:srgbClr>
          </a:solidFill>
          <a:ln>
            <a:solidFill>
              <a:srgbClr val="FFFFFF"/>
            </a:solidFill>
          </a:ln>
        </p:spPr>
      </p:pic>
      <p:sp>
        <p:nvSpPr>
          <p:cNvPr id="3" name="Content Placeholder 2">
            <a:extLst>
              <a:ext uri="{FF2B5EF4-FFF2-40B4-BE49-F238E27FC236}">
                <a16:creationId xmlns:a16="http://schemas.microsoft.com/office/drawing/2014/main" id="{CE83A9D7-6BB1-4386-A671-453437CC383F}"/>
              </a:ext>
            </a:extLst>
          </p:cNvPr>
          <p:cNvSpPr>
            <a:spLocks noGrp="1"/>
          </p:cNvSpPr>
          <p:nvPr>
            <p:ph idx="1"/>
          </p:nvPr>
        </p:nvSpPr>
        <p:spPr>
          <a:xfrm>
            <a:off x="3033839" y="2329059"/>
            <a:ext cx="5214147" cy="3666067"/>
          </a:xfrm>
        </p:spPr>
        <p:txBody>
          <a:bodyPr>
            <a:normAutofit lnSpcReduction="10000"/>
          </a:bodyPr>
          <a:lstStyle/>
          <a:p>
            <a:r>
              <a:rPr lang="en-US" sz="1800" dirty="0">
                <a:solidFill>
                  <a:schemeClr val="bg1"/>
                </a:solidFill>
              </a:rPr>
              <a:t>VERY HIGH</a:t>
            </a:r>
            <a:br>
              <a:rPr lang="en-US" sz="1800" dirty="0">
                <a:solidFill>
                  <a:schemeClr val="bg1"/>
                </a:solidFill>
              </a:rPr>
            </a:br>
            <a:r>
              <a:rPr lang="en-US" sz="1800" dirty="0">
                <a:solidFill>
                  <a:schemeClr val="bg1"/>
                </a:solidFill>
              </a:rPr>
              <a:t>Break Point: 80 (80 </a:t>
            </a:r>
            <a:r>
              <a:rPr lang="en-US" sz="1800" dirty="0" err="1">
                <a:solidFill>
                  <a:schemeClr val="bg1"/>
                </a:solidFill>
              </a:rPr>
              <a:t>pt</a:t>
            </a:r>
            <a:r>
              <a:rPr lang="en-US" sz="1800" dirty="0">
                <a:solidFill>
                  <a:schemeClr val="bg1"/>
                </a:solidFill>
              </a:rPr>
              <a:t>) (4</a:t>
            </a:r>
            <a:r>
              <a:rPr lang="en-US" sz="1800" baseline="30000" dirty="0">
                <a:solidFill>
                  <a:schemeClr val="bg1"/>
                </a:solidFill>
              </a:rPr>
              <a:t>th</a:t>
            </a:r>
            <a:r>
              <a:rPr lang="en-US" sz="1800" dirty="0">
                <a:solidFill>
                  <a:schemeClr val="bg1"/>
                </a:solidFill>
              </a:rPr>
              <a:t> purple) (black)</a:t>
            </a:r>
          </a:p>
          <a:p>
            <a:r>
              <a:rPr lang="en-US" sz="1800" dirty="0">
                <a:solidFill>
                  <a:schemeClr val="bg1"/>
                </a:solidFill>
              </a:rPr>
              <a:t>HIGH</a:t>
            </a:r>
            <a:br>
              <a:rPr lang="en-US" sz="1800" dirty="0">
                <a:solidFill>
                  <a:schemeClr val="bg1"/>
                </a:solidFill>
              </a:rPr>
            </a:br>
            <a:r>
              <a:rPr lang="en-US" sz="1800" dirty="0">
                <a:solidFill>
                  <a:schemeClr val="bg1"/>
                </a:solidFill>
              </a:rPr>
              <a:t>39 (68 </a:t>
            </a:r>
            <a:r>
              <a:rPr lang="en-US" sz="1800" dirty="0" err="1">
                <a:solidFill>
                  <a:schemeClr val="bg1"/>
                </a:solidFill>
              </a:rPr>
              <a:t>pt</a:t>
            </a:r>
            <a:r>
              <a:rPr lang="en-US" sz="1800" dirty="0">
                <a:solidFill>
                  <a:schemeClr val="bg1"/>
                </a:solidFill>
              </a:rPr>
              <a:t>) (3</a:t>
            </a:r>
            <a:r>
              <a:rPr lang="en-US" sz="1800" baseline="30000" dirty="0">
                <a:solidFill>
                  <a:schemeClr val="bg1"/>
                </a:solidFill>
              </a:rPr>
              <a:t>rd</a:t>
            </a:r>
            <a:r>
              <a:rPr lang="en-US" sz="1800" dirty="0">
                <a:solidFill>
                  <a:schemeClr val="bg1"/>
                </a:solidFill>
              </a:rPr>
              <a:t> red) (black)</a:t>
            </a:r>
          </a:p>
          <a:p>
            <a:r>
              <a:rPr lang="en-US" sz="1800" dirty="0">
                <a:solidFill>
                  <a:schemeClr val="bg1"/>
                </a:solidFill>
              </a:rPr>
              <a:t>MEDIUM</a:t>
            </a:r>
            <a:br>
              <a:rPr lang="en-US" sz="1800" dirty="0">
                <a:solidFill>
                  <a:schemeClr val="bg1"/>
                </a:solidFill>
              </a:rPr>
            </a:br>
            <a:r>
              <a:rPr lang="en-US" sz="1800" dirty="0">
                <a:solidFill>
                  <a:schemeClr val="bg1"/>
                </a:solidFill>
              </a:rPr>
              <a:t>20 (56pt) (3</a:t>
            </a:r>
            <a:r>
              <a:rPr lang="en-US" sz="1800" baseline="30000" dirty="0">
                <a:solidFill>
                  <a:schemeClr val="bg1"/>
                </a:solidFill>
              </a:rPr>
              <a:t>rd</a:t>
            </a:r>
            <a:r>
              <a:rPr lang="en-US" sz="1800" dirty="0">
                <a:solidFill>
                  <a:schemeClr val="bg1"/>
                </a:solidFill>
              </a:rPr>
              <a:t> light orange) (black)</a:t>
            </a:r>
          </a:p>
          <a:p>
            <a:r>
              <a:rPr lang="en-US" sz="1800" dirty="0">
                <a:solidFill>
                  <a:schemeClr val="bg1"/>
                </a:solidFill>
              </a:rPr>
              <a:t>LOW</a:t>
            </a:r>
            <a:br>
              <a:rPr lang="en-US" sz="1800" dirty="0">
                <a:solidFill>
                  <a:schemeClr val="bg1"/>
                </a:solidFill>
              </a:rPr>
            </a:br>
            <a:r>
              <a:rPr lang="en-US" sz="1800" dirty="0">
                <a:solidFill>
                  <a:schemeClr val="bg1"/>
                </a:solidFill>
              </a:rPr>
              <a:t>5 (44 </a:t>
            </a:r>
            <a:r>
              <a:rPr lang="en-US" sz="1800" dirty="0" err="1">
                <a:solidFill>
                  <a:schemeClr val="bg1"/>
                </a:solidFill>
              </a:rPr>
              <a:t>pt</a:t>
            </a:r>
            <a:r>
              <a:rPr lang="en-US" sz="1800" dirty="0">
                <a:solidFill>
                  <a:schemeClr val="bg1"/>
                </a:solidFill>
              </a:rPr>
              <a:t>) (2</a:t>
            </a:r>
            <a:r>
              <a:rPr lang="en-US" sz="1800" baseline="30000" dirty="0">
                <a:solidFill>
                  <a:schemeClr val="bg1"/>
                </a:solidFill>
              </a:rPr>
              <a:t>nd</a:t>
            </a:r>
            <a:r>
              <a:rPr lang="en-US" sz="1800" dirty="0">
                <a:solidFill>
                  <a:schemeClr val="bg1"/>
                </a:solidFill>
              </a:rPr>
              <a:t> Yellow)(black)</a:t>
            </a:r>
          </a:p>
          <a:p>
            <a:r>
              <a:rPr lang="en-US" sz="1800" dirty="0">
                <a:solidFill>
                  <a:schemeClr val="bg1"/>
                </a:solidFill>
              </a:rPr>
              <a:t>VERY LOW</a:t>
            </a:r>
            <a:br>
              <a:rPr lang="en-US" sz="1800" dirty="0">
                <a:solidFill>
                  <a:schemeClr val="bg1"/>
                </a:solidFill>
              </a:rPr>
            </a:br>
            <a:r>
              <a:rPr lang="en-US" sz="1800" dirty="0">
                <a:solidFill>
                  <a:schemeClr val="bg1"/>
                </a:solidFill>
              </a:rPr>
              <a:t>1 (32pt) (3</a:t>
            </a:r>
            <a:r>
              <a:rPr lang="en-US" sz="1800" baseline="30000" dirty="0">
                <a:solidFill>
                  <a:schemeClr val="bg1"/>
                </a:solidFill>
              </a:rPr>
              <a:t>rd</a:t>
            </a:r>
            <a:r>
              <a:rPr lang="en-US" sz="1800" dirty="0">
                <a:solidFill>
                  <a:schemeClr val="bg1"/>
                </a:solidFill>
              </a:rPr>
              <a:t> yellow-green)(black)</a:t>
            </a:r>
          </a:p>
          <a:p>
            <a:r>
              <a:rPr lang="en-US" sz="1800" dirty="0">
                <a:solidFill>
                  <a:schemeClr val="bg1"/>
                </a:solidFill>
              </a:rPr>
              <a:t>NO indication of raw sewage </a:t>
            </a:r>
            <a:br>
              <a:rPr lang="en-US" sz="1800" dirty="0">
                <a:solidFill>
                  <a:schemeClr val="bg1"/>
                </a:solidFill>
              </a:rPr>
            </a:br>
            <a:r>
              <a:rPr lang="en-US" sz="1800" dirty="0">
                <a:solidFill>
                  <a:schemeClr val="bg1"/>
                </a:solidFill>
              </a:rPr>
              <a:t>(20 </a:t>
            </a:r>
            <a:r>
              <a:rPr lang="en-US" sz="1800" dirty="0" err="1">
                <a:solidFill>
                  <a:schemeClr val="bg1"/>
                </a:solidFill>
              </a:rPr>
              <a:t>pt</a:t>
            </a:r>
            <a:r>
              <a:rPr lang="en-US" sz="1800" dirty="0">
                <a:solidFill>
                  <a:schemeClr val="bg1"/>
                </a:solidFill>
              </a:rPr>
              <a:t>) (3</a:t>
            </a:r>
            <a:r>
              <a:rPr lang="en-US" sz="1800" baseline="30000" dirty="0">
                <a:solidFill>
                  <a:schemeClr val="bg1"/>
                </a:solidFill>
              </a:rPr>
              <a:t>rd</a:t>
            </a:r>
            <a:r>
              <a:rPr lang="en-US" sz="1800" dirty="0">
                <a:solidFill>
                  <a:schemeClr val="bg1"/>
                </a:solidFill>
              </a:rPr>
              <a:t> green) (dark green 2px)</a:t>
            </a:r>
          </a:p>
          <a:p>
            <a:endParaRPr lang="en-US" dirty="0">
              <a:solidFill>
                <a:schemeClr val="bg1"/>
              </a:solidFill>
            </a:endParaRPr>
          </a:p>
        </p:txBody>
      </p:sp>
      <p:sp>
        <p:nvSpPr>
          <p:cNvPr id="5" name="Cross 4">
            <a:extLst>
              <a:ext uri="{FF2B5EF4-FFF2-40B4-BE49-F238E27FC236}">
                <a16:creationId xmlns:a16="http://schemas.microsoft.com/office/drawing/2014/main" id="{E9A5398C-A1E2-4705-984E-AB90B56DB27E}"/>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p:spTree>
    <p:extLst>
      <p:ext uri="{BB962C8B-B14F-4D97-AF65-F5344CB8AC3E}">
        <p14:creationId xmlns:p14="http://schemas.microsoft.com/office/powerpoint/2010/main" val="3892582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28F755F-C3F2-4B98-8E84-5A374D07E56F}"/>
              </a:ext>
            </a:extLst>
          </p:cNvPr>
          <p:cNvPicPr>
            <a:picLocks noChangeAspect="1"/>
          </p:cNvPicPr>
          <p:nvPr/>
        </p:nvPicPr>
        <p:blipFill>
          <a:blip r:embed="rId2"/>
          <a:stretch>
            <a:fillRect/>
          </a:stretch>
        </p:blipFill>
        <p:spPr>
          <a:xfrm>
            <a:off x="2881412" y="1583699"/>
            <a:ext cx="6159817" cy="5105662"/>
          </a:xfrm>
          <a:prstGeom prst="rect">
            <a:avLst/>
          </a:prstGeom>
        </p:spPr>
      </p:pic>
      <p:sp>
        <p:nvSpPr>
          <p:cNvPr id="2" name="Title 1">
            <a:extLst>
              <a:ext uri="{FF2B5EF4-FFF2-40B4-BE49-F238E27FC236}">
                <a16:creationId xmlns:a16="http://schemas.microsoft.com/office/drawing/2014/main" id="{2BA00906-864F-494A-BAC6-6078CEDB8867}"/>
              </a:ext>
            </a:extLst>
          </p:cNvPr>
          <p:cNvSpPr>
            <a:spLocks noGrp="1"/>
          </p:cNvSpPr>
          <p:nvPr>
            <p:ph type="title"/>
          </p:nvPr>
        </p:nvSpPr>
        <p:spPr>
          <a:xfrm>
            <a:off x="482021" y="618549"/>
            <a:ext cx="6896534" cy="1080938"/>
          </a:xfrm>
        </p:spPr>
        <p:txBody>
          <a:bodyPr/>
          <a:lstStyle/>
          <a:p>
            <a:r>
              <a:rPr lang="en-US" dirty="0" err="1"/>
              <a:t>Spartman</a:t>
            </a:r>
            <a:r>
              <a:rPr lang="en-US" dirty="0"/>
              <a:t> Branch</a:t>
            </a:r>
          </a:p>
        </p:txBody>
      </p:sp>
      <p:sp>
        <p:nvSpPr>
          <p:cNvPr id="3" name="Content Placeholder 2">
            <a:extLst>
              <a:ext uri="{FF2B5EF4-FFF2-40B4-BE49-F238E27FC236}">
                <a16:creationId xmlns:a16="http://schemas.microsoft.com/office/drawing/2014/main" id="{7F28AE7B-C9D2-4BFB-A99B-1E51B037BEA7}"/>
              </a:ext>
            </a:extLst>
          </p:cNvPr>
          <p:cNvSpPr>
            <a:spLocks noGrp="1"/>
          </p:cNvSpPr>
          <p:nvPr>
            <p:ph idx="1"/>
          </p:nvPr>
        </p:nvSpPr>
        <p:spPr>
          <a:xfrm>
            <a:off x="533401" y="2336872"/>
            <a:ext cx="2209800" cy="4182461"/>
          </a:xfrm>
        </p:spPr>
        <p:txBody>
          <a:bodyPr>
            <a:normAutofit/>
          </a:bodyPr>
          <a:lstStyle/>
          <a:p>
            <a:r>
              <a:rPr lang="en-US" dirty="0"/>
              <a:t>Sample Event 2</a:t>
            </a:r>
            <a:br>
              <a:rPr lang="en-US" dirty="0"/>
            </a:br>
            <a:r>
              <a:rPr lang="en-US" dirty="0"/>
              <a:t>April 10</a:t>
            </a:r>
          </a:p>
          <a:p>
            <a:r>
              <a:rPr lang="en-US" dirty="0"/>
              <a:t>The south west tributary was dry.</a:t>
            </a:r>
          </a:p>
          <a:p>
            <a:r>
              <a:rPr lang="en-US" dirty="0"/>
              <a:t>Shortly after, the creek went dry.</a:t>
            </a:r>
          </a:p>
          <a:p>
            <a:endParaRPr lang="en-US" dirty="0"/>
          </a:p>
        </p:txBody>
      </p:sp>
      <p:pic>
        <p:nvPicPr>
          <p:cNvPr id="6" name="Picture 5">
            <a:extLst>
              <a:ext uri="{FF2B5EF4-FFF2-40B4-BE49-F238E27FC236}">
                <a16:creationId xmlns:a16="http://schemas.microsoft.com/office/drawing/2014/main" id="{AE6A8BE2-A2BC-4ADA-8BC3-815A823A18DD}"/>
              </a:ext>
            </a:extLst>
          </p:cNvPr>
          <p:cNvPicPr>
            <a:picLocks noChangeAspect="1"/>
          </p:cNvPicPr>
          <p:nvPr/>
        </p:nvPicPr>
        <p:blipFill rotWithShape="1">
          <a:blip r:embed="rId3"/>
          <a:srcRect t="6598" b="25935"/>
          <a:stretch/>
        </p:blipFill>
        <p:spPr>
          <a:xfrm>
            <a:off x="6949534" y="111577"/>
            <a:ext cx="1864622" cy="3175819"/>
          </a:xfrm>
          <a:prstGeom prst="rect">
            <a:avLst/>
          </a:prstGeom>
        </p:spPr>
      </p:pic>
      <p:sp>
        <p:nvSpPr>
          <p:cNvPr id="7" name="Cross 6">
            <a:extLst>
              <a:ext uri="{FF2B5EF4-FFF2-40B4-BE49-F238E27FC236}">
                <a16:creationId xmlns:a16="http://schemas.microsoft.com/office/drawing/2014/main" id="{817CB7FF-A783-4E99-BDB0-EE192A96160B}"/>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mc:AlternateContent xmlns:mc="http://schemas.openxmlformats.org/markup-compatibility/2006" xmlns:p14="http://schemas.microsoft.com/office/powerpoint/2010/main">
        <mc:Choice Requires="p14">
          <p:contentPart p14:bwMode="auto" r:id="rId4">
            <p14:nvContentPartPr>
              <p14:cNvPr id="38" name="Ink 37">
                <a:extLst>
                  <a:ext uri="{FF2B5EF4-FFF2-40B4-BE49-F238E27FC236}">
                    <a16:creationId xmlns:a16="http://schemas.microsoft.com/office/drawing/2014/main" id="{58386CBA-3866-40B6-9CC7-96BD9D8C12C1}"/>
                  </a:ext>
                </a:extLst>
              </p14:cNvPr>
              <p14:cNvContentPartPr/>
              <p14:nvPr/>
            </p14:nvContentPartPr>
            <p14:xfrm>
              <a:off x="3809580" y="2150267"/>
              <a:ext cx="3717840" cy="3387120"/>
            </p14:xfrm>
          </p:contentPart>
        </mc:Choice>
        <mc:Fallback xmlns="">
          <p:pic>
            <p:nvPicPr>
              <p:cNvPr id="38" name="Ink 37">
                <a:extLst>
                  <a:ext uri="{FF2B5EF4-FFF2-40B4-BE49-F238E27FC236}">
                    <a16:creationId xmlns:a16="http://schemas.microsoft.com/office/drawing/2014/main" id="{58386CBA-3866-40B6-9CC7-96BD9D8C12C1}"/>
                  </a:ext>
                </a:extLst>
              </p:cNvPr>
              <p:cNvPicPr/>
              <p:nvPr/>
            </p:nvPicPr>
            <p:blipFill>
              <a:blip r:embed="rId5"/>
              <a:stretch>
                <a:fillRect/>
              </a:stretch>
            </p:blipFill>
            <p:spPr>
              <a:xfrm>
                <a:off x="3785822" y="2126508"/>
                <a:ext cx="3765717" cy="3434998"/>
              </a:xfrm>
              <a:prstGeom prst="rect">
                <a:avLst/>
              </a:prstGeom>
            </p:spPr>
          </p:pic>
        </mc:Fallback>
      </mc:AlternateContent>
    </p:spTree>
    <p:extLst>
      <p:ext uri="{BB962C8B-B14F-4D97-AF65-F5344CB8AC3E}">
        <p14:creationId xmlns:p14="http://schemas.microsoft.com/office/powerpoint/2010/main" val="3471436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1000"/>
                                  </p:stCondLst>
                                  <p:childTnLst>
                                    <p:set>
                                      <p:cBhvr>
                                        <p:cTn id="6" dur="1" fill="hold">
                                          <p:stCondLst>
                                            <p:cond delay="0"/>
                                          </p:stCondLst>
                                        </p:cTn>
                                        <p:tgtEl>
                                          <p:spTgt spid="38"/>
                                        </p:tgtEl>
                                        <p:attrNameLst>
                                          <p:attrName>style.visibility</p:attrName>
                                        </p:attrNameLst>
                                      </p:cBhvr>
                                      <p:to>
                                        <p:strVal val="visible"/>
                                      </p:to>
                                    </p:set>
                                    <p:animEffect transition="in" filter="wipe(down)">
                                      <p:cBhvr>
                                        <p:cTn id="7" dur="2000"/>
                                        <p:tgtEl>
                                          <p:spTgt spid="38"/>
                                        </p:tgtEl>
                                      </p:cBhvr>
                                    </p:animEffect>
                                  </p:childTnLst>
                                </p:cTn>
                              </p:par>
                            </p:childTnLst>
                          </p:cTn>
                        </p:par>
                        <p:par>
                          <p:cTn id="8" fill="hold">
                            <p:stCondLst>
                              <p:cond delay="3000"/>
                            </p:stCondLst>
                            <p:childTnLst>
                              <p:par>
                                <p:cTn id="9" presetID="22" presetClass="exit" presetSubtype="4" fill="hold" nodeType="afterEffect">
                                  <p:stCondLst>
                                    <p:cond delay="2000"/>
                                  </p:stCondLst>
                                  <p:childTnLst>
                                    <p:animEffect transition="out" filter="wipe(down)">
                                      <p:cBhvr>
                                        <p:cTn id="10" dur="900"/>
                                        <p:tgtEl>
                                          <p:spTgt spid="38"/>
                                        </p:tgtEl>
                                      </p:cBhvr>
                                    </p:animEffect>
                                    <p:set>
                                      <p:cBhvr>
                                        <p:cTn id="11" dur="1" fill="hold">
                                          <p:stCondLst>
                                            <p:cond delay="899"/>
                                          </p:stCondLst>
                                        </p:cTn>
                                        <p:tgtEl>
                                          <p:spTgt spid="38"/>
                                        </p:tgtEl>
                                        <p:attrNameLst>
                                          <p:attrName>style.visibility</p:attrName>
                                        </p:attrNameLst>
                                      </p:cBhvr>
                                      <p:to>
                                        <p:strVal val="hidden"/>
                                      </p:to>
                                    </p:set>
                                  </p:childTnLst>
                                </p:cTn>
                              </p:par>
                            </p:childTnLst>
                          </p:cTn>
                        </p:par>
                        <p:par>
                          <p:cTn id="12" fill="hold">
                            <p:stCondLst>
                              <p:cond delay="59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E629C36-CB33-4E38-8779-9503BD41A406}"/>
              </a:ext>
            </a:extLst>
          </p:cNvPr>
          <p:cNvPicPr>
            <a:picLocks noChangeAspect="1"/>
          </p:cNvPicPr>
          <p:nvPr/>
        </p:nvPicPr>
        <p:blipFill>
          <a:blip r:embed="rId2"/>
          <a:stretch>
            <a:fillRect/>
          </a:stretch>
        </p:blipFill>
        <p:spPr>
          <a:xfrm>
            <a:off x="2881412" y="1583699"/>
            <a:ext cx="6153466" cy="5137414"/>
          </a:xfrm>
          <a:prstGeom prst="rect">
            <a:avLst/>
          </a:prstGeom>
        </p:spPr>
      </p:pic>
      <p:sp>
        <p:nvSpPr>
          <p:cNvPr id="2" name="Title 1">
            <a:extLst>
              <a:ext uri="{FF2B5EF4-FFF2-40B4-BE49-F238E27FC236}">
                <a16:creationId xmlns:a16="http://schemas.microsoft.com/office/drawing/2014/main" id="{2BA00906-864F-494A-BAC6-6078CEDB8867}"/>
              </a:ext>
            </a:extLst>
          </p:cNvPr>
          <p:cNvSpPr>
            <a:spLocks noGrp="1"/>
          </p:cNvSpPr>
          <p:nvPr>
            <p:ph type="title"/>
          </p:nvPr>
        </p:nvSpPr>
        <p:spPr>
          <a:xfrm>
            <a:off x="482021" y="618549"/>
            <a:ext cx="6896534" cy="1080938"/>
          </a:xfrm>
        </p:spPr>
        <p:txBody>
          <a:bodyPr/>
          <a:lstStyle/>
          <a:p>
            <a:r>
              <a:rPr lang="en-US" dirty="0" err="1"/>
              <a:t>Spartman</a:t>
            </a:r>
            <a:r>
              <a:rPr lang="en-US" dirty="0"/>
              <a:t> Branch</a:t>
            </a:r>
          </a:p>
        </p:txBody>
      </p:sp>
      <p:sp>
        <p:nvSpPr>
          <p:cNvPr id="3" name="Content Placeholder 2">
            <a:extLst>
              <a:ext uri="{FF2B5EF4-FFF2-40B4-BE49-F238E27FC236}">
                <a16:creationId xmlns:a16="http://schemas.microsoft.com/office/drawing/2014/main" id="{7F28AE7B-C9D2-4BFB-A99B-1E51B037BEA7}"/>
              </a:ext>
            </a:extLst>
          </p:cNvPr>
          <p:cNvSpPr>
            <a:spLocks noGrp="1"/>
          </p:cNvSpPr>
          <p:nvPr>
            <p:ph idx="1"/>
          </p:nvPr>
        </p:nvSpPr>
        <p:spPr>
          <a:xfrm>
            <a:off x="533401" y="2336873"/>
            <a:ext cx="2209800" cy="3599316"/>
          </a:xfrm>
        </p:spPr>
        <p:txBody>
          <a:bodyPr/>
          <a:lstStyle/>
          <a:p>
            <a:r>
              <a:rPr lang="en-US" dirty="0"/>
              <a:t>Sample Event 3</a:t>
            </a:r>
            <a:br>
              <a:rPr lang="en-US" dirty="0"/>
            </a:br>
            <a:r>
              <a:rPr lang="en-US" dirty="0"/>
              <a:t>July 18</a:t>
            </a:r>
          </a:p>
          <a:p>
            <a:r>
              <a:rPr lang="en-US" dirty="0"/>
              <a:t>This event was after the creek began flowing again.</a:t>
            </a:r>
          </a:p>
          <a:p>
            <a:endParaRPr lang="en-US" dirty="0"/>
          </a:p>
        </p:txBody>
      </p:sp>
      <p:pic>
        <p:nvPicPr>
          <p:cNvPr id="7" name="Picture 6">
            <a:extLst>
              <a:ext uri="{FF2B5EF4-FFF2-40B4-BE49-F238E27FC236}">
                <a16:creationId xmlns:a16="http://schemas.microsoft.com/office/drawing/2014/main" id="{7893D485-2353-45CC-B62A-FBD9D9A5BECD}"/>
              </a:ext>
            </a:extLst>
          </p:cNvPr>
          <p:cNvPicPr>
            <a:picLocks noChangeAspect="1"/>
          </p:cNvPicPr>
          <p:nvPr/>
        </p:nvPicPr>
        <p:blipFill rotWithShape="1">
          <a:blip r:embed="rId3"/>
          <a:srcRect t="6598" b="25935"/>
          <a:stretch/>
        </p:blipFill>
        <p:spPr>
          <a:xfrm>
            <a:off x="6949534" y="111577"/>
            <a:ext cx="1864622" cy="3175819"/>
          </a:xfrm>
          <a:prstGeom prst="rect">
            <a:avLst/>
          </a:prstGeom>
        </p:spPr>
      </p:pic>
      <p:sp>
        <p:nvSpPr>
          <p:cNvPr id="6" name="Cross 5">
            <a:extLst>
              <a:ext uri="{FF2B5EF4-FFF2-40B4-BE49-F238E27FC236}">
                <a16:creationId xmlns:a16="http://schemas.microsoft.com/office/drawing/2014/main" id="{68C31ACA-9D14-4963-AFB7-3FF9B3CC1977}"/>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88744C50-7948-4B35-A297-5CDF81A1BA97}"/>
                  </a:ext>
                </a:extLst>
              </p14:cNvPr>
              <p14:cNvContentPartPr/>
              <p14:nvPr/>
            </p14:nvContentPartPr>
            <p14:xfrm>
              <a:off x="3816800" y="2114210"/>
              <a:ext cx="3733680" cy="3430080"/>
            </p14:xfrm>
          </p:contentPart>
        </mc:Choice>
        <mc:Fallback xmlns="">
          <p:pic>
            <p:nvPicPr>
              <p:cNvPr id="8" name="Ink 7">
                <a:extLst>
                  <a:ext uri="{FF2B5EF4-FFF2-40B4-BE49-F238E27FC236}">
                    <a16:creationId xmlns:a16="http://schemas.microsoft.com/office/drawing/2014/main" id="{88744C50-7948-4B35-A297-5CDF81A1BA97}"/>
                  </a:ext>
                </a:extLst>
              </p:cNvPr>
              <p:cNvPicPr/>
              <p:nvPr/>
            </p:nvPicPr>
            <p:blipFill>
              <a:blip r:embed="rId5"/>
              <a:stretch>
                <a:fillRect/>
              </a:stretch>
            </p:blipFill>
            <p:spPr>
              <a:xfrm>
                <a:off x="3792679" y="2090090"/>
                <a:ext cx="3781562" cy="3477600"/>
              </a:xfrm>
              <a:prstGeom prst="rect">
                <a:avLst/>
              </a:prstGeom>
            </p:spPr>
          </p:pic>
        </mc:Fallback>
      </mc:AlternateContent>
    </p:spTree>
    <p:extLst>
      <p:ext uri="{BB962C8B-B14F-4D97-AF65-F5344CB8AC3E}">
        <p14:creationId xmlns:p14="http://schemas.microsoft.com/office/powerpoint/2010/main" val="377711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22" presetClass="entr" presetSubtype="4" fill="hold" nodeType="afterEffect">
                                  <p:stCondLst>
                                    <p:cond delay="90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1100"/>
                                        <p:tgtEl>
                                          <p:spTgt spid="8"/>
                                        </p:tgtEl>
                                      </p:cBhvr>
                                    </p:animEffect>
                                  </p:childTnLst>
                                </p:cTn>
                              </p:par>
                            </p:childTnLst>
                          </p:cTn>
                        </p:par>
                        <p:par>
                          <p:cTn id="8" fill="hold">
                            <p:stCondLst>
                              <p:cond delay="2500"/>
                            </p:stCondLst>
                            <p:childTnLst>
                              <p:par>
                                <p:cTn id="9" presetID="10" presetClass="exit" presetSubtype="0" fill="hold" nodeType="afterEffect">
                                  <p:stCondLst>
                                    <p:cond delay="1400"/>
                                  </p:stCondLst>
                                  <p:childTnLst>
                                    <p:animEffect transition="out" filter="fade">
                                      <p:cBhvr>
                                        <p:cTn id="10" dur="500"/>
                                        <p:tgtEl>
                                          <p:spTgt spid="8"/>
                                        </p:tgtEl>
                                      </p:cBhvr>
                                    </p:animEffect>
                                    <p:set>
                                      <p:cBhvr>
                                        <p:cTn id="11" dur="1" fill="hold">
                                          <p:stCondLst>
                                            <p:cond delay="499"/>
                                          </p:stCondLst>
                                        </p:cTn>
                                        <p:tgtEl>
                                          <p:spTgt spid="8"/>
                                        </p:tgtEl>
                                        <p:attrNameLst>
                                          <p:attrName>style.visibility</p:attrName>
                                        </p:attrNameLst>
                                      </p:cBhvr>
                                      <p:to>
                                        <p:strVal val="hidden"/>
                                      </p:to>
                                    </p:set>
                                  </p:childTnLst>
                                </p:cTn>
                              </p:par>
                            </p:childTnLst>
                          </p:cTn>
                        </p:par>
                        <p:par>
                          <p:cTn id="12" fill="hold">
                            <p:stCondLst>
                              <p:cond delay="44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9327E1B-BF50-4870-B440-F373EFACB49A}"/>
              </a:ext>
            </a:extLst>
          </p:cNvPr>
          <p:cNvPicPr>
            <a:picLocks noChangeAspect="1"/>
          </p:cNvPicPr>
          <p:nvPr/>
        </p:nvPicPr>
        <p:blipFill>
          <a:blip r:embed="rId2"/>
          <a:stretch>
            <a:fillRect/>
          </a:stretch>
        </p:blipFill>
        <p:spPr>
          <a:xfrm>
            <a:off x="2852835" y="1583699"/>
            <a:ext cx="6210619" cy="5188217"/>
          </a:xfrm>
          <a:prstGeom prst="rect">
            <a:avLst/>
          </a:prstGeom>
        </p:spPr>
      </p:pic>
      <p:sp>
        <p:nvSpPr>
          <p:cNvPr id="2" name="Title 1">
            <a:extLst>
              <a:ext uri="{FF2B5EF4-FFF2-40B4-BE49-F238E27FC236}">
                <a16:creationId xmlns:a16="http://schemas.microsoft.com/office/drawing/2014/main" id="{2BA00906-864F-494A-BAC6-6078CEDB8867}"/>
              </a:ext>
            </a:extLst>
          </p:cNvPr>
          <p:cNvSpPr>
            <a:spLocks noGrp="1"/>
          </p:cNvSpPr>
          <p:nvPr>
            <p:ph type="title"/>
          </p:nvPr>
        </p:nvSpPr>
        <p:spPr>
          <a:xfrm>
            <a:off x="482021" y="618549"/>
            <a:ext cx="6896534" cy="1080938"/>
          </a:xfrm>
        </p:spPr>
        <p:txBody>
          <a:bodyPr/>
          <a:lstStyle/>
          <a:p>
            <a:r>
              <a:rPr lang="en-US" dirty="0" err="1"/>
              <a:t>Spartman</a:t>
            </a:r>
            <a:r>
              <a:rPr lang="en-US" dirty="0"/>
              <a:t> Branch</a:t>
            </a:r>
          </a:p>
        </p:txBody>
      </p:sp>
      <p:sp>
        <p:nvSpPr>
          <p:cNvPr id="3" name="Content Placeholder 2">
            <a:extLst>
              <a:ext uri="{FF2B5EF4-FFF2-40B4-BE49-F238E27FC236}">
                <a16:creationId xmlns:a16="http://schemas.microsoft.com/office/drawing/2014/main" id="{7F28AE7B-C9D2-4BFB-A99B-1E51B037BEA7}"/>
              </a:ext>
            </a:extLst>
          </p:cNvPr>
          <p:cNvSpPr>
            <a:spLocks noGrp="1"/>
          </p:cNvSpPr>
          <p:nvPr>
            <p:ph idx="1"/>
          </p:nvPr>
        </p:nvSpPr>
        <p:spPr>
          <a:xfrm>
            <a:off x="533401" y="2336873"/>
            <a:ext cx="2209800" cy="3599316"/>
          </a:xfrm>
        </p:spPr>
        <p:txBody>
          <a:bodyPr>
            <a:normAutofit fontScale="92500" lnSpcReduction="10000"/>
          </a:bodyPr>
          <a:lstStyle/>
          <a:p>
            <a:r>
              <a:rPr lang="en-US" dirty="0"/>
              <a:t>Sample </a:t>
            </a:r>
            <a:br>
              <a:rPr lang="en-US" dirty="0"/>
            </a:br>
            <a:r>
              <a:rPr lang="en-US" dirty="0"/>
              <a:t>Event 4</a:t>
            </a:r>
            <a:br>
              <a:rPr lang="en-US" dirty="0"/>
            </a:br>
            <a:r>
              <a:rPr lang="en-US" dirty="0"/>
              <a:t>August 16</a:t>
            </a:r>
          </a:p>
          <a:p>
            <a:r>
              <a:rPr lang="en-US" dirty="0"/>
              <a:t>The last sampling event was to confirm hot spots before the conclusion of the pilot study. </a:t>
            </a:r>
          </a:p>
        </p:txBody>
      </p:sp>
      <p:pic>
        <p:nvPicPr>
          <p:cNvPr id="6" name="Picture 5">
            <a:extLst>
              <a:ext uri="{FF2B5EF4-FFF2-40B4-BE49-F238E27FC236}">
                <a16:creationId xmlns:a16="http://schemas.microsoft.com/office/drawing/2014/main" id="{009335E7-6559-4034-A328-013055B922E9}"/>
              </a:ext>
            </a:extLst>
          </p:cNvPr>
          <p:cNvPicPr>
            <a:picLocks noChangeAspect="1"/>
          </p:cNvPicPr>
          <p:nvPr/>
        </p:nvPicPr>
        <p:blipFill rotWithShape="1">
          <a:blip r:embed="rId3"/>
          <a:srcRect t="6598" b="25935"/>
          <a:stretch/>
        </p:blipFill>
        <p:spPr>
          <a:xfrm>
            <a:off x="6949534" y="111577"/>
            <a:ext cx="1864622" cy="3175819"/>
          </a:xfrm>
          <a:prstGeom prst="rect">
            <a:avLst/>
          </a:prstGeom>
        </p:spPr>
      </p:pic>
      <p:sp>
        <p:nvSpPr>
          <p:cNvPr id="7" name="Cross 6">
            <a:extLst>
              <a:ext uri="{FF2B5EF4-FFF2-40B4-BE49-F238E27FC236}">
                <a16:creationId xmlns:a16="http://schemas.microsoft.com/office/drawing/2014/main" id="{197C3460-3365-4312-A34E-89E02D7B9678}"/>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mc:AlternateContent xmlns:mc="http://schemas.openxmlformats.org/markup-compatibility/2006" xmlns:p14="http://schemas.microsoft.com/office/powerpoint/2010/main">
        <mc:Choice Requires="p14">
          <p:contentPart p14:bwMode="auto" r:id="rId4">
            <p14:nvContentPartPr>
              <p14:cNvPr id="11" name="Ink 10">
                <a:extLst>
                  <a:ext uri="{FF2B5EF4-FFF2-40B4-BE49-F238E27FC236}">
                    <a16:creationId xmlns:a16="http://schemas.microsoft.com/office/drawing/2014/main" id="{15301DD8-2C40-47B3-BEC6-717C891329C0}"/>
                  </a:ext>
                </a:extLst>
              </p14:cNvPr>
              <p14:cNvContentPartPr/>
              <p14:nvPr/>
            </p14:nvContentPartPr>
            <p14:xfrm>
              <a:off x="3809580" y="2150267"/>
              <a:ext cx="3717840" cy="3387120"/>
            </p14:xfrm>
          </p:contentPart>
        </mc:Choice>
        <mc:Fallback xmlns="">
          <p:pic>
            <p:nvPicPr>
              <p:cNvPr id="11" name="Ink 10">
                <a:extLst>
                  <a:ext uri="{FF2B5EF4-FFF2-40B4-BE49-F238E27FC236}">
                    <a16:creationId xmlns:a16="http://schemas.microsoft.com/office/drawing/2014/main" id="{15301DD8-2C40-47B3-BEC6-717C891329C0}"/>
                  </a:ext>
                </a:extLst>
              </p:cNvPr>
              <p:cNvPicPr/>
              <p:nvPr/>
            </p:nvPicPr>
            <p:blipFill>
              <a:blip r:embed="rId5"/>
              <a:stretch>
                <a:fillRect/>
              </a:stretch>
            </p:blipFill>
            <p:spPr>
              <a:xfrm>
                <a:off x="3785822" y="2126508"/>
                <a:ext cx="3765717" cy="3434998"/>
              </a:xfrm>
              <a:prstGeom prst="rect">
                <a:avLst/>
              </a:prstGeom>
            </p:spPr>
          </p:pic>
        </mc:Fallback>
      </mc:AlternateContent>
      <p:sp>
        <p:nvSpPr>
          <p:cNvPr id="9" name="Oval 8">
            <a:extLst>
              <a:ext uri="{FF2B5EF4-FFF2-40B4-BE49-F238E27FC236}">
                <a16:creationId xmlns:a16="http://schemas.microsoft.com/office/drawing/2014/main" id="{51C077EB-E364-4640-AA31-ED668A1E1B52}"/>
              </a:ext>
            </a:extLst>
          </p:cNvPr>
          <p:cNvSpPr/>
          <p:nvPr/>
        </p:nvSpPr>
        <p:spPr>
          <a:xfrm>
            <a:off x="4412014" y="2811817"/>
            <a:ext cx="1024546" cy="951158"/>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CF86CB53-E305-499F-B6A6-9C3B23C50093}"/>
              </a:ext>
            </a:extLst>
          </p:cNvPr>
          <p:cNvSpPr/>
          <p:nvPr/>
        </p:nvSpPr>
        <p:spPr>
          <a:xfrm>
            <a:off x="3272200" y="3912799"/>
            <a:ext cx="1089200" cy="108093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2071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par>
                          <p:cTn id="9" fill="hold">
                            <p:stCondLst>
                              <p:cond delay="0"/>
                            </p:stCondLst>
                            <p:childTnLst>
                              <p:par>
                                <p:cTn id="10" presetID="10" presetClass="entr" presetSubtype="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par>
                          <p:cTn id="13" fill="hold">
                            <p:stCondLst>
                              <p:cond delay="500"/>
                            </p:stCondLst>
                            <p:childTnLst>
                              <p:par>
                                <p:cTn id="14" presetID="22" presetClass="entr" presetSubtype="4" fill="hold" nodeType="afterEffect">
                                  <p:stCondLst>
                                    <p:cond delay="100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2000"/>
                                        <p:tgtEl>
                                          <p:spTgt spid="11"/>
                                        </p:tgtEl>
                                      </p:cBhvr>
                                    </p:animEffect>
                                  </p:childTnLst>
                                </p:cTn>
                              </p:par>
                            </p:childTnLst>
                          </p:cTn>
                        </p:par>
                        <p:par>
                          <p:cTn id="17" fill="hold">
                            <p:stCondLst>
                              <p:cond delay="3500"/>
                            </p:stCondLst>
                            <p:childTnLst>
                              <p:par>
                                <p:cTn id="18" presetID="22" presetClass="exit" presetSubtype="4" fill="hold" nodeType="afterEffect">
                                  <p:stCondLst>
                                    <p:cond delay="2000"/>
                                  </p:stCondLst>
                                  <p:childTnLst>
                                    <p:animEffect transition="out" filter="wipe(down)">
                                      <p:cBhvr>
                                        <p:cTn id="19" dur="900"/>
                                        <p:tgtEl>
                                          <p:spTgt spid="11"/>
                                        </p:tgtEl>
                                      </p:cBhvr>
                                    </p:animEffect>
                                    <p:set>
                                      <p:cBhvr>
                                        <p:cTn id="20" dur="1" fill="hold">
                                          <p:stCondLst>
                                            <p:cond delay="8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B587E4A9-1405-4B4F-8BC3-512EE08D2EBF}"/>
    </a:ext>
  </a:extLst>
</a:theme>
</file>

<file path=ppt/theme/theme2.xml><?xml version="1.0" encoding="utf-8"?>
<a:theme xmlns:a="http://schemas.openxmlformats.org/drawingml/2006/main" name="Office Theme">
  <a:themeElements>
    <a:clrScheme name="superhero">
      <a:dk1>
        <a:sysClr val="windowText" lastClr="000000"/>
      </a:dk1>
      <a:lt1>
        <a:sysClr val="window" lastClr="FFFFFF"/>
      </a:lt1>
      <a:dk2>
        <a:srgbClr val="F2F2F2"/>
      </a:dk2>
      <a:lt2>
        <a:srgbClr val="F2F2F2"/>
      </a:lt2>
      <a:accent1>
        <a:srgbClr val="FF0000"/>
      </a:accent1>
      <a:accent2>
        <a:srgbClr val="0156A7"/>
      </a:accent2>
      <a:accent3>
        <a:srgbClr val="F0EA00"/>
      </a:accent3>
      <a:accent4>
        <a:srgbClr val="2E9F4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TM04033917[[fn=Berlin]]</Template>
  <TotalTime>5711</TotalTime>
  <Words>1692</Words>
  <Application>Microsoft Office PowerPoint</Application>
  <PresentationFormat>On-screen Show (4:3)</PresentationFormat>
  <Paragraphs>446</Paragraphs>
  <Slides>66</Slides>
  <Notes>0</Notes>
  <HiddenSlides>0</HiddenSlides>
  <MMClips>0</MMClips>
  <ScaleCrop>false</ScaleCrop>
  <HeadingPairs>
    <vt:vector size="8" baseType="variant">
      <vt:variant>
        <vt:lpstr>Fonts Used</vt:lpstr>
      </vt:variant>
      <vt:variant>
        <vt:i4>3</vt:i4>
      </vt:variant>
      <vt:variant>
        <vt:lpstr>Theme</vt:lpstr>
      </vt:variant>
      <vt:variant>
        <vt:i4>2</vt:i4>
      </vt:variant>
      <vt:variant>
        <vt:lpstr>Embedded OLE Servers</vt:lpstr>
      </vt:variant>
      <vt:variant>
        <vt:i4>2</vt:i4>
      </vt:variant>
      <vt:variant>
        <vt:lpstr>Slide Titles</vt:lpstr>
      </vt:variant>
      <vt:variant>
        <vt:i4>66</vt:i4>
      </vt:variant>
    </vt:vector>
  </HeadingPairs>
  <TitlesOfParts>
    <vt:vector size="73" baseType="lpstr">
      <vt:lpstr>Arial</vt:lpstr>
      <vt:lpstr>Calibri</vt:lpstr>
      <vt:lpstr>Trebuchet MS</vt:lpstr>
      <vt:lpstr>Berlin</vt:lpstr>
      <vt:lpstr>Office Theme</vt:lpstr>
      <vt:lpstr>Worksheet</vt:lpstr>
      <vt:lpstr>Microsoft Excel Worksheet</vt:lpstr>
      <vt:lpstr>2017 Source ID Pilot Study Maps</vt:lpstr>
      <vt:lpstr>Symbology</vt:lpstr>
      <vt:lpstr>Butcher Pen Creek</vt:lpstr>
      <vt:lpstr>Butcher Pen   Round 1     3/9/2017 </vt:lpstr>
      <vt:lpstr>Spartman Branch WBID </vt:lpstr>
      <vt:lpstr>Spartman Branch</vt:lpstr>
      <vt:lpstr>Spartman Branch</vt:lpstr>
      <vt:lpstr>Spartman Branch</vt:lpstr>
      <vt:lpstr>Spartman Branch</vt:lpstr>
      <vt:lpstr>Spartman Branch</vt:lpstr>
      <vt:lpstr>Spartman Branch </vt:lpstr>
      <vt:lpstr>Example of hit in area serviced by OSTDS. </vt:lpstr>
      <vt:lpstr>Miller Creek</vt:lpstr>
      <vt:lpstr>Miller Round 1</vt:lpstr>
      <vt:lpstr>Miller Round 2-C</vt:lpstr>
      <vt:lpstr>Miller Round 3-C2</vt:lpstr>
      <vt:lpstr>Miller Round 4-C2</vt:lpstr>
      <vt:lpstr>Miller  All 4 rounds of monitoring. </vt:lpstr>
      <vt:lpstr>Jackson Creek</vt:lpstr>
      <vt:lpstr>Jackson Creek WBID  Flow Direction</vt:lpstr>
      <vt:lpstr>Jackson Round 1</vt:lpstr>
      <vt:lpstr>Jackson Round 1</vt:lpstr>
      <vt:lpstr>Jackson  Round 2 - C</vt:lpstr>
      <vt:lpstr>Jackson  C5 contributing area recon</vt:lpstr>
      <vt:lpstr>Jackson Creek  Where in the WBID are we? </vt:lpstr>
      <vt:lpstr>Jackson  Round 3 – C5</vt:lpstr>
      <vt:lpstr>Jackson  Round 3 – C5</vt:lpstr>
      <vt:lpstr>Jackson  Round 4 – C5D and C5F</vt:lpstr>
      <vt:lpstr>Jackson  Rounds 3 and 4 – C5F close-up</vt:lpstr>
      <vt:lpstr>Review of all stations   Pilot Study 2017  Jackson Creek</vt:lpstr>
      <vt:lpstr>Hopkins Creek</vt:lpstr>
      <vt:lpstr>Hopkins Creek Watershed</vt:lpstr>
      <vt:lpstr>Hopkins  Round 1  Sampling Event 1</vt:lpstr>
      <vt:lpstr>Hopkins  Round 2–A and 2-B  Sampling Event 2</vt:lpstr>
      <vt:lpstr>Hopkins  Round 2-A Sampling Event 2</vt:lpstr>
      <vt:lpstr>Hopkins  Sampling Event 2 (Closer look at Round 2-B)</vt:lpstr>
      <vt:lpstr>Hopkins   Sampling Event 3</vt:lpstr>
      <vt:lpstr>Hopkins Sample Event 4</vt:lpstr>
      <vt:lpstr>Hopkins  Sample Event 5</vt:lpstr>
      <vt:lpstr>Hopkins   Sampling Event 6</vt:lpstr>
      <vt:lpstr>Hopkins  Sample Event 7</vt:lpstr>
      <vt:lpstr>Wagner Creek</vt:lpstr>
      <vt:lpstr>Wagner Creek</vt:lpstr>
      <vt:lpstr>Wagner Creek  Sampling event 1 - 3/23/2017</vt:lpstr>
      <vt:lpstr>Wagner Creek  Sampling event 2 –4/10/2017</vt:lpstr>
      <vt:lpstr>Wagner Creek  Sampling event 3 –4/10/2017</vt:lpstr>
      <vt:lpstr>Wagner Creek  Sampling event 3 –4/10/2017</vt:lpstr>
      <vt:lpstr>Wagner Creek  Sampling event 3 –4/10/2017</vt:lpstr>
      <vt:lpstr>Wagner Creek  Sampling event 3 –4/10/2017</vt:lpstr>
      <vt:lpstr>Wagner Creek  Sampling event 3 –4/10/2017</vt:lpstr>
      <vt:lpstr>Wagner Creek  Sampling event 4 – 8/30/2017</vt:lpstr>
      <vt:lpstr>Wagner Creek  Sampling event 4 – 8/30/2017</vt:lpstr>
      <vt:lpstr>Wagner Creek  Sampling event 4 – 8/30/2017</vt:lpstr>
      <vt:lpstr>PowerPoint Presentation</vt:lpstr>
      <vt:lpstr>Pilot 2017 Summary Stats</vt:lpstr>
      <vt:lpstr>Appendix A: Lab Data</vt:lpstr>
      <vt:lpstr>Confidence of Presence of Raw Sewage in a Sample (per analyte)  Version 2017</vt:lpstr>
      <vt:lpstr>Scoring results</vt:lpstr>
      <vt:lpstr>Butcher Pen Lab Results Pilot 2017</vt:lpstr>
      <vt:lpstr>Wagner Creek Lab Results Pilot 2017</vt:lpstr>
      <vt:lpstr>Miller Creek Lab Results Pilot 2017</vt:lpstr>
      <vt:lpstr>Hopkins Creek Lab Results Pilot 2017</vt:lpstr>
      <vt:lpstr>Spartman Branch Lab Results Pilot 2017</vt:lpstr>
      <vt:lpstr>Jackson Creek Lab Results Pilot 2017</vt:lpstr>
      <vt:lpstr>End.</vt:lpstr>
      <vt:lpstr>Symbol Sizes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Nash, Anita</dc:creator>
  <cp:lastModifiedBy>Stine, Anita</cp:lastModifiedBy>
  <cp:revision>200</cp:revision>
  <cp:lastPrinted>2017-12-22T16:15:11Z</cp:lastPrinted>
  <dcterms:created xsi:type="dcterms:W3CDTF">2017-10-12T19:56:43Z</dcterms:created>
  <dcterms:modified xsi:type="dcterms:W3CDTF">2024-02-22T19:30:04Z</dcterms:modified>
</cp:coreProperties>
</file>