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9" r:id="rId2"/>
    <p:sldId id="256" r:id="rId3"/>
    <p:sldId id="257" r:id="rId4"/>
    <p:sldId id="258" r:id="rId5"/>
    <p:sldId id="267" r:id="rId6"/>
    <p:sldId id="26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3" r:id="rId16"/>
    <p:sldId id="274" r:id="rId17"/>
    <p:sldId id="271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94660"/>
  </p:normalViewPr>
  <p:slideViewPr>
    <p:cSldViewPr>
      <p:cViewPr varScale="1">
        <p:scale>
          <a:sx n="72" d="100"/>
          <a:sy n="72" d="100"/>
        </p:scale>
        <p:origin x="95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sh_A\Desktop\Withlacoochee%20092921\Advisory%20Graphs%20-Withlacoochee_09292021Nas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sh_A\Desktop\Withlacoochee%20092921\Advisory%20Graphs%20-Withlacoochee_09292021Nas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sh_A\Desktop\Withlacoochee%20092921\Advisory%20Graphs%20-Withlacoochee_09292021Nas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June 23rd,</a:t>
            </a:r>
            <a:r>
              <a:rPr lang="en-US" baseline="0"/>
              <a:t> 2021 </a:t>
            </a:r>
            <a:r>
              <a:rPr lang="en-US"/>
              <a:t>Advisory</a:t>
            </a:r>
            <a:r>
              <a:rPr lang="en-US" baseline="0"/>
              <a:t> - Daily Average </a:t>
            </a:r>
            <a:r>
              <a:rPr lang="en-US" i="1" baseline="0"/>
              <a:t>E. coli </a:t>
            </a:r>
            <a:r>
              <a:rPr lang="en-US" baseline="0"/>
              <a:t>&amp; Daily Total Precipitation over Previous and Following Month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813907767232521E-2"/>
          <c:y val="0.10874285714285714"/>
          <c:w val="0.85238485873676451"/>
          <c:h val="0.61259146823514532"/>
        </c:manualLayout>
      </c:layout>
      <c:lineChart>
        <c:grouping val="standard"/>
        <c:varyColors val="0"/>
        <c:ser>
          <c:idx val="2"/>
          <c:order val="2"/>
          <c:tx>
            <c:strRef>
              <c:f>'06232021Advisory'!$D$1</c:f>
              <c:strCache>
                <c:ptCount val="1"/>
                <c:pt idx="0">
                  <c:v>Withlacoochee River @ GA 31/FL 145 - Average of E. coli Results (MPN/100mL)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CC99FF"/>
              </a:solidFill>
              <a:ln w="9525">
                <a:noFill/>
              </a:ln>
              <a:effectLst/>
            </c:spPr>
          </c:marker>
          <c:cat>
            <c:numRef>
              <c:f>'06232021Advisory'!$A$2:$A$63</c:f>
              <c:numCache>
                <c:formatCode>m/d/yyyy</c:formatCode>
                <c:ptCount val="62"/>
                <c:pt idx="0">
                  <c:v>44339</c:v>
                </c:pt>
                <c:pt idx="1">
                  <c:v>44340</c:v>
                </c:pt>
                <c:pt idx="2">
                  <c:v>44341</c:v>
                </c:pt>
                <c:pt idx="3">
                  <c:v>44342</c:v>
                </c:pt>
                <c:pt idx="4">
                  <c:v>44343</c:v>
                </c:pt>
                <c:pt idx="5">
                  <c:v>44344</c:v>
                </c:pt>
                <c:pt idx="6">
                  <c:v>44345</c:v>
                </c:pt>
                <c:pt idx="7">
                  <c:v>44346</c:v>
                </c:pt>
                <c:pt idx="8">
                  <c:v>44347</c:v>
                </c:pt>
                <c:pt idx="9">
                  <c:v>44348</c:v>
                </c:pt>
                <c:pt idx="10">
                  <c:v>44349</c:v>
                </c:pt>
                <c:pt idx="11">
                  <c:v>44350</c:v>
                </c:pt>
                <c:pt idx="12">
                  <c:v>44351</c:v>
                </c:pt>
                <c:pt idx="13">
                  <c:v>44352</c:v>
                </c:pt>
                <c:pt idx="14">
                  <c:v>44353</c:v>
                </c:pt>
                <c:pt idx="15">
                  <c:v>44354</c:v>
                </c:pt>
                <c:pt idx="16">
                  <c:v>44355</c:v>
                </c:pt>
                <c:pt idx="17">
                  <c:v>44356</c:v>
                </c:pt>
                <c:pt idx="18">
                  <c:v>44357</c:v>
                </c:pt>
                <c:pt idx="19">
                  <c:v>44358</c:v>
                </c:pt>
                <c:pt idx="20">
                  <c:v>44359</c:v>
                </c:pt>
                <c:pt idx="21">
                  <c:v>44360</c:v>
                </c:pt>
                <c:pt idx="22">
                  <c:v>44361</c:v>
                </c:pt>
                <c:pt idx="23">
                  <c:v>44362</c:v>
                </c:pt>
                <c:pt idx="24">
                  <c:v>44363</c:v>
                </c:pt>
                <c:pt idx="25">
                  <c:v>44364</c:v>
                </c:pt>
                <c:pt idx="26">
                  <c:v>44365</c:v>
                </c:pt>
                <c:pt idx="27">
                  <c:v>44366</c:v>
                </c:pt>
                <c:pt idx="28">
                  <c:v>44367</c:v>
                </c:pt>
                <c:pt idx="29">
                  <c:v>44368</c:v>
                </c:pt>
                <c:pt idx="30">
                  <c:v>44369</c:v>
                </c:pt>
                <c:pt idx="31">
                  <c:v>44370</c:v>
                </c:pt>
                <c:pt idx="32">
                  <c:v>44371</c:v>
                </c:pt>
                <c:pt idx="33">
                  <c:v>44372</c:v>
                </c:pt>
                <c:pt idx="34">
                  <c:v>44373</c:v>
                </c:pt>
                <c:pt idx="35">
                  <c:v>44374</c:v>
                </c:pt>
                <c:pt idx="36">
                  <c:v>44375</c:v>
                </c:pt>
                <c:pt idx="37">
                  <c:v>44376</c:v>
                </c:pt>
                <c:pt idx="38">
                  <c:v>44377</c:v>
                </c:pt>
                <c:pt idx="39">
                  <c:v>44378</c:v>
                </c:pt>
                <c:pt idx="40">
                  <c:v>44379</c:v>
                </c:pt>
                <c:pt idx="41">
                  <c:v>44380</c:v>
                </c:pt>
                <c:pt idx="42">
                  <c:v>44381</c:v>
                </c:pt>
                <c:pt idx="43">
                  <c:v>44382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44387</c:v>
                </c:pt>
                <c:pt idx="49">
                  <c:v>44388</c:v>
                </c:pt>
                <c:pt idx="50">
                  <c:v>44389</c:v>
                </c:pt>
                <c:pt idx="51">
                  <c:v>44390</c:v>
                </c:pt>
                <c:pt idx="52">
                  <c:v>44391</c:v>
                </c:pt>
                <c:pt idx="53">
                  <c:v>44392</c:v>
                </c:pt>
                <c:pt idx="54">
                  <c:v>44393</c:v>
                </c:pt>
                <c:pt idx="55">
                  <c:v>44394</c:v>
                </c:pt>
                <c:pt idx="56">
                  <c:v>44395</c:v>
                </c:pt>
                <c:pt idx="57">
                  <c:v>44396</c:v>
                </c:pt>
                <c:pt idx="58">
                  <c:v>44397</c:v>
                </c:pt>
                <c:pt idx="59">
                  <c:v>44398</c:v>
                </c:pt>
                <c:pt idx="60">
                  <c:v>44399</c:v>
                </c:pt>
                <c:pt idx="61">
                  <c:v>44400</c:v>
                </c:pt>
              </c:numCache>
            </c:numRef>
          </c:cat>
          <c:val>
            <c:numRef>
              <c:f>'06232021Advisory'!$D$2:$D$63</c:f>
              <c:numCache>
                <c:formatCode>General</c:formatCode>
                <c:ptCount val="62"/>
                <c:pt idx="18">
                  <c:v>0</c:v>
                </c:pt>
                <c:pt idx="23">
                  <c:v>10</c:v>
                </c:pt>
                <c:pt idx="30">
                  <c:v>800</c:v>
                </c:pt>
                <c:pt idx="32">
                  <c:v>0</c:v>
                </c:pt>
                <c:pt idx="37">
                  <c:v>41</c:v>
                </c:pt>
                <c:pt idx="44">
                  <c:v>41</c:v>
                </c:pt>
                <c:pt idx="51">
                  <c:v>75</c:v>
                </c:pt>
                <c:pt idx="58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3C-4C96-8C4C-DC490C698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359544"/>
        <c:axId val="58536479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'06232021Advisory'!$B$1</c15:sqref>
                        </c15:formulaRef>
                      </c:ext>
                    </c:extLst>
                    <c:strCache>
                      <c:ptCount val="1"/>
                      <c:pt idx="0">
                        <c:v>Withlacoochee River @ FL 6 - Average of E. coli Results (MPN/100mL)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diamond"/>
                  <c:size val="6"/>
                  <c:spPr>
                    <a:solidFill>
                      <a:srgbClr val="00B050"/>
                    </a:solidFill>
                    <a:ln w="9525">
                      <a:noFill/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'06232021Advisory'!$A$2:$A$63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44339</c:v>
                      </c:pt>
                      <c:pt idx="1">
                        <c:v>44340</c:v>
                      </c:pt>
                      <c:pt idx="2">
                        <c:v>44341</c:v>
                      </c:pt>
                      <c:pt idx="3">
                        <c:v>44342</c:v>
                      </c:pt>
                      <c:pt idx="4">
                        <c:v>44343</c:v>
                      </c:pt>
                      <c:pt idx="5">
                        <c:v>44344</c:v>
                      </c:pt>
                      <c:pt idx="6">
                        <c:v>44345</c:v>
                      </c:pt>
                      <c:pt idx="7">
                        <c:v>44346</c:v>
                      </c:pt>
                      <c:pt idx="8">
                        <c:v>44347</c:v>
                      </c:pt>
                      <c:pt idx="9">
                        <c:v>44348</c:v>
                      </c:pt>
                      <c:pt idx="10">
                        <c:v>44349</c:v>
                      </c:pt>
                      <c:pt idx="11">
                        <c:v>44350</c:v>
                      </c:pt>
                      <c:pt idx="12">
                        <c:v>44351</c:v>
                      </c:pt>
                      <c:pt idx="13">
                        <c:v>44352</c:v>
                      </c:pt>
                      <c:pt idx="14">
                        <c:v>44353</c:v>
                      </c:pt>
                      <c:pt idx="15">
                        <c:v>44354</c:v>
                      </c:pt>
                      <c:pt idx="16">
                        <c:v>44355</c:v>
                      </c:pt>
                      <c:pt idx="17">
                        <c:v>44356</c:v>
                      </c:pt>
                      <c:pt idx="18">
                        <c:v>44357</c:v>
                      </c:pt>
                      <c:pt idx="19">
                        <c:v>44358</c:v>
                      </c:pt>
                      <c:pt idx="20">
                        <c:v>44359</c:v>
                      </c:pt>
                      <c:pt idx="21">
                        <c:v>44360</c:v>
                      </c:pt>
                      <c:pt idx="22">
                        <c:v>44361</c:v>
                      </c:pt>
                      <c:pt idx="23">
                        <c:v>44362</c:v>
                      </c:pt>
                      <c:pt idx="24">
                        <c:v>44363</c:v>
                      </c:pt>
                      <c:pt idx="25">
                        <c:v>44364</c:v>
                      </c:pt>
                      <c:pt idx="26">
                        <c:v>44365</c:v>
                      </c:pt>
                      <c:pt idx="27">
                        <c:v>44366</c:v>
                      </c:pt>
                      <c:pt idx="28">
                        <c:v>44367</c:v>
                      </c:pt>
                      <c:pt idx="29">
                        <c:v>44368</c:v>
                      </c:pt>
                      <c:pt idx="30">
                        <c:v>44369</c:v>
                      </c:pt>
                      <c:pt idx="31">
                        <c:v>44370</c:v>
                      </c:pt>
                      <c:pt idx="32">
                        <c:v>44371</c:v>
                      </c:pt>
                      <c:pt idx="33">
                        <c:v>44372</c:v>
                      </c:pt>
                      <c:pt idx="34">
                        <c:v>44373</c:v>
                      </c:pt>
                      <c:pt idx="35">
                        <c:v>44374</c:v>
                      </c:pt>
                      <c:pt idx="36">
                        <c:v>44375</c:v>
                      </c:pt>
                      <c:pt idx="37">
                        <c:v>44376</c:v>
                      </c:pt>
                      <c:pt idx="38">
                        <c:v>44377</c:v>
                      </c:pt>
                      <c:pt idx="39">
                        <c:v>44378</c:v>
                      </c:pt>
                      <c:pt idx="40">
                        <c:v>44379</c:v>
                      </c:pt>
                      <c:pt idx="41">
                        <c:v>44380</c:v>
                      </c:pt>
                      <c:pt idx="42">
                        <c:v>44381</c:v>
                      </c:pt>
                      <c:pt idx="43">
                        <c:v>44382</c:v>
                      </c:pt>
                      <c:pt idx="44">
                        <c:v>44383</c:v>
                      </c:pt>
                      <c:pt idx="45">
                        <c:v>44384</c:v>
                      </c:pt>
                      <c:pt idx="46">
                        <c:v>44385</c:v>
                      </c:pt>
                      <c:pt idx="47">
                        <c:v>44386</c:v>
                      </c:pt>
                      <c:pt idx="48">
                        <c:v>44387</c:v>
                      </c:pt>
                      <c:pt idx="49">
                        <c:v>44388</c:v>
                      </c:pt>
                      <c:pt idx="50">
                        <c:v>44389</c:v>
                      </c:pt>
                      <c:pt idx="51">
                        <c:v>44390</c:v>
                      </c:pt>
                      <c:pt idx="52">
                        <c:v>44391</c:v>
                      </c:pt>
                      <c:pt idx="53">
                        <c:v>44392</c:v>
                      </c:pt>
                      <c:pt idx="54">
                        <c:v>44393</c:v>
                      </c:pt>
                      <c:pt idx="55">
                        <c:v>44394</c:v>
                      </c:pt>
                      <c:pt idx="56">
                        <c:v>44395</c:v>
                      </c:pt>
                      <c:pt idx="57">
                        <c:v>44396</c:v>
                      </c:pt>
                      <c:pt idx="58">
                        <c:v>44397</c:v>
                      </c:pt>
                      <c:pt idx="59">
                        <c:v>44398</c:v>
                      </c:pt>
                      <c:pt idx="60">
                        <c:v>44399</c:v>
                      </c:pt>
                      <c:pt idx="61">
                        <c:v>44400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'06232021Advisory'!$B$2:$B$63</c15:sqref>
                        </c15:formulaRef>
                      </c:ext>
                    </c:extLst>
                    <c:numCache>
                      <c:formatCode>General</c:formatCode>
                      <c:ptCount val="62"/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BC3C-4C96-8C4C-DC490C69804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'06232021Advisory'!$C$1</c15:sqref>
                        </c15:formulaRef>
                      </c:ext>
                    </c:extLst>
                    <c:strCache>
                      <c:ptCount val="1"/>
                      <c:pt idx="0">
                        <c:v>Withlacoochee River @ CR 150 - Average of E. coli Results (MPN/100mL)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square"/>
                  <c:size val="4"/>
                  <c:spPr>
                    <a:solidFill>
                      <a:srgbClr val="9966FF"/>
                    </a:solidFill>
                    <a:ln w="9525">
                      <a:noFill/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'06232021Advisory'!$A$2:$A$63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44339</c:v>
                      </c:pt>
                      <c:pt idx="1">
                        <c:v>44340</c:v>
                      </c:pt>
                      <c:pt idx="2">
                        <c:v>44341</c:v>
                      </c:pt>
                      <c:pt idx="3">
                        <c:v>44342</c:v>
                      </c:pt>
                      <c:pt idx="4">
                        <c:v>44343</c:v>
                      </c:pt>
                      <c:pt idx="5">
                        <c:v>44344</c:v>
                      </c:pt>
                      <c:pt idx="6">
                        <c:v>44345</c:v>
                      </c:pt>
                      <c:pt idx="7">
                        <c:v>44346</c:v>
                      </c:pt>
                      <c:pt idx="8">
                        <c:v>44347</c:v>
                      </c:pt>
                      <c:pt idx="9">
                        <c:v>44348</c:v>
                      </c:pt>
                      <c:pt idx="10">
                        <c:v>44349</c:v>
                      </c:pt>
                      <c:pt idx="11">
                        <c:v>44350</c:v>
                      </c:pt>
                      <c:pt idx="12">
                        <c:v>44351</c:v>
                      </c:pt>
                      <c:pt idx="13">
                        <c:v>44352</c:v>
                      </c:pt>
                      <c:pt idx="14">
                        <c:v>44353</c:v>
                      </c:pt>
                      <c:pt idx="15">
                        <c:v>44354</c:v>
                      </c:pt>
                      <c:pt idx="16">
                        <c:v>44355</c:v>
                      </c:pt>
                      <c:pt idx="17">
                        <c:v>44356</c:v>
                      </c:pt>
                      <c:pt idx="18">
                        <c:v>44357</c:v>
                      </c:pt>
                      <c:pt idx="19">
                        <c:v>44358</c:v>
                      </c:pt>
                      <c:pt idx="20">
                        <c:v>44359</c:v>
                      </c:pt>
                      <c:pt idx="21">
                        <c:v>44360</c:v>
                      </c:pt>
                      <c:pt idx="22">
                        <c:v>44361</c:v>
                      </c:pt>
                      <c:pt idx="23">
                        <c:v>44362</c:v>
                      </c:pt>
                      <c:pt idx="24">
                        <c:v>44363</c:v>
                      </c:pt>
                      <c:pt idx="25">
                        <c:v>44364</c:v>
                      </c:pt>
                      <c:pt idx="26">
                        <c:v>44365</c:v>
                      </c:pt>
                      <c:pt idx="27">
                        <c:v>44366</c:v>
                      </c:pt>
                      <c:pt idx="28">
                        <c:v>44367</c:v>
                      </c:pt>
                      <c:pt idx="29">
                        <c:v>44368</c:v>
                      </c:pt>
                      <c:pt idx="30">
                        <c:v>44369</c:v>
                      </c:pt>
                      <c:pt idx="31">
                        <c:v>44370</c:v>
                      </c:pt>
                      <c:pt idx="32">
                        <c:v>44371</c:v>
                      </c:pt>
                      <c:pt idx="33">
                        <c:v>44372</c:v>
                      </c:pt>
                      <c:pt idx="34">
                        <c:v>44373</c:v>
                      </c:pt>
                      <c:pt idx="35">
                        <c:v>44374</c:v>
                      </c:pt>
                      <c:pt idx="36">
                        <c:v>44375</c:v>
                      </c:pt>
                      <c:pt idx="37">
                        <c:v>44376</c:v>
                      </c:pt>
                      <c:pt idx="38">
                        <c:v>44377</c:v>
                      </c:pt>
                      <c:pt idx="39">
                        <c:v>44378</c:v>
                      </c:pt>
                      <c:pt idx="40">
                        <c:v>44379</c:v>
                      </c:pt>
                      <c:pt idx="41">
                        <c:v>44380</c:v>
                      </c:pt>
                      <c:pt idx="42">
                        <c:v>44381</c:v>
                      </c:pt>
                      <c:pt idx="43">
                        <c:v>44382</c:v>
                      </c:pt>
                      <c:pt idx="44">
                        <c:v>44383</c:v>
                      </c:pt>
                      <c:pt idx="45">
                        <c:v>44384</c:v>
                      </c:pt>
                      <c:pt idx="46">
                        <c:v>44385</c:v>
                      </c:pt>
                      <c:pt idx="47">
                        <c:v>44386</c:v>
                      </c:pt>
                      <c:pt idx="48">
                        <c:v>44387</c:v>
                      </c:pt>
                      <c:pt idx="49">
                        <c:v>44388</c:v>
                      </c:pt>
                      <c:pt idx="50">
                        <c:v>44389</c:v>
                      </c:pt>
                      <c:pt idx="51">
                        <c:v>44390</c:v>
                      </c:pt>
                      <c:pt idx="52">
                        <c:v>44391</c:v>
                      </c:pt>
                      <c:pt idx="53">
                        <c:v>44392</c:v>
                      </c:pt>
                      <c:pt idx="54">
                        <c:v>44393</c:v>
                      </c:pt>
                      <c:pt idx="55">
                        <c:v>44394</c:v>
                      </c:pt>
                      <c:pt idx="56">
                        <c:v>44395</c:v>
                      </c:pt>
                      <c:pt idx="57">
                        <c:v>44396</c:v>
                      </c:pt>
                      <c:pt idx="58">
                        <c:v>44397</c:v>
                      </c:pt>
                      <c:pt idx="59">
                        <c:v>44398</c:v>
                      </c:pt>
                      <c:pt idx="60">
                        <c:v>44399</c:v>
                      </c:pt>
                      <c:pt idx="61">
                        <c:v>44400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'06232021Advisory'!$C$2:$C$63</c15:sqref>
                        </c15:formulaRef>
                      </c:ext>
                    </c:extLst>
                    <c:numCache>
                      <c:formatCode>General</c:formatCode>
                      <c:ptCount val="62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C3C-4C96-8C4C-DC490C698048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6"/>
          <c:order val="6"/>
          <c:tx>
            <c:strRef>
              <c:f>'06232021Advisory'!$H$1</c:f>
              <c:strCache>
                <c:ptCount val="1"/>
                <c:pt idx="0">
                  <c:v>Daily Precipitation (cm)</c:v>
                </c:pt>
              </c:strCache>
            </c:strRef>
          </c:tx>
          <c:spPr>
            <a:ln w="12700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'06232021Advisory'!$A$2:$A$63</c:f>
              <c:numCache>
                <c:formatCode>m/d/yyyy</c:formatCode>
                <c:ptCount val="62"/>
                <c:pt idx="0">
                  <c:v>44339</c:v>
                </c:pt>
                <c:pt idx="1">
                  <c:v>44340</c:v>
                </c:pt>
                <c:pt idx="2">
                  <c:v>44341</c:v>
                </c:pt>
                <c:pt idx="3">
                  <c:v>44342</c:v>
                </c:pt>
                <c:pt idx="4">
                  <c:v>44343</c:v>
                </c:pt>
                <c:pt idx="5">
                  <c:v>44344</c:v>
                </c:pt>
                <c:pt idx="6">
                  <c:v>44345</c:v>
                </c:pt>
                <c:pt idx="7">
                  <c:v>44346</c:v>
                </c:pt>
                <c:pt idx="8">
                  <c:v>44347</c:v>
                </c:pt>
                <c:pt idx="9">
                  <c:v>44348</c:v>
                </c:pt>
                <c:pt idx="10">
                  <c:v>44349</c:v>
                </c:pt>
                <c:pt idx="11">
                  <c:v>44350</c:v>
                </c:pt>
                <c:pt idx="12">
                  <c:v>44351</c:v>
                </c:pt>
                <c:pt idx="13">
                  <c:v>44352</c:v>
                </c:pt>
                <c:pt idx="14">
                  <c:v>44353</c:v>
                </c:pt>
                <c:pt idx="15">
                  <c:v>44354</c:v>
                </c:pt>
                <c:pt idx="16">
                  <c:v>44355</c:v>
                </c:pt>
                <c:pt idx="17">
                  <c:v>44356</c:v>
                </c:pt>
                <c:pt idx="18">
                  <c:v>44357</c:v>
                </c:pt>
                <c:pt idx="19">
                  <c:v>44358</c:v>
                </c:pt>
                <c:pt idx="20">
                  <c:v>44359</c:v>
                </c:pt>
                <c:pt idx="21">
                  <c:v>44360</c:v>
                </c:pt>
                <c:pt idx="22">
                  <c:v>44361</c:v>
                </c:pt>
                <c:pt idx="23">
                  <c:v>44362</c:v>
                </c:pt>
                <c:pt idx="24">
                  <c:v>44363</c:v>
                </c:pt>
                <c:pt idx="25">
                  <c:v>44364</c:v>
                </c:pt>
                <c:pt idx="26">
                  <c:v>44365</c:v>
                </c:pt>
                <c:pt idx="27">
                  <c:v>44366</c:v>
                </c:pt>
                <c:pt idx="28">
                  <c:v>44367</c:v>
                </c:pt>
                <c:pt idx="29">
                  <c:v>44368</c:v>
                </c:pt>
                <c:pt idx="30">
                  <c:v>44369</c:v>
                </c:pt>
                <c:pt idx="31">
                  <c:v>44370</c:v>
                </c:pt>
                <c:pt idx="32">
                  <c:v>44371</c:v>
                </c:pt>
                <c:pt idx="33">
                  <c:v>44372</c:v>
                </c:pt>
                <c:pt idx="34">
                  <c:v>44373</c:v>
                </c:pt>
                <c:pt idx="35">
                  <c:v>44374</c:v>
                </c:pt>
                <c:pt idx="36">
                  <c:v>44375</c:v>
                </c:pt>
                <c:pt idx="37">
                  <c:v>44376</c:v>
                </c:pt>
                <c:pt idx="38">
                  <c:v>44377</c:v>
                </c:pt>
                <c:pt idx="39">
                  <c:v>44378</c:v>
                </c:pt>
                <c:pt idx="40">
                  <c:v>44379</c:v>
                </c:pt>
                <c:pt idx="41">
                  <c:v>44380</c:v>
                </c:pt>
                <c:pt idx="42">
                  <c:v>44381</c:v>
                </c:pt>
                <c:pt idx="43">
                  <c:v>44382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44387</c:v>
                </c:pt>
                <c:pt idx="49">
                  <c:v>44388</c:v>
                </c:pt>
                <c:pt idx="50">
                  <c:v>44389</c:v>
                </c:pt>
                <c:pt idx="51">
                  <c:v>44390</c:v>
                </c:pt>
                <c:pt idx="52">
                  <c:v>44391</c:v>
                </c:pt>
                <c:pt idx="53">
                  <c:v>44392</c:v>
                </c:pt>
                <c:pt idx="54">
                  <c:v>44393</c:v>
                </c:pt>
                <c:pt idx="55">
                  <c:v>44394</c:v>
                </c:pt>
                <c:pt idx="56">
                  <c:v>44395</c:v>
                </c:pt>
                <c:pt idx="57">
                  <c:v>44396</c:v>
                </c:pt>
                <c:pt idx="58">
                  <c:v>44397</c:v>
                </c:pt>
                <c:pt idx="59">
                  <c:v>44398</c:v>
                </c:pt>
                <c:pt idx="60">
                  <c:v>44399</c:v>
                </c:pt>
                <c:pt idx="61">
                  <c:v>44400</c:v>
                </c:pt>
              </c:numCache>
            </c:numRef>
          </c:cat>
          <c:val>
            <c:numRef>
              <c:f>'06232021Advisory'!$H$2:$H$63</c:f>
              <c:numCache>
                <c:formatCode>General</c:formatCode>
                <c:ptCount val="6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 formatCode="0.00">
                  <c:v>0.38100000000000001</c:v>
                </c:pt>
                <c:pt idx="12" formatCode="0.00">
                  <c:v>0</c:v>
                </c:pt>
                <c:pt idx="13" formatCode="0.00">
                  <c:v>0</c:v>
                </c:pt>
                <c:pt idx="14" formatCode="0.00">
                  <c:v>0.60960000000000003</c:v>
                </c:pt>
                <c:pt idx="15" formatCode="0.00">
                  <c:v>1.016</c:v>
                </c:pt>
                <c:pt idx="16" formatCode="0.00">
                  <c:v>0</c:v>
                </c:pt>
                <c:pt idx="17" formatCode="0.00">
                  <c:v>0</c:v>
                </c:pt>
                <c:pt idx="18" formatCode="0.00">
                  <c:v>0</c:v>
                </c:pt>
                <c:pt idx="19" formatCode="0.00">
                  <c:v>2.5400000000000002E-2</c:v>
                </c:pt>
                <c:pt idx="20" formatCode="0.00">
                  <c:v>1.7272000000000001</c:v>
                </c:pt>
                <c:pt idx="21" formatCode="0.00">
                  <c:v>0</c:v>
                </c:pt>
                <c:pt idx="22" formatCode="0.00">
                  <c:v>0</c:v>
                </c:pt>
                <c:pt idx="23" formatCode="0.00">
                  <c:v>0</c:v>
                </c:pt>
                <c:pt idx="24" formatCode="0.00">
                  <c:v>0</c:v>
                </c:pt>
                <c:pt idx="25" formatCode="0.00">
                  <c:v>0</c:v>
                </c:pt>
                <c:pt idx="26" formatCode="0.00">
                  <c:v>0</c:v>
                </c:pt>
                <c:pt idx="27" formatCode="0.00">
                  <c:v>5.0800000000000005E-2</c:v>
                </c:pt>
                <c:pt idx="28" formatCode="0.00">
                  <c:v>1.0922000000000001</c:v>
                </c:pt>
                <c:pt idx="29" formatCode="0.00">
                  <c:v>0.66039999999999999</c:v>
                </c:pt>
                <c:pt idx="30" formatCode="0.00">
                  <c:v>2.4638</c:v>
                </c:pt>
                <c:pt idx="31" formatCode="0.00">
                  <c:v>0</c:v>
                </c:pt>
                <c:pt idx="32" formatCode="0.00">
                  <c:v>0.50800000000000001</c:v>
                </c:pt>
                <c:pt idx="33" formatCode="0.00">
                  <c:v>0</c:v>
                </c:pt>
                <c:pt idx="34" formatCode="0.00">
                  <c:v>0.35560000000000003</c:v>
                </c:pt>
                <c:pt idx="35" formatCode="0.00">
                  <c:v>1.4731999999999998</c:v>
                </c:pt>
                <c:pt idx="36" formatCode="0.00">
                  <c:v>0</c:v>
                </c:pt>
                <c:pt idx="37" formatCode="0.00">
                  <c:v>0.10160000000000001</c:v>
                </c:pt>
                <c:pt idx="38" formatCode="0.00">
                  <c:v>2.0574000000000003</c:v>
                </c:pt>
                <c:pt idx="39" formatCode="0.00">
                  <c:v>2.1589999999999998</c:v>
                </c:pt>
                <c:pt idx="40" formatCode="0.00">
                  <c:v>0.43180000000000002</c:v>
                </c:pt>
                <c:pt idx="41" formatCode="0.00">
                  <c:v>0</c:v>
                </c:pt>
                <c:pt idx="42" formatCode="0.00">
                  <c:v>1.8288</c:v>
                </c:pt>
                <c:pt idx="43" formatCode="0.00">
                  <c:v>7.6200000000000004E-2</c:v>
                </c:pt>
                <c:pt idx="44" formatCode="0.00">
                  <c:v>2.7432000000000003</c:v>
                </c:pt>
                <c:pt idx="45" formatCode="0.00">
                  <c:v>7.3406000000000002</c:v>
                </c:pt>
                <c:pt idx="46" formatCode="0.00">
                  <c:v>2.5400000000000002E-2</c:v>
                </c:pt>
                <c:pt idx="47" formatCode="0.00">
                  <c:v>2.5400000000000002E-2</c:v>
                </c:pt>
                <c:pt idx="48" formatCode="0.00">
                  <c:v>1.6256000000000002</c:v>
                </c:pt>
                <c:pt idx="49" formatCode="0.00">
                  <c:v>0</c:v>
                </c:pt>
                <c:pt idx="50" formatCode="0.00">
                  <c:v>1.0668</c:v>
                </c:pt>
                <c:pt idx="51" formatCode="0.00">
                  <c:v>0</c:v>
                </c:pt>
                <c:pt idx="52" formatCode="0.00">
                  <c:v>0.17780000000000001</c:v>
                </c:pt>
                <c:pt idx="53" formatCode="0.00">
                  <c:v>0</c:v>
                </c:pt>
                <c:pt idx="54" formatCode="0.00">
                  <c:v>0</c:v>
                </c:pt>
                <c:pt idx="55" formatCode="0.00">
                  <c:v>0</c:v>
                </c:pt>
                <c:pt idx="56" formatCode="0.00">
                  <c:v>0.10160000000000001</c:v>
                </c:pt>
                <c:pt idx="57" formatCode="0.00">
                  <c:v>0.27939999999999998</c:v>
                </c:pt>
                <c:pt idx="58" formatCode="0.00">
                  <c:v>1.4731999999999998</c:v>
                </c:pt>
                <c:pt idx="59" formatCode="0.00">
                  <c:v>1.4478</c:v>
                </c:pt>
                <c:pt idx="60" formatCode="0.00">
                  <c:v>0.4572</c:v>
                </c:pt>
                <c:pt idx="61" formatCode="0.00">
                  <c:v>0.38100000000000001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3C-4C96-8C4C-DC490C698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400216"/>
        <c:axId val="585396936"/>
      </c:lineChart>
      <c:scatterChart>
        <c:scatterStyle val="lineMarker"/>
        <c:varyColors val="0"/>
        <c:ser>
          <c:idx val="3"/>
          <c:order val="3"/>
          <c:tx>
            <c:strRef>
              <c:f>'06232021Advisory'!$E$1</c:f>
              <c:strCache>
                <c:ptCount val="1"/>
                <c:pt idx="0">
                  <c:v>Date of Spill Event - Included for Informational Purposes; Did Not Prompt Sampling Event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8"/>
            <c:spPr>
              <a:solidFill>
                <a:schemeClr val="accent4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9"/>
            <c:marker>
              <c:symbol val="triangle"/>
              <c:size val="8"/>
              <c:spPr>
                <a:solidFill>
                  <a:schemeClr val="accent4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BC3C-4C96-8C4C-DC490C698048}"/>
              </c:ext>
            </c:extLst>
          </c:dPt>
          <c:dPt>
            <c:idx val="29"/>
            <c:marker>
              <c:symbol val="triangle"/>
              <c:size val="8"/>
              <c:spPr>
                <a:solidFill>
                  <a:schemeClr val="accent4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BC3C-4C96-8C4C-DC490C698048}"/>
              </c:ext>
            </c:extLst>
          </c:dPt>
          <c:xVal>
            <c:numRef>
              <c:f>'06232021Advisory'!$A$2:$A$63</c:f>
              <c:numCache>
                <c:formatCode>m/d/yyyy</c:formatCode>
                <c:ptCount val="62"/>
                <c:pt idx="0">
                  <c:v>44339</c:v>
                </c:pt>
                <c:pt idx="1">
                  <c:v>44340</c:v>
                </c:pt>
                <c:pt idx="2">
                  <c:v>44341</c:v>
                </c:pt>
                <c:pt idx="3">
                  <c:v>44342</c:v>
                </c:pt>
                <c:pt idx="4">
                  <c:v>44343</c:v>
                </c:pt>
                <c:pt idx="5">
                  <c:v>44344</c:v>
                </c:pt>
                <c:pt idx="6">
                  <c:v>44345</c:v>
                </c:pt>
                <c:pt idx="7">
                  <c:v>44346</c:v>
                </c:pt>
                <c:pt idx="8">
                  <c:v>44347</c:v>
                </c:pt>
                <c:pt idx="9">
                  <c:v>44348</c:v>
                </c:pt>
                <c:pt idx="10">
                  <c:v>44349</c:v>
                </c:pt>
                <c:pt idx="11">
                  <c:v>44350</c:v>
                </c:pt>
                <c:pt idx="12">
                  <c:v>44351</c:v>
                </c:pt>
                <c:pt idx="13">
                  <c:v>44352</c:v>
                </c:pt>
                <c:pt idx="14">
                  <c:v>44353</c:v>
                </c:pt>
                <c:pt idx="15">
                  <c:v>44354</c:v>
                </c:pt>
                <c:pt idx="16">
                  <c:v>44355</c:v>
                </c:pt>
                <c:pt idx="17">
                  <c:v>44356</c:v>
                </c:pt>
                <c:pt idx="18">
                  <c:v>44357</c:v>
                </c:pt>
                <c:pt idx="19">
                  <c:v>44358</c:v>
                </c:pt>
                <c:pt idx="20">
                  <c:v>44359</c:v>
                </c:pt>
                <c:pt idx="21">
                  <c:v>44360</c:v>
                </c:pt>
                <c:pt idx="22">
                  <c:v>44361</c:v>
                </c:pt>
                <c:pt idx="23">
                  <c:v>44362</c:v>
                </c:pt>
                <c:pt idx="24">
                  <c:v>44363</c:v>
                </c:pt>
                <c:pt idx="25">
                  <c:v>44364</c:v>
                </c:pt>
                <c:pt idx="26">
                  <c:v>44365</c:v>
                </c:pt>
                <c:pt idx="27">
                  <c:v>44366</c:v>
                </c:pt>
                <c:pt idx="28">
                  <c:v>44367</c:v>
                </c:pt>
                <c:pt idx="29">
                  <c:v>44368</c:v>
                </c:pt>
                <c:pt idx="30">
                  <c:v>44369</c:v>
                </c:pt>
                <c:pt idx="31">
                  <c:v>44370</c:v>
                </c:pt>
                <c:pt idx="32">
                  <c:v>44371</c:v>
                </c:pt>
                <c:pt idx="33">
                  <c:v>44372</c:v>
                </c:pt>
                <c:pt idx="34">
                  <c:v>44373</c:v>
                </c:pt>
                <c:pt idx="35">
                  <c:v>44374</c:v>
                </c:pt>
                <c:pt idx="36">
                  <c:v>44375</c:v>
                </c:pt>
                <c:pt idx="37">
                  <c:v>44376</c:v>
                </c:pt>
                <c:pt idx="38">
                  <c:v>44377</c:v>
                </c:pt>
                <c:pt idx="39">
                  <c:v>44378</c:v>
                </c:pt>
                <c:pt idx="40">
                  <c:v>44379</c:v>
                </c:pt>
                <c:pt idx="41">
                  <c:v>44380</c:v>
                </c:pt>
                <c:pt idx="42">
                  <c:v>44381</c:v>
                </c:pt>
                <c:pt idx="43">
                  <c:v>44382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44387</c:v>
                </c:pt>
                <c:pt idx="49">
                  <c:v>44388</c:v>
                </c:pt>
                <c:pt idx="50">
                  <c:v>44389</c:v>
                </c:pt>
                <c:pt idx="51">
                  <c:v>44390</c:v>
                </c:pt>
                <c:pt idx="52">
                  <c:v>44391</c:v>
                </c:pt>
                <c:pt idx="53">
                  <c:v>44392</c:v>
                </c:pt>
                <c:pt idx="54">
                  <c:v>44393</c:v>
                </c:pt>
                <c:pt idx="55">
                  <c:v>44394</c:v>
                </c:pt>
                <c:pt idx="56">
                  <c:v>44395</c:v>
                </c:pt>
                <c:pt idx="57">
                  <c:v>44396</c:v>
                </c:pt>
                <c:pt idx="58">
                  <c:v>44397</c:v>
                </c:pt>
                <c:pt idx="59">
                  <c:v>44398</c:v>
                </c:pt>
                <c:pt idx="60">
                  <c:v>44399</c:v>
                </c:pt>
                <c:pt idx="61">
                  <c:v>44400</c:v>
                </c:pt>
              </c:numCache>
            </c:numRef>
          </c:xVal>
          <c:yVal>
            <c:numRef>
              <c:f>'06232021Advisory'!$E$2:$E$63</c:f>
              <c:numCache>
                <c:formatCode>General</c:formatCode>
                <c:ptCount val="62"/>
                <c:pt idx="45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BC3C-4C96-8C4C-DC490C698048}"/>
            </c:ext>
          </c:extLst>
        </c:ser>
        <c:ser>
          <c:idx val="4"/>
          <c:order val="4"/>
          <c:tx>
            <c:strRef>
              <c:f>'06232021Advisory'!$F$1</c:f>
              <c:strCache>
                <c:ptCount val="1"/>
                <c:pt idx="0">
                  <c:v>Advisory Issued (Included Withlacoochee River)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star"/>
            <c:size val="8"/>
            <c:spPr>
              <a:solidFill>
                <a:srgbClr val="00B0F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'06232021Advisory'!$A$2:$A$63</c:f>
              <c:numCache>
                <c:formatCode>m/d/yyyy</c:formatCode>
                <c:ptCount val="62"/>
                <c:pt idx="0">
                  <c:v>44339</c:v>
                </c:pt>
                <c:pt idx="1">
                  <c:v>44340</c:v>
                </c:pt>
                <c:pt idx="2">
                  <c:v>44341</c:v>
                </c:pt>
                <c:pt idx="3">
                  <c:v>44342</c:v>
                </c:pt>
                <c:pt idx="4">
                  <c:v>44343</c:v>
                </c:pt>
                <c:pt idx="5">
                  <c:v>44344</c:v>
                </c:pt>
                <c:pt idx="6">
                  <c:v>44345</c:v>
                </c:pt>
                <c:pt idx="7">
                  <c:v>44346</c:v>
                </c:pt>
                <c:pt idx="8">
                  <c:v>44347</c:v>
                </c:pt>
                <c:pt idx="9">
                  <c:v>44348</c:v>
                </c:pt>
                <c:pt idx="10">
                  <c:v>44349</c:v>
                </c:pt>
                <c:pt idx="11">
                  <c:v>44350</c:v>
                </c:pt>
                <c:pt idx="12">
                  <c:v>44351</c:v>
                </c:pt>
                <c:pt idx="13">
                  <c:v>44352</c:v>
                </c:pt>
                <c:pt idx="14">
                  <c:v>44353</c:v>
                </c:pt>
                <c:pt idx="15">
                  <c:v>44354</c:v>
                </c:pt>
                <c:pt idx="16">
                  <c:v>44355</c:v>
                </c:pt>
                <c:pt idx="17">
                  <c:v>44356</c:v>
                </c:pt>
                <c:pt idx="18">
                  <c:v>44357</c:v>
                </c:pt>
                <c:pt idx="19">
                  <c:v>44358</c:v>
                </c:pt>
                <c:pt idx="20">
                  <c:v>44359</c:v>
                </c:pt>
                <c:pt idx="21">
                  <c:v>44360</c:v>
                </c:pt>
                <c:pt idx="22">
                  <c:v>44361</c:v>
                </c:pt>
                <c:pt idx="23">
                  <c:v>44362</c:v>
                </c:pt>
                <c:pt idx="24">
                  <c:v>44363</c:v>
                </c:pt>
                <c:pt idx="25">
                  <c:v>44364</c:v>
                </c:pt>
                <c:pt idx="26">
                  <c:v>44365</c:v>
                </c:pt>
                <c:pt idx="27">
                  <c:v>44366</c:v>
                </c:pt>
                <c:pt idx="28">
                  <c:v>44367</c:v>
                </c:pt>
                <c:pt idx="29">
                  <c:v>44368</c:v>
                </c:pt>
                <c:pt idx="30">
                  <c:v>44369</c:v>
                </c:pt>
                <c:pt idx="31">
                  <c:v>44370</c:v>
                </c:pt>
                <c:pt idx="32">
                  <c:v>44371</c:v>
                </c:pt>
                <c:pt idx="33">
                  <c:v>44372</c:v>
                </c:pt>
                <c:pt idx="34">
                  <c:v>44373</c:v>
                </c:pt>
                <c:pt idx="35">
                  <c:v>44374</c:v>
                </c:pt>
                <c:pt idx="36">
                  <c:v>44375</c:v>
                </c:pt>
                <c:pt idx="37">
                  <c:v>44376</c:v>
                </c:pt>
                <c:pt idx="38">
                  <c:v>44377</c:v>
                </c:pt>
                <c:pt idx="39">
                  <c:v>44378</c:v>
                </c:pt>
                <c:pt idx="40">
                  <c:v>44379</c:v>
                </c:pt>
                <c:pt idx="41">
                  <c:v>44380</c:v>
                </c:pt>
                <c:pt idx="42">
                  <c:v>44381</c:v>
                </c:pt>
                <c:pt idx="43">
                  <c:v>44382</c:v>
                </c:pt>
                <c:pt idx="44">
                  <c:v>44383</c:v>
                </c:pt>
                <c:pt idx="45">
                  <c:v>44384</c:v>
                </c:pt>
                <c:pt idx="46">
                  <c:v>44385</c:v>
                </c:pt>
                <c:pt idx="47">
                  <c:v>44386</c:v>
                </c:pt>
                <c:pt idx="48">
                  <c:v>44387</c:v>
                </c:pt>
                <c:pt idx="49">
                  <c:v>44388</c:v>
                </c:pt>
                <c:pt idx="50">
                  <c:v>44389</c:v>
                </c:pt>
                <c:pt idx="51">
                  <c:v>44390</c:v>
                </c:pt>
                <c:pt idx="52">
                  <c:v>44391</c:v>
                </c:pt>
                <c:pt idx="53">
                  <c:v>44392</c:v>
                </c:pt>
                <c:pt idx="54">
                  <c:v>44393</c:v>
                </c:pt>
                <c:pt idx="55">
                  <c:v>44394</c:v>
                </c:pt>
                <c:pt idx="56">
                  <c:v>44395</c:v>
                </c:pt>
                <c:pt idx="57">
                  <c:v>44396</c:v>
                </c:pt>
                <c:pt idx="58">
                  <c:v>44397</c:v>
                </c:pt>
                <c:pt idx="59">
                  <c:v>44398</c:v>
                </c:pt>
                <c:pt idx="60">
                  <c:v>44399</c:v>
                </c:pt>
                <c:pt idx="61">
                  <c:v>44400</c:v>
                </c:pt>
              </c:numCache>
            </c:numRef>
          </c:xVal>
          <c:yVal>
            <c:numRef>
              <c:f>'06232021Advisory'!$F$2:$F$63</c:f>
              <c:numCache>
                <c:formatCode>General</c:formatCode>
                <c:ptCount val="62"/>
                <c:pt idx="3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BC3C-4C96-8C4C-DC490C698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5359544"/>
        <c:axId val="585364792"/>
        <c:extLst>
          <c:ext xmlns:c15="http://schemas.microsoft.com/office/drawing/2012/chart" uri="{02D57815-91ED-43cb-92C2-25804820EDAC}">
            <c15:filteredScatte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'06232021Advisory'!$G$1</c15:sqref>
                        </c15:formulaRef>
                      </c:ext>
                    </c:extLst>
                    <c:strCache>
                      <c:ptCount val="1"/>
                      <c:pt idx="0">
                        <c:v>Existing Advisory Extended (Included Withlacoochee River)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star"/>
                  <c:size val="8"/>
                  <c:spPr>
                    <a:solidFill>
                      <a:srgbClr val="92D050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'06232021Advisory'!$A$2:$A$63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44339</c:v>
                      </c:pt>
                      <c:pt idx="1">
                        <c:v>44340</c:v>
                      </c:pt>
                      <c:pt idx="2">
                        <c:v>44341</c:v>
                      </c:pt>
                      <c:pt idx="3">
                        <c:v>44342</c:v>
                      </c:pt>
                      <c:pt idx="4">
                        <c:v>44343</c:v>
                      </c:pt>
                      <c:pt idx="5">
                        <c:v>44344</c:v>
                      </c:pt>
                      <c:pt idx="6">
                        <c:v>44345</c:v>
                      </c:pt>
                      <c:pt idx="7">
                        <c:v>44346</c:v>
                      </c:pt>
                      <c:pt idx="8">
                        <c:v>44347</c:v>
                      </c:pt>
                      <c:pt idx="9">
                        <c:v>44348</c:v>
                      </c:pt>
                      <c:pt idx="10">
                        <c:v>44349</c:v>
                      </c:pt>
                      <c:pt idx="11">
                        <c:v>44350</c:v>
                      </c:pt>
                      <c:pt idx="12">
                        <c:v>44351</c:v>
                      </c:pt>
                      <c:pt idx="13">
                        <c:v>44352</c:v>
                      </c:pt>
                      <c:pt idx="14">
                        <c:v>44353</c:v>
                      </c:pt>
                      <c:pt idx="15">
                        <c:v>44354</c:v>
                      </c:pt>
                      <c:pt idx="16">
                        <c:v>44355</c:v>
                      </c:pt>
                      <c:pt idx="17">
                        <c:v>44356</c:v>
                      </c:pt>
                      <c:pt idx="18">
                        <c:v>44357</c:v>
                      </c:pt>
                      <c:pt idx="19">
                        <c:v>44358</c:v>
                      </c:pt>
                      <c:pt idx="20">
                        <c:v>44359</c:v>
                      </c:pt>
                      <c:pt idx="21">
                        <c:v>44360</c:v>
                      </c:pt>
                      <c:pt idx="22">
                        <c:v>44361</c:v>
                      </c:pt>
                      <c:pt idx="23">
                        <c:v>44362</c:v>
                      </c:pt>
                      <c:pt idx="24">
                        <c:v>44363</c:v>
                      </c:pt>
                      <c:pt idx="25">
                        <c:v>44364</c:v>
                      </c:pt>
                      <c:pt idx="26">
                        <c:v>44365</c:v>
                      </c:pt>
                      <c:pt idx="27">
                        <c:v>44366</c:v>
                      </c:pt>
                      <c:pt idx="28">
                        <c:v>44367</c:v>
                      </c:pt>
                      <c:pt idx="29">
                        <c:v>44368</c:v>
                      </c:pt>
                      <c:pt idx="30">
                        <c:v>44369</c:v>
                      </c:pt>
                      <c:pt idx="31">
                        <c:v>44370</c:v>
                      </c:pt>
                      <c:pt idx="32">
                        <c:v>44371</c:v>
                      </c:pt>
                      <c:pt idx="33">
                        <c:v>44372</c:v>
                      </c:pt>
                      <c:pt idx="34">
                        <c:v>44373</c:v>
                      </c:pt>
                      <c:pt idx="35">
                        <c:v>44374</c:v>
                      </c:pt>
                      <c:pt idx="36">
                        <c:v>44375</c:v>
                      </c:pt>
                      <c:pt idx="37">
                        <c:v>44376</c:v>
                      </c:pt>
                      <c:pt idx="38">
                        <c:v>44377</c:v>
                      </c:pt>
                      <c:pt idx="39">
                        <c:v>44378</c:v>
                      </c:pt>
                      <c:pt idx="40">
                        <c:v>44379</c:v>
                      </c:pt>
                      <c:pt idx="41">
                        <c:v>44380</c:v>
                      </c:pt>
                      <c:pt idx="42">
                        <c:v>44381</c:v>
                      </c:pt>
                      <c:pt idx="43">
                        <c:v>44382</c:v>
                      </c:pt>
                      <c:pt idx="44">
                        <c:v>44383</c:v>
                      </c:pt>
                      <c:pt idx="45">
                        <c:v>44384</c:v>
                      </c:pt>
                      <c:pt idx="46">
                        <c:v>44385</c:v>
                      </c:pt>
                      <c:pt idx="47">
                        <c:v>44386</c:v>
                      </c:pt>
                      <c:pt idx="48">
                        <c:v>44387</c:v>
                      </c:pt>
                      <c:pt idx="49">
                        <c:v>44388</c:v>
                      </c:pt>
                      <c:pt idx="50">
                        <c:v>44389</c:v>
                      </c:pt>
                      <c:pt idx="51">
                        <c:v>44390</c:v>
                      </c:pt>
                      <c:pt idx="52">
                        <c:v>44391</c:v>
                      </c:pt>
                      <c:pt idx="53">
                        <c:v>44392</c:v>
                      </c:pt>
                      <c:pt idx="54">
                        <c:v>44393</c:v>
                      </c:pt>
                      <c:pt idx="55">
                        <c:v>44394</c:v>
                      </c:pt>
                      <c:pt idx="56">
                        <c:v>44395</c:v>
                      </c:pt>
                      <c:pt idx="57">
                        <c:v>44396</c:v>
                      </c:pt>
                      <c:pt idx="58">
                        <c:v>44397</c:v>
                      </c:pt>
                      <c:pt idx="59">
                        <c:v>44398</c:v>
                      </c:pt>
                      <c:pt idx="60">
                        <c:v>44399</c:v>
                      </c:pt>
                      <c:pt idx="61">
                        <c:v>44400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'06232021Advisory'!$G$2:$G$63</c15:sqref>
                        </c15:formulaRef>
                      </c:ext>
                    </c:extLst>
                    <c:numCache>
                      <c:formatCode>General</c:formatCode>
                      <c:ptCount val="62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8-BC3C-4C96-8C4C-DC490C698048}"/>
                  </c:ext>
                </c:extLst>
              </c15:ser>
            </c15:filteredScatterSeries>
          </c:ext>
        </c:extLst>
      </c:scatterChart>
      <c:dateAx>
        <c:axId val="5853595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364792"/>
        <c:crosses val="autoZero"/>
        <c:auto val="1"/>
        <c:lblOffset val="100"/>
        <c:baseTimeUnit val="days"/>
      </c:dateAx>
      <c:valAx>
        <c:axId val="58536479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>
                    <a:effectLst/>
                  </a:rPr>
                  <a:t>Log of Daily Average </a:t>
                </a:r>
                <a:r>
                  <a:rPr lang="en-US" sz="1000" b="0" i="1" baseline="0">
                    <a:effectLst/>
                  </a:rPr>
                  <a:t>E. coli </a:t>
                </a:r>
                <a:r>
                  <a:rPr lang="en-US" sz="1000" b="0" i="0" baseline="0">
                    <a:effectLst/>
                  </a:rPr>
                  <a:t>(MPN/100mL)</a:t>
                </a:r>
                <a:endParaRPr lang="en-US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359544"/>
        <c:crosses val="autoZero"/>
        <c:crossBetween val="between"/>
      </c:valAx>
      <c:valAx>
        <c:axId val="585396936"/>
        <c:scaling>
          <c:orientation val="minMax"/>
          <c:max val="1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Daily Precipitation (cm)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400216"/>
        <c:crosses val="max"/>
        <c:crossBetween val="between"/>
        <c:majorUnit val="5"/>
      </c:valAx>
      <c:dateAx>
        <c:axId val="585400216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extTo"/>
        <c:crossAx val="585396936"/>
        <c:crosses val="max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562239579207531"/>
          <c:y val="0.84136451317079342"/>
          <c:w val="0.46875510279524918"/>
          <c:h val="0.132531069158523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July 28th,</a:t>
            </a:r>
            <a:r>
              <a:rPr lang="en-US" baseline="0"/>
              <a:t> 2021 </a:t>
            </a:r>
            <a:r>
              <a:rPr lang="en-US"/>
              <a:t>Advisory</a:t>
            </a:r>
            <a:r>
              <a:rPr lang="en-US" baseline="0"/>
              <a:t> - Daily Average </a:t>
            </a:r>
            <a:r>
              <a:rPr lang="en-US" i="1" baseline="0"/>
              <a:t>E. coli </a:t>
            </a:r>
            <a:r>
              <a:rPr lang="en-US" baseline="0"/>
              <a:t>&amp; Daily Total Precipitation over Previous and Following Month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813907767232521E-2"/>
          <c:y val="0.10874285714285714"/>
          <c:w val="0.85238485873676451"/>
          <c:h val="0.63467982164879988"/>
        </c:manualLayout>
      </c:layout>
      <c:lineChart>
        <c:grouping val="standard"/>
        <c:varyColors val="0"/>
        <c:ser>
          <c:idx val="2"/>
          <c:order val="2"/>
          <c:tx>
            <c:strRef>
              <c:f>'07282021Advisory'!$D$1</c:f>
              <c:strCache>
                <c:ptCount val="1"/>
                <c:pt idx="0">
                  <c:v>Withlacoochee River @ GA 31/FL 145 - Average of E. coli Results (MPN/100mL)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CC99FF"/>
              </a:solidFill>
              <a:ln w="9525">
                <a:noFill/>
              </a:ln>
              <a:effectLst/>
            </c:spPr>
          </c:marker>
          <c:cat>
            <c:numRef>
              <c:f>'07282021Advisory'!$A$2:$A$63</c:f>
              <c:numCache>
                <c:formatCode>m/d/yyyy</c:formatCode>
                <c:ptCount val="62"/>
                <c:pt idx="0">
                  <c:v>44375</c:v>
                </c:pt>
                <c:pt idx="1">
                  <c:v>44376</c:v>
                </c:pt>
                <c:pt idx="2">
                  <c:v>44377</c:v>
                </c:pt>
                <c:pt idx="3">
                  <c:v>44378</c:v>
                </c:pt>
                <c:pt idx="4">
                  <c:v>44379</c:v>
                </c:pt>
                <c:pt idx="5">
                  <c:v>44380</c:v>
                </c:pt>
                <c:pt idx="6">
                  <c:v>44381</c:v>
                </c:pt>
                <c:pt idx="7">
                  <c:v>44382</c:v>
                </c:pt>
                <c:pt idx="8">
                  <c:v>44383</c:v>
                </c:pt>
                <c:pt idx="9">
                  <c:v>44384</c:v>
                </c:pt>
                <c:pt idx="10">
                  <c:v>44385</c:v>
                </c:pt>
                <c:pt idx="11">
                  <c:v>44386</c:v>
                </c:pt>
                <c:pt idx="12">
                  <c:v>44387</c:v>
                </c:pt>
                <c:pt idx="13">
                  <c:v>44388</c:v>
                </c:pt>
                <c:pt idx="14">
                  <c:v>44389</c:v>
                </c:pt>
                <c:pt idx="15">
                  <c:v>44390</c:v>
                </c:pt>
                <c:pt idx="16">
                  <c:v>44391</c:v>
                </c:pt>
                <c:pt idx="17">
                  <c:v>44392</c:v>
                </c:pt>
                <c:pt idx="18">
                  <c:v>44393</c:v>
                </c:pt>
                <c:pt idx="19">
                  <c:v>44394</c:v>
                </c:pt>
                <c:pt idx="20">
                  <c:v>44395</c:v>
                </c:pt>
                <c:pt idx="21">
                  <c:v>44396</c:v>
                </c:pt>
                <c:pt idx="22">
                  <c:v>44397</c:v>
                </c:pt>
                <c:pt idx="23">
                  <c:v>44398</c:v>
                </c:pt>
                <c:pt idx="24">
                  <c:v>44399</c:v>
                </c:pt>
                <c:pt idx="25">
                  <c:v>44400</c:v>
                </c:pt>
                <c:pt idx="26">
                  <c:v>44401</c:v>
                </c:pt>
                <c:pt idx="27">
                  <c:v>44402</c:v>
                </c:pt>
                <c:pt idx="28">
                  <c:v>44403</c:v>
                </c:pt>
                <c:pt idx="29">
                  <c:v>44404</c:v>
                </c:pt>
                <c:pt idx="30">
                  <c:v>44405</c:v>
                </c:pt>
                <c:pt idx="31">
                  <c:v>44406</c:v>
                </c:pt>
                <c:pt idx="32">
                  <c:v>44407</c:v>
                </c:pt>
                <c:pt idx="33">
                  <c:v>44408</c:v>
                </c:pt>
                <c:pt idx="34">
                  <c:v>44409</c:v>
                </c:pt>
                <c:pt idx="35">
                  <c:v>44410</c:v>
                </c:pt>
                <c:pt idx="36">
                  <c:v>44411</c:v>
                </c:pt>
                <c:pt idx="37">
                  <c:v>44412</c:v>
                </c:pt>
                <c:pt idx="38">
                  <c:v>44413</c:v>
                </c:pt>
                <c:pt idx="39">
                  <c:v>44414</c:v>
                </c:pt>
                <c:pt idx="40">
                  <c:v>44415</c:v>
                </c:pt>
                <c:pt idx="41">
                  <c:v>44416</c:v>
                </c:pt>
                <c:pt idx="42">
                  <c:v>44417</c:v>
                </c:pt>
                <c:pt idx="43">
                  <c:v>44418</c:v>
                </c:pt>
                <c:pt idx="44">
                  <c:v>44419</c:v>
                </c:pt>
                <c:pt idx="45">
                  <c:v>44420</c:v>
                </c:pt>
                <c:pt idx="46">
                  <c:v>44421</c:v>
                </c:pt>
                <c:pt idx="47">
                  <c:v>44422</c:v>
                </c:pt>
                <c:pt idx="48">
                  <c:v>44423</c:v>
                </c:pt>
                <c:pt idx="49">
                  <c:v>44424</c:v>
                </c:pt>
                <c:pt idx="50">
                  <c:v>44425</c:v>
                </c:pt>
                <c:pt idx="51">
                  <c:v>44426</c:v>
                </c:pt>
                <c:pt idx="52">
                  <c:v>44427</c:v>
                </c:pt>
                <c:pt idx="53">
                  <c:v>44428</c:v>
                </c:pt>
                <c:pt idx="54">
                  <c:v>44429</c:v>
                </c:pt>
                <c:pt idx="55">
                  <c:v>44430</c:v>
                </c:pt>
                <c:pt idx="56">
                  <c:v>44431</c:v>
                </c:pt>
                <c:pt idx="57">
                  <c:v>44432</c:v>
                </c:pt>
                <c:pt idx="58">
                  <c:v>44433</c:v>
                </c:pt>
                <c:pt idx="59">
                  <c:v>44434</c:v>
                </c:pt>
                <c:pt idx="60">
                  <c:v>44435</c:v>
                </c:pt>
                <c:pt idx="61">
                  <c:v>44436</c:v>
                </c:pt>
              </c:numCache>
            </c:numRef>
          </c:cat>
          <c:val>
            <c:numRef>
              <c:f>'07282021Advisory'!$D$2:$D$63</c:f>
              <c:numCache>
                <c:formatCode>General</c:formatCode>
                <c:ptCount val="62"/>
                <c:pt idx="1">
                  <c:v>41</c:v>
                </c:pt>
                <c:pt idx="8">
                  <c:v>41</c:v>
                </c:pt>
                <c:pt idx="15">
                  <c:v>75</c:v>
                </c:pt>
                <c:pt idx="22">
                  <c:v>10</c:v>
                </c:pt>
                <c:pt idx="29">
                  <c:v>132</c:v>
                </c:pt>
                <c:pt idx="36">
                  <c:v>631</c:v>
                </c:pt>
                <c:pt idx="43">
                  <c:v>98</c:v>
                </c:pt>
                <c:pt idx="50">
                  <c:v>72</c:v>
                </c:pt>
                <c:pt idx="57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61-4989-9A44-66FF76498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359544"/>
        <c:axId val="58536479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'07282021Advisory'!$B$1</c15:sqref>
                        </c15:formulaRef>
                      </c:ext>
                    </c:extLst>
                    <c:strCache>
                      <c:ptCount val="1"/>
                      <c:pt idx="0">
                        <c:v>Withlacoochee River @ FL 6 - Average of E. coli Results (MPN/100mL)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diamond"/>
                  <c:size val="6"/>
                  <c:spPr>
                    <a:solidFill>
                      <a:srgbClr val="00B050"/>
                    </a:solidFill>
                    <a:ln w="9525">
                      <a:noFill/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'07282021Advisory'!$A$2:$A$63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44375</c:v>
                      </c:pt>
                      <c:pt idx="1">
                        <c:v>44376</c:v>
                      </c:pt>
                      <c:pt idx="2">
                        <c:v>44377</c:v>
                      </c:pt>
                      <c:pt idx="3">
                        <c:v>44378</c:v>
                      </c:pt>
                      <c:pt idx="4">
                        <c:v>44379</c:v>
                      </c:pt>
                      <c:pt idx="5">
                        <c:v>44380</c:v>
                      </c:pt>
                      <c:pt idx="6">
                        <c:v>44381</c:v>
                      </c:pt>
                      <c:pt idx="7">
                        <c:v>44382</c:v>
                      </c:pt>
                      <c:pt idx="8">
                        <c:v>44383</c:v>
                      </c:pt>
                      <c:pt idx="9">
                        <c:v>44384</c:v>
                      </c:pt>
                      <c:pt idx="10">
                        <c:v>44385</c:v>
                      </c:pt>
                      <c:pt idx="11">
                        <c:v>44386</c:v>
                      </c:pt>
                      <c:pt idx="12">
                        <c:v>44387</c:v>
                      </c:pt>
                      <c:pt idx="13">
                        <c:v>44388</c:v>
                      </c:pt>
                      <c:pt idx="14">
                        <c:v>44389</c:v>
                      </c:pt>
                      <c:pt idx="15">
                        <c:v>44390</c:v>
                      </c:pt>
                      <c:pt idx="16">
                        <c:v>44391</c:v>
                      </c:pt>
                      <c:pt idx="17">
                        <c:v>44392</c:v>
                      </c:pt>
                      <c:pt idx="18">
                        <c:v>44393</c:v>
                      </c:pt>
                      <c:pt idx="19">
                        <c:v>44394</c:v>
                      </c:pt>
                      <c:pt idx="20">
                        <c:v>44395</c:v>
                      </c:pt>
                      <c:pt idx="21">
                        <c:v>44396</c:v>
                      </c:pt>
                      <c:pt idx="22">
                        <c:v>44397</c:v>
                      </c:pt>
                      <c:pt idx="23">
                        <c:v>44398</c:v>
                      </c:pt>
                      <c:pt idx="24">
                        <c:v>44399</c:v>
                      </c:pt>
                      <c:pt idx="25">
                        <c:v>44400</c:v>
                      </c:pt>
                      <c:pt idx="26">
                        <c:v>44401</c:v>
                      </c:pt>
                      <c:pt idx="27">
                        <c:v>44402</c:v>
                      </c:pt>
                      <c:pt idx="28">
                        <c:v>44403</c:v>
                      </c:pt>
                      <c:pt idx="29">
                        <c:v>44404</c:v>
                      </c:pt>
                      <c:pt idx="30">
                        <c:v>44405</c:v>
                      </c:pt>
                      <c:pt idx="31">
                        <c:v>44406</c:v>
                      </c:pt>
                      <c:pt idx="32">
                        <c:v>44407</c:v>
                      </c:pt>
                      <c:pt idx="33">
                        <c:v>44408</c:v>
                      </c:pt>
                      <c:pt idx="34">
                        <c:v>44409</c:v>
                      </c:pt>
                      <c:pt idx="35">
                        <c:v>44410</c:v>
                      </c:pt>
                      <c:pt idx="36">
                        <c:v>44411</c:v>
                      </c:pt>
                      <c:pt idx="37">
                        <c:v>44412</c:v>
                      </c:pt>
                      <c:pt idx="38">
                        <c:v>44413</c:v>
                      </c:pt>
                      <c:pt idx="39">
                        <c:v>44414</c:v>
                      </c:pt>
                      <c:pt idx="40">
                        <c:v>44415</c:v>
                      </c:pt>
                      <c:pt idx="41">
                        <c:v>44416</c:v>
                      </c:pt>
                      <c:pt idx="42">
                        <c:v>44417</c:v>
                      </c:pt>
                      <c:pt idx="43">
                        <c:v>44418</c:v>
                      </c:pt>
                      <c:pt idx="44">
                        <c:v>44419</c:v>
                      </c:pt>
                      <c:pt idx="45">
                        <c:v>44420</c:v>
                      </c:pt>
                      <c:pt idx="46">
                        <c:v>44421</c:v>
                      </c:pt>
                      <c:pt idx="47">
                        <c:v>44422</c:v>
                      </c:pt>
                      <c:pt idx="48">
                        <c:v>44423</c:v>
                      </c:pt>
                      <c:pt idx="49">
                        <c:v>44424</c:v>
                      </c:pt>
                      <c:pt idx="50">
                        <c:v>44425</c:v>
                      </c:pt>
                      <c:pt idx="51">
                        <c:v>44426</c:v>
                      </c:pt>
                      <c:pt idx="52">
                        <c:v>44427</c:v>
                      </c:pt>
                      <c:pt idx="53">
                        <c:v>44428</c:v>
                      </c:pt>
                      <c:pt idx="54">
                        <c:v>44429</c:v>
                      </c:pt>
                      <c:pt idx="55">
                        <c:v>44430</c:v>
                      </c:pt>
                      <c:pt idx="56">
                        <c:v>44431</c:v>
                      </c:pt>
                      <c:pt idx="57">
                        <c:v>44432</c:v>
                      </c:pt>
                      <c:pt idx="58">
                        <c:v>44433</c:v>
                      </c:pt>
                      <c:pt idx="59">
                        <c:v>44434</c:v>
                      </c:pt>
                      <c:pt idx="60">
                        <c:v>44435</c:v>
                      </c:pt>
                      <c:pt idx="61">
                        <c:v>44436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'07282021Advisory'!$B$2:$B$63</c15:sqref>
                        </c15:formulaRef>
                      </c:ext>
                    </c:extLst>
                    <c:numCache>
                      <c:formatCode>General</c:formatCode>
                      <c:ptCount val="62"/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9061-4989-9A44-66FF764983E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'07282021Advisory'!$C$1</c15:sqref>
                        </c15:formulaRef>
                      </c:ext>
                    </c:extLst>
                    <c:strCache>
                      <c:ptCount val="1"/>
                      <c:pt idx="0">
                        <c:v>Withlacoochee River @ CR 150 - Average of E. coli Results (MPN/100mL)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square"/>
                  <c:size val="4"/>
                  <c:spPr>
                    <a:solidFill>
                      <a:srgbClr val="9966FF"/>
                    </a:solidFill>
                    <a:ln w="9525">
                      <a:noFill/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'07282021Advisory'!$A$2:$A$63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44375</c:v>
                      </c:pt>
                      <c:pt idx="1">
                        <c:v>44376</c:v>
                      </c:pt>
                      <c:pt idx="2">
                        <c:v>44377</c:v>
                      </c:pt>
                      <c:pt idx="3">
                        <c:v>44378</c:v>
                      </c:pt>
                      <c:pt idx="4">
                        <c:v>44379</c:v>
                      </c:pt>
                      <c:pt idx="5">
                        <c:v>44380</c:v>
                      </c:pt>
                      <c:pt idx="6">
                        <c:v>44381</c:v>
                      </c:pt>
                      <c:pt idx="7">
                        <c:v>44382</c:v>
                      </c:pt>
                      <c:pt idx="8">
                        <c:v>44383</c:v>
                      </c:pt>
                      <c:pt idx="9">
                        <c:v>44384</c:v>
                      </c:pt>
                      <c:pt idx="10">
                        <c:v>44385</c:v>
                      </c:pt>
                      <c:pt idx="11">
                        <c:v>44386</c:v>
                      </c:pt>
                      <c:pt idx="12">
                        <c:v>44387</c:v>
                      </c:pt>
                      <c:pt idx="13">
                        <c:v>44388</c:v>
                      </c:pt>
                      <c:pt idx="14">
                        <c:v>44389</c:v>
                      </c:pt>
                      <c:pt idx="15">
                        <c:v>44390</c:v>
                      </c:pt>
                      <c:pt idx="16">
                        <c:v>44391</c:v>
                      </c:pt>
                      <c:pt idx="17">
                        <c:v>44392</c:v>
                      </c:pt>
                      <c:pt idx="18">
                        <c:v>44393</c:v>
                      </c:pt>
                      <c:pt idx="19">
                        <c:v>44394</c:v>
                      </c:pt>
                      <c:pt idx="20">
                        <c:v>44395</c:v>
                      </c:pt>
                      <c:pt idx="21">
                        <c:v>44396</c:v>
                      </c:pt>
                      <c:pt idx="22">
                        <c:v>44397</c:v>
                      </c:pt>
                      <c:pt idx="23">
                        <c:v>44398</c:v>
                      </c:pt>
                      <c:pt idx="24">
                        <c:v>44399</c:v>
                      </c:pt>
                      <c:pt idx="25">
                        <c:v>44400</c:v>
                      </c:pt>
                      <c:pt idx="26">
                        <c:v>44401</c:v>
                      </c:pt>
                      <c:pt idx="27">
                        <c:v>44402</c:v>
                      </c:pt>
                      <c:pt idx="28">
                        <c:v>44403</c:v>
                      </c:pt>
                      <c:pt idx="29">
                        <c:v>44404</c:v>
                      </c:pt>
                      <c:pt idx="30">
                        <c:v>44405</c:v>
                      </c:pt>
                      <c:pt idx="31">
                        <c:v>44406</c:v>
                      </c:pt>
                      <c:pt idx="32">
                        <c:v>44407</c:v>
                      </c:pt>
                      <c:pt idx="33">
                        <c:v>44408</c:v>
                      </c:pt>
                      <c:pt idx="34">
                        <c:v>44409</c:v>
                      </c:pt>
                      <c:pt idx="35">
                        <c:v>44410</c:v>
                      </c:pt>
                      <c:pt idx="36">
                        <c:v>44411</c:v>
                      </c:pt>
                      <c:pt idx="37">
                        <c:v>44412</c:v>
                      </c:pt>
                      <c:pt idx="38">
                        <c:v>44413</c:v>
                      </c:pt>
                      <c:pt idx="39">
                        <c:v>44414</c:v>
                      </c:pt>
                      <c:pt idx="40">
                        <c:v>44415</c:v>
                      </c:pt>
                      <c:pt idx="41">
                        <c:v>44416</c:v>
                      </c:pt>
                      <c:pt idx="42">
                        <c:v>44417</c:v>
                      </c:pt>
                      <c:pt idx="43">
                        <c:v>44418</c:v>
                      </c:pt>
                      <c:pt idx="44">
                        <c:v>44419</c:v>
                      </c:pt>
                      <c:pt idx="45">
                        <c:v>44420</c:v>
                      </c:pt>
                      <c:pt idx="46">
                        <c:v>44421</c:v>
                      </c:pt>
                      <c:pt idx="47">
                        <c:v>44422</c:v>
                      </c:pt>
                      <c:pt idx="48">
                        <c:v>44423</c:v>
                      </c:pt>
                      <c:pt idx="49">
                        <c:v>44424</c:v>
                      </c:pt>
                      <c:pt idx="50">
                        <c:v>44425</c:v>
                      </c:pt>
                      <c:pt idx="51">
                        <c:v>44426</c:v>
                      </c:pt>
                      <c:pt idx="52">
                        <c:v>44427</c:v>
                      </c:pt>
                      <c:pt idx="53">
                        <c:v>44428</c:v>
                      </c:pt>
                      <c:pt idx="54">
                        <c:v>44429</c:v>
                      </c:pt>
                      <c:pt idx="55">
                        <c:v>44430</c:v>
                      </c:pt>
                      <c:pt idx="56">
                        <c:v>44431</c:v>
                      </c:pt>
                      <c:pt idx="57">
                        <c:v>44432</c:v>
                      </c:pt>
                      <c:pt idx="58">
                        <c:v>44433</c:v>
                      </c:pt>
                      <c:pt idx="59">
                        <c:v>44434</c:v>
                      </c:pt>
                      <c:pt idx="60">
                        <c:v>44435</c:v>
                      </c:pt>
                      <c:pt idx="61">
                        <c:v>44436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'07282021Advisory'!$C$2:$C$63</c15:sqref>
                        </c15:formulaRef>
                      </c:ext>
                    </c:extLst>
                    <c:numCache>
                      <c:formatCode>General</c:formatCode>
                      <c:ptCount val="62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061-4989-9A44-66FF764983EC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6"/>
          <c:order val="6"/>
          <c:tx>
            <c:strRef>
              <c:f>'07282021Advisory'!$H$1</c:f>
              <c:strCache>
                <c:ptCount val="1"/>
                <c:pt idx="0">
                  <c:v>Daily Precipitation (cm)</c:v>
                </c:pt>
              </c:strCache>
            </c:strRef>
          </c:tx>
          <c:spPr>
            <a:ln w="12700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'07282021Advisory'!$A$2:$A$63</c:f>
              <c:numCache>
                <c:formatCode>m/d/yyyy</c:formatCode>
                <c:ptCount val="62"/>
                <c:pt idx="0">
                  <c:v>44375</c:v>
                </c:pt>
                <c:pt idx="1">
                  <c:v>44376</c:v>
                </c:pt>
                <c:pt idx="2">
                  <c:v>44377</c:v>
                </c:pt>
                <c:pt idx="3">
                  <c:v>44378</c:v>
                </c:pt>
                <c:pt idx="4">
                  <c:v>44379</c:v>
                </c:pt>
                <c:pt idx="5">
                  <c:v>44380</c:v>
                </c:pt>
                <c:pt idx="6">
                  <c:v>44381</c:v>
                </c:pt>
                <c:pt idx="7">
                  <c:v>44382</c:v>
                </c:pt>
                <c:pt idx="8">
                  <c:v>44383</c:v>
                </c:pt>
                <c:pt idx="9">
                  <c:v>44384</c:v>
                </c:pt>
                <c:pt idx="10">
                  <c:v>44385</c:v>
                </c:pt>
                <c:pt idx="11">
                  <c:v>44386</c:v>
                </c:pt>
                <c:pt idx="12">
                  <c:v>44387</c:v>
                </c:pt>
                <c:pt idx="13">
                  <c:v>44388</c:v>
                </c:pt>
                <c:pt idx="14">
                  <c:v>44389</c:v>
                </c:pt>
                <c:pt idx="15">
                  <c:v>44390</c:v>
                </c:pt>
                <c:pt idx="16">
                  <c:v>44391</c:v>
                </c:pt>
                <c:pt idx="17">
                  <c:v>44392</c:v>
                </c:pt>
                <c:pt idx="18">
                  <c:v>44393</c:v>
                </c:pt>
                <c:pt idx="19">
                  <c:v>44394</c:v>
                </c:pt>
                <c:pt idx="20">
                  <c:v>44395</c:v>
                </c:pt>
                <c:pt idx="21">
                  <c:v>44396</c:v>
                </c:pt>
                <c:pt idx="22">
                  <c:v>44397</c:v>
                </c:pt>
                <c:pt idx="23">
                  <c:v>44398</c:v>
                </c:pt>
                <c:pt idx="24">
                  <c:v>44399</c:v>
                </c:pt>
                <c:pt idx="25">
                  <c:v>44400</c:v>
                </c:pt>
                <c:pt idx="26">
                  <c:v>44401</c:v>
                </c:pt>
                <c:pt idx="27">
                  <c:v>44402</c:v>
                </c:pt>
                <c:pt idx="28">
                  <c:v>44403</c:v>
                </c:pt>
                <c:pt idx="29">
                  <c:v>44404</c:v>
                </c:pt>
                <c:pt idx="30">
                  <c:v>44405</c:v>
                </c:pt>
                <c:pt idx="31">
                  <c:v>44406</c:v>
                </c:pt>
                <c:pt idx="32">
                  <c:v>44407</c:v>
                </c:pt>
                <c:pt idx="33">
                  <c:v>44408</c:v>
                </c:pt>
                <c:pt idx="34">
                  <c:v>44409</c:v>
                </c:pt>
                <c:pt idx="35">
                  <c:v>44410</c:v>
                </c:pt>
                <c:pt idx="36">
                  <c:v>44411</c:v>
                </c:pt>
                <c:pt idx="37">
                  <c:v>44412</c:v>
                </c:pt>
                <c:pt idx="38">
                  <c:v>44413</c:v>
                </c:pt>
                <c:pt idx="39">
                  <c:v>44414</c:v>
                </c:pt>
                <c:pt idx="40">
                  <c:v>44415</c:v>
                </c:pt>
                <c:pt idx="41">
                  <c:v>44416</c:v>
                </c:pt>
                <c:pt idx="42">
                  <c:v>44417</c:v>
                </c:pt>
                <c:pt idx="43">
                  <c:v>44418</c:v>
                </c:pt>
                <c:pt idx="44">
                  <c:v>44419</c:v>
                </c:pt>
                <c:pt idx="45">
                  <c:v>44420</c:v>
                </c:pt>
                <c:pt idx="46">
                  <c:v>44421</c:v>
                </c:pt>
                <c:pt idx="47">
                  <c:v>44422</c:v>
                </c:pt>
                <c:pt idx="48">
                  <c:v>44423</c:v>
                </c:pt>
                <c:pt idx="49">
                  <c:v>44424</c:v>
                </c:pt>
                <c:pt idx="50">
                  <c:v>44425</c:v>
                </c:pt>
                <c:pt idx="51">
                  <c:v>44426</c:v>
                </c:pt>
                <c:pt idx="52">
                  <c:v>44427</c:v>
                </c:pt>
                <c:pt idx="53">
                  <c:v>44428</c:v>
                </c:pt>
                <c:pt idx="54">
                  <c:v>44429</c:v>
                </c:pt>
                <c:pt idx="55">
                  <c:v>44430</c:v>
                </c:pt>
                <c:pt idx="56">
                  <c:v>44431</c:v>
                </c:pt>
                <c:pt idx="57">
                  <c:v>44432</c:v>
                </c:pt>
                <c:pt idx="58">
                  <c:v>44433</c:v>
                </c:pt>
                <c:pt idx="59">
                  <c:v>44434</c:v>
                </c:pt>
                <c:pt idx="60">
                  <c:v>44435</c:v>
                </c:pt>
                <c:pt idx="61">
                  <c:v>44436</c:v>
                </c:pt>
              </c:numCache>
            </c:numRef>
          </c:cat>
          <c:val>
            <c:numRef>
              <c:f>'07282021Advisory'!$H$2:$H$63</c:f>
              <c:numCache>
                <c:formatCode>0.00</c:formatCode>
                <c:ptCount val="62"/>
                <c:pt idx="0">
                  <c:v>0</c:v>
                </c:pt>
                <c:pt idx="1">
                  <c:v>0.10160000000000001</c:v>
                </c:pt>
                <c:pt idx="2">
                  <c:v>2.0574000000000003</c:v>
                </c:pt>
                <c:pt idx="3">
                  <c:v>2.1589999999999998</c:v>
                </c:pt>
                <c:pt idx="4">
                  <c:v>0.43180000000000002</c:v>
                </c:pt>
                <c:pt idx="5">
                  <c:v>0</c:v>
                </c:pt>
                <c:pt idx="6">
                  <c:v>1.8288</c:v>
                </c:pt>
                <c:pt idx="7">
                  <c:v>7.6200000000000004E-2</c:v>
                </c:pt>
                <c:pt idx="8">
                  <c:v>2.7432000000000003</c:v>
                </c:pt>
                <c:pt idx="9">
                  <c:v>7.3406000000000002</c:v>
                </c:pt>
                <c:pt idx="10">
                  <c:v>2.5400000000000002E-2</c:v>
                </c:pt>
                <c:pt idx="11">
                  <c:v>2.5400000000000002E-2</c:v>
                </c:pt>
                <c:pt idx="12">
                  <c:v>1.6256000000000002</c:v>
                </c:pt>
                <c:pt idx="13">
                  <c:v>0</c:v>
                </c:pt>
                <c:pt idx="14">
                  <c:v>1.0668</c:v>
                </c:pt>
                <c:pt idx="15">
                  <c:v>0</c:v>
                </c:pt>
                <c:pt idx="16">
                  <c:v>0.17780000000000001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0.10160000000000001</c:v>
                </c:pt>
                <c:pt idx="21">
                  <c:v>0.27939999999999998</c:v>
                </c:pt>
                <c:pt idx="22">
                  <c:v>1.4731999999999998</c:v>
                </c:pt>
                <c:pt idx="23">
                  <c:v>1.4478</c:v>
                </c:pt>
                <c:pt idx="24">
                  <c:v>0.4572</c:v>
                </c:pt>
                <c:pt idx="25">
                  <c:v>0.38100000000000001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5.1053999999999995</c:v>
                </c:pt>
                <c:pt idx="30">
                  <c:v>0.20320000000000002</c:v>
                </c:pt>
                <c:pt idx="31">
                  <c:v>0.53339999999999999</c:v>
                </c:pt>
                <c:pt idx="32">
                  <c:v>0</c:v>
                </c:pt>
                <c:pt idx="33">
                  <c:v>1.2445999999999999</c:v>
                </c:pt>
                <c:pt idx="34">
                  <c:v>0.38100000000000001</c:v>
                </c:pt>
                <c:pt idx="35">
                  <c:v>5.588000000000001</c:v>
                </c:pt>
                <c:pt idx="36">
                  <c:v>0.30480000000000002</c:v>
                </c:pt>
                <c:pt idx="37">
                  <c:v>0</c:v>
                </c:pt>
                <c:pt idx="38">
                  <c:v>0.76200000000000001</c:v>
                </c:pt>
                <c:pt idx="39">
                  <c:v>0.127</c:v>
                </c:pt>
                <c:pt idx="40">
                  <c:v>1.4224000000000001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0.78739999999999999</c:v>
                </c:pt>
                <c:pt idx="45">
                  <c:v>2.5400000000000002E-2</c:v>
                </c:pt>
                <c:pt idx="46">
                  <c:v>0.33019999999999999</c:v>
                </c:pt>
                <c:pt idx="47">
                  <c:v>0</c:v>
                </c:pt>
                <c:pt idx="48">
                  <c:v>0.63500000000000001</c:v>
                </c:pt>
                <c:pt idx="49">
                  <c:v>0.99060000000000004</c:v>
                </c:pt>
                <c:pt idx="50">
                  <c:v>0.73659999999999992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1.4478</c:v>
                </c:pt>
                <c:pt idx="56">
                  <c:v>1.0922000000000001</c:v>
                </c:pt>
                <c:pt idx="57">
                  <c:v>0.96520000000000006</c:v>
                </c:pt>
                <c:pt idx="58">
                  <c:v>0</c:v>
                </c:pt>
                <c:pt idx="59">
                  <c:v>0.68580000000000008</c:v>
                </c:pt>
                <c:pt idx="60">
                  <c:v>0.86360000000000003</c:v>
                </c:pt>
                <c:pt idx="61">
                  <c:v>2.6670000000000003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61-4989-9A44-66FF76498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400216"/>
        <c:axId val="585396936"/>
      </c:lineChart>
      <c:scatterChart>
        <c:scatterStyle val="lineMarker"/>
        <c:varyColors val="0"/>
        <c:ser>
          <c:idx val="3"/>
          <c:order val="3"/>
          <c:tx>
            <c:strRef>
              <c:f>'07282021Advisory'!$E$1</c:f>
              <c:strCache>
                <c:ptCount val="1"/>
                <c:pt idx="0">
                  <c:v>Date of Spill Event - Included for Informational Purposes; Did Not Prompt Sampling Event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8"/>
            <c:spPr>
              <a:solidFill>
                <a:schemeClr val="accent4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9"/>
            <c:marker>
              <c:symbol val="triangle"/>
              <c:size val="8"/>
              <c:spPr>
                <a:solidFill>
                  <a:schemeClr val="accent4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9061-4989-9A44-66FF764983EC}"/>
              </c:ext>
            </c:extLst>
          </c:dPt>
          <c:dPt>
            <c:idx val="29"/>
            <c:marker>
              <c:symbol val="triangle"/>
              <c:size val="8"/>
              <c:spPr>
                <a:solidFill>
                  <a:schemeClr val="accent4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9061-4989-9A44-66FF764983EC}"/>
              </c:ext>
            </c:extLst>
          </c:dPt>
          <c:xVal>
            <c:numRef>
              <c:f>'07282021Advisory'!$A$2:$A$63</c:f>
              <c:numCache>
                <c:formatCode>m/d/yyyy</c:formatCode>
                <c:ptCount val="62"/>
                <c:pt idx="0">
                  <c:v>44375</c:v>
                </c:pt>
                <c:pt idx="1">
                  <c:v>44376</c:v>
                </c:pt>
                <c:pt idx="2">
                  <c:v>44377</c:v>
                </c:pt>
                <c:pt idx="3">
                  <c:v>44378</c:v>
                </c:pt>
                <c:pt idx="4">
                  <c:v>44379</c:v>
                </c:pt>
                <c:pt idx="5">
                  <c:v>44380</c:v>
                </c:pt>
                <c:pt idx="6">
                  <c:v>44381</c:v>
                </c:pt>
                <c:pt idx="7">
                  <c:v>44382</c:v>
                </c:pt>
                <c:pt idx="8">
                  <c:v>44383</c:v>
                </c:pt>
                <c:pt idx="9">
                  <c:v>44384</c:v>
                </c:pt>
                <c:pt idx="10">
                  <c:v>44385</c:v>
                </c:pt>
                <c:pt idx="11">
                  <c:v>44386</c:v>
                </c:pt>
                <c:pt idx="12">
                  <c:v>44387</c:v>
                </c:pt>
                <c:pt idx="13">
                  <c:v>44388</c:v>
                </c:pt>
                <c:pt idx="14">
                  <c:v>44389</c:v>
                </c:pt>
                <c:pt idx="15">
                  <c:v>44390</c:v>
                </c:pt>
                <c:pt idx="16">
                  <c:v>44391</c:v>
                </c:pt>
                <c:pt idx="17">
                  <c:v>44392</c:v>
                </c:pt>
                <c:pt idx="18">
                  <c:v>44393</c:v>
                </c:pt>
                <c:pt idx="19">
                  <c:v>44394</c:v>
                </c:pt>
                <c:pt idx="20">
                  <c:v>44395</c:v>
                </c:pt>
                <c:pt idx="21">
                  <c:v>44396</c:v>
                </c:pt>
                <c:pt idx="22">
                  <c:v>44397</c:v>
                </c:pt>
                <c:pt idx="23">
                  <c:v>44398</c:v>
                </c:pt>
                <c:pt idx="24">
                  <c:v>44399</c:v>
                </c:pt>
                <c:pt idx="25">
                  <c:v>44400</c:v>
                </c:pt>
                <c:pt idx="26">
                  <c:v>44401</c:v>
                </c:pt>
                <c:pt idx="27">
                  <c:v>44402</c:v>
                </c:pt>
                <c:pt idx="28">
                  <c:v>44403</c:v>
                </c:pt>
                <c:pt idx="29">
                  <c:v>44404</c:v>
                </c:pt>
                <c:pt idx="30">
                  <c:v>44405</c:v>
                </c:pt>
                <c:pt idx="31">
                  <c:v>44406</c:v>
                </c:pt>
                <c:pt idx="32">
                  <c:v>44407</c:v>
                </c:pt>
                <c:pt idx="33">
                  <c:v>44408</c:v>
                </c:pt>
                <c:pt idx="34">
                  <c:v>44409</c:v>
                </c:pt>
                <c:pt idx="35">
                  <c:v>44410</c:v>
                </c:pt>
                <c:pt idx="36">
                  <c:v>44411</c:v>
                </c:pt>
                <c:pt idx="37">
                  <c:v>44412</c:v>
                </c:pt>
                <c:pt idx="38">
                  <c:v>44413</c:v>
                </c:pt>
                <c:pt idx="39">
                  <c:v>44414</c:v>
                </c:pt>
                <c:pt idx="40">
                  <c:v>44415</c:v>
                </c:pt>
                <c:pt idx="41">
                  <c:v>44416</c:v>
                </c:pt>
                <c:pt idx="42">
                  <c:v>44417</c:v>
                </c:pt>
                <c:pt idx="43">
                  <c:v>44418</c:v>
                </c:pt>
                <c:pt idx="44">
                  <c:v>44419</c:v>
                </c:pt>
                <c:pt idx="45">
                  <c:v>44420</c:v>
                </c:pt>
                <c:pt idx="46">
                  <c:v>44421</c:v>
                </c:pt>
                <c:pt idx="47">
                  <c:v>44422</c:v>
                </c:pt>
                <c:pt idx="48">
                  <c:v>44423</c:v>
                </c:pt>
                <c:pt idx="49">
                  <c:v>44424</c:v>
                </c:pt>
                <c:pt idx="50">
                  <c:v>44425</c:v>
                </c:pt>
                <c:pt idx="51">
                  <c:v>44426</c:v>
                </c:pt>
                <c:pt idx="52">
                  <c:v>44427</c:v>
                </c:pt>
                <c:pt idx="53">
                  <c:v>44428</c:v>
                </c:pt>
                <c:pt idx="54">
                  <c:v>44429</c:v>
                </c:pt>
                <c:pt idx="55">
                  <c:v>44430</c:v>
                </c:pt>
                <c:pt idx="56">
                  <c:v>44431</c:v>
                </c:pt>
                <c:pt idx="57">
                  <c:v>44432</c:v>
                </c:pt>
                <c:pt idx="58">
                  <c:v>44433</c:v>
                </c:pt>
                <c:pt idx="59">
                  <c:v>44434</c:v>
                </c:pt>
                <c:pt idx="60">
                  <c:v>44435</c:v>
                </c:pt>
                <c:pt idx="61">
                  <c:v>44436</c:v>
                </c:pt>
              </c:numCache>
            </c:numRef>
          </c:xVal>
          <c:yVal>
            <c:numRef>
              <c:f>'07282021Advisory'!$E$2:$E$63</c:f>
              <c:numCache>
                <c:formatCode>General</c:formatCode>
                <c:ptCount val="62"/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061-4989-9A44-66FF764983EC}"/>
            </c:ext>
          </c:extLst>
        </c:ser>
        <c:ser>
          <c:idx val="4"/>
          <c:order val="4"/>
          <c:tx>
            <c:strRef>
              <c:f>'07282021Advisory'!$F$1</c:f>
              <c:strCache>
                <c:ptCount val="1"/>
                <c:pt idx="0">
                  <c:v>Advisory Issued (Included Withlacoochee River)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star"/>
            <c:size val="8"/>
            <c:spPr>
              <a:solidFill>
                <a:srgbClr val="00B0F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'07282021Advisory'!$A$2:$A$63</c:f>
              <c:numCache>
                <c:formatCode>m/d/yyyy</c:formatCode>
                <c:ptCount val="62"/>
                <c:pt idx="0">
                  <c:v>44375</c:v>
                </c:pt>
                <c:pt idx="1">
                  <c:v>44376</c:v>
                </c:pt>
                <c:pt idx="2">
                  <c:v>44377</c:v>
                </c:pt>
                <c:pt idx="3">
                  <c:v>44378</c:v>
                </c:pt>
                <c:pt idx="4">
                  <c:v>44379</c:v>
                </c:pt>
                <c:pt idx="5">
                  <c:v>44380</c:v>
                </c:pt>
                <c:pt idx="6">
                  <c:v>44381</c:v>
                </c:pt>
                <c:pt idx="7">
                  <c:v>44382</c:v>
                </c:pt>
                <c:pt idx="8">
                  <c:v>44383</c:v>
                </c:pt>
                <c:pt idx="9">
                  <c:v>44384</c:v>
                </c:pt>
                <c:pt idx="10">
                  <c:v>44385</c:v>
                </c:pt>
                <c:pt idx="11">
                  <c:v>44386</c:v>
                </c:pt>
                <c:pt idx="12">
                  <c:v>44387</c:v>
                </c:pt>
                <c:pt idx="13">
                  <c:v>44388</c:v>
                </c:pt>
                <c:pt idx="14">
                  <c:v>44389</c:v>
                </c:pt>
                <c:pt idx="15">
                  <c:v>44390</c:v>
                </c:pt>
                <c:pt idx="16">
                  <c:v>44391</c:v>
                </c:pt>
                <c:pt idx="17">
                  <c:v>44392</c:v>
                </c:pt>
                <c:pt idx="18">
                  <c:v>44393</c:v>
                </c:pt>
                <c:pt idx="19">
                  <c:v>44394</c:v>
                </c:pt>
                <c:pt idx="20">
                  <c:v>44395</c:v>
                </c:pt>
                <c:pt idx="21">
                  <c:v>44396</c:v>
                </c:pt>
                <c:pt idx="22">
                  <c:v>44397</c:v>
                </c:pt>
                <c:pt idx="23">
                  <c:v>44398</c:v>
                </c:pt>
                <c:pt idx="24">
                  <c:v>44399</c:v>
                </c:pt>
                <c:pt idx="25">
                  <c:v>44400</c:v>
                </c:pt>
                <c:pt idx="26">
                  <c:v>44401</c:v>
                </c:pt>
                <c:pt idx="27">
                  <c:v>44402</c:v>
                </c:pt>
                <c:pt idx="28">
                  <c:v>44403</c:v>
                </c:pt>
                <c:pt idx="29">
                  <c:v>44404</c:v>
                </c:pt>
                <c:pt idx="30">
                  <c:v>44405</c:v>
                </c:pt>
                <c:pt idx="31">
                  <c:v>44406</c:v>
                </c:pt>
                <c:pt idx="32">
                  <c:v>44407</c:v>
                </c:pt>
                <c:pt idx="33">
                  <c:v>44408</c:v>
                </c:pt>
                <c:pt idx="34">
                  <c:v>44409</c:v>
                </c:pt>
                <c:pt idx="35">
                  <c:v>44410</c:v>
                </c:pt>
                <c:pt idx="36">
                  <c:v>44411</c:v>
                </c:pt>
                <c:pt idx="37">
                  <c:v>44412</c:v>
                </c:pt>
                <c:pt idx="38">
                  <c:v>44413</c:v>
                </c:pt>
                <c:pt idx="39">
                  <c:v>44414</c:v>
                </c:pt>
                <c:pt idx="40">
                  <c:v>44415</c:v>
                </c:pt>
                <c:pt idx="41">
                  <c:v>44416</c:v>
                </c:pt>
                <c:pt idx="42">
                  <c:v>44417</c:v>
                </c:pt>
                <c:pt idx="43">
                  <c:v>44418</c:v>
                </c:pt>
                <c:pt idx="44">
                  <c:v>44419</c:v>
                </c:pt>
                <c:pt idx="45">
                  <c:v>44420</c:v>
                </c:pt>
                <c:pt idx="46">
                  <c:v>44421</c:v>
                </c:pt>
                <c:pt idx="47">
                  <c:v>44422</c:v>
                </c:pt>
                <c:pt idx="48">
                  <c:v>44423</c:v>
                </c:pt>
                <c:pt idx="49">
                  <c:v>44424</c:v>
                </c:pt>
                <c:pt idx="50">
                  <c:v>44425</c:v>
                </c:pt>
                <c:pt idx="51">
                  <c:v>44426</c:v>
                </c:pt>
                <c:pt idx="52">
                  <c:v>44427</c:v>
                </c:pt>
                <c:pt idx="53">
                  <c:v>44428</c:v>
                </c:pt>
                <c:pt idx="54">
                  <c:v>44429</c:v>
                </c:pt>
                <c:pt idx="55">
                  <c:v>44430</c:v>
                </c:pt>
                <c:pt idx="56">
                  <c:v>44431</c:v>
                </c:pt>
                <c:pt idx="57">
                  <c:v>44432</c:v>
                </c:pt>
                <c:pt idx="58">
                  <c:v>44433</c:v>
                </c:pt>
                <c:pt idx="59">
                  <c:v>44434</c:v>
                </c:pt>
                <c:pt idx="60">
                  <c:v>44435</c:v>
                </c:pt>
                <c:pt idx="61">
                  <c:v>44436</c:v>
                </c:pt>
              </c:numCache>
            </c:numRef>
          </c:xVal>
          <c:yVal>
            <c:numRef>
              <c:f>'07282021Advisory'!$F$2:$F$63</c:f>
              <c:numCache>
                <c:formatCode>General</c:formatCode>
                <c:ptCount val="62"/>
                <c:pt idx="30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9061-4989-9A44-66FF76498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5359544"/>
        <c:axId val="585364792"/>
        <c:extLst>
          <c:ext xmlns:c15="http://schemas.microsoft.com/office/drawing/2012/chart" uri="{02D57815-91ED-43cb-92C2-25804820EDAC}">
            <c15:filteredScatte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'07282021Advisory'!$G$1</c15:sqref>
                        </c15:formulaRef>
                      </c:ext>
                    </c:extLst>
                    <c:strCache>
                      <c:ptCount val="1"/>
                      <c:pt idx="0">
                        <c:v>Existing Advisory Extended (Included Withlacoochee River)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star"/>
                  <c:size val="8"/>
                  <c:spPr>
                    <a:solidFill>
                      <a:srgbClr val="92D050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'07282021Advisory'!$A$2:$A$63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44375</c:v>
                      </c:pt>
                      <c:pt idx="1">
                        <c:v>44376</c:v>
                      </c:pt>
                      <c:pt idx="2">
                        <c:v>44377</c:v>
                      </c:pt>
                      <c:pt idx="3">
                        <c:v>44378</c:v>
                      </c:pt>
                      <c:pt idx="4">
                        <c:v>44379</c:v>
                      </c:pt>
                      <c:pt idx="5">
                        <c:v>44380</c:v>
                      </c:pt>
                      <c:pt idx="6">
                        <c:v>44381</c:v>
                      </c:pt>
                      <c:pt idx="7">
                        <c:v>44382</c:v>
                      </c:pt>
                      <c:pt idx="8">
                        <c:v>44383</c:v>
                      </c:pt>
                      <c:pt idx="9">
                        <c:v>44384</c:v>
                      </c:pt>
                      <c:pt idx="10">
                        <c:v>44385</c:v>
                      </c:pt>
                      <c:pt idx="11">
                        <c:v>44386</c:v>
                      </c:pt>
                      <c:pt idx="12">
                        <c:v>44387</c:v>
                      </c:pt>
                      <c:pt idx="13">
                        <c:v>44388</c:v>
                      </c:pt>
                      <c:pt idx="14">
                        <c:v>44389</c:v>
                      </c:pt>
                      <c:pt idx="15">
                        <c:v>44390</c:v>
                      </c:pt>
                      <c:pt idx="16">
                        <c:v>44391</c:v>
                      </c:pt>
                      <c:pt idx="17">
                        <c:v>44392</c:v>
                      </c:pt>
                      <c:pt idx="18">
                        <c:v>44393</c:v>
                      </c:pt>
                      <c:pt idx="19">
                        <c:v>44394</c:v>
                      </c:pt>
                      <c:pt idx="20">
                        <c:v>44395</c:v>
                      </c:pt>
                      <c:pt idx="21">
                        <c:v>44396</c:v>
                      </c:pt>
                      <c:pt idx="22">
                        <c:v>44397</c:v>
                      </c:pt>
                      <c:pt idx="23">
                        <c:v>44398</c:v>
                      </c:pt>
                      <c:pt idx="24">
                        <c:v>44399</c:v>
                      </c:pt>
                      <c:pt idx="25">
                        <c:v>44400</c:v>
                      </c:pt>
                      <c:pt idx="26">
                        <c:v>44401</c:v>
                      </c:pt>
                      <c:pt idx="27">
                        <c:v>44402</c:v>
                      </c:pt>
                      <c:pt idx="28">
                        <c:v>44403</c:v>
                      </c:pt>
                      <c:pt idx="29">
                        <c:v>44404</c:v>
                      </c:pt>
                      <c:pt idx="30">
                        <c:v>44405</c:v>
                      </c:pt>
                      <c:pt idx="31">
                        <c:v>44406</c:v>
                      </c:pt>
                      <c:pt idx="32">
                        <c:v>44407</c:v>
                      </c:pt>
                      <c:pt idx="33">
                        <c:v>44408</c:v>
                      </c:pt>
                      <c:pt idx="34">
                        <c:v>44409</c:v>
                      </c:pt>
                      <c:pt idx="35">
                        <c:v>44410</c:v>
                      </c:pt>
                      <c:pt idx="36">
                        <c:v>44411</c:v>
                      </c:pt>
                      <c:pt idx="37">
                        <c:v>44412</c:v>
                      </c:pt>
                      <c:pt idx="38">
                        <c:v>44413</c:v>
                      </c:pt>
                      <c:pt idx="39">
                        <c:v>44414</c:v>
                      </c:pt>
                      <c:pt idx="40">
                        <c:v>44415</c:v>
                      </c:pt>
                      <c:pt idx="41">
                        <c:v>44416</c:v>
                      </c:pt>
                      <c:pt idx="42">
                        <c:v>44417</c:v>
                      </c:pt>
                      <c:pt idx="43">
                        <c:v>44418</c:v>
                      </c:pt>
                      <c:pt idx="44">
                        <c:v>44419</c:v>
                      </c:pt>
                      <c:pt idx="45">
                        <c:v>44420</c:v>
                      </c:pt>
                      <c:pt idx="46">
                        <c:v>44421</c:v>
                      </c:pt>
                      <c:pt idx="47">
                        <c:v>44422</c:v>
                      </c:pt>
                      <c:pt idx="48">
                        <c:v>44423</c:v>
                      </c:pt>
                      <c:pt idx="49">
                        <c:v>44424</c:v>
                      </c:pt>
                      <c:pt idx="50">
                        <c:v>44425</c:v>
                      </c:pt>
                      <c:pt idx="51">
                        <c:v>44426</c:v>
                      </c:pt>
                      <c:pt idx="52">
                        <c:v>44427</c:v>
                      </c:pt>
                      <c:pt idx="53">
                        <c:v>44428</c:v>
                      </c:pt>
                      <c:pt idx="54">
                        <c:v>44429</c:v>
                      </c:pt>
                      <c:pt idx="55">
                        <c:v>44430</c:v>
                      </c:pt>
                      <c:pt idx="56">
                        <c:v>44431</c:v>
                      </c:pt>
                      <c:pt idx="57">
                        <c:v>44432</c:v>
                      </c:pt>
                      <c:pt idx="58">
                        <c:v>44433</c:v>
                      </c:pt>
                      <c:pt idx="59">
                        <c:v>44434</c:v>
                      </c:pt>
                      <c:pt idx="60">
                        <c:v>44435</c:v>
                      </c:pt>
                      <c:pt idx="61">
                        <c:v>44436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'07282021Advisory'!$G$2:$G$63</c15:sqref>
                        </c15:formulaRef>
                      </c:ext>
                    </c:extLst>
                    <c:numCache>
                      <c:formatCode>General</c:formatCode>
                      <c:ptCount val="62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8-9061-4989-9A44-66FF764983EC}"/>
                  </c:ext>
                </c:extLst>
              </c15:ser>
            </c15:filteredScatterSeries>
          </c:ext>
        </c:extLst>
      </c:scatterChart>
      <c:dateAx>
        <c:axId val="5853595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364792"/>
        <c:crosses val="autoZero"/>
        <c:auto val="1"/>
        <c:lblOffset val="100"/>
        <c:baseTimeUnit val="days"/>
      </c:dateAx>
      <c:valAx>
        <c:axId val="58536479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>
                    <a:effectLst/>
                  </a:rPr>
                  <a:t>Log of Daily Average </a:t>
                </a:r>
                <a:r>
                  <a:rPr lang="en-US" sz="1000" b="0" i="1" baseline="0">
                    <a:effectLst/>
                  </a:rPr>
                  <a:t>E. coli </a:t>
                </a:r>
                <a:r>
                  <a:rPr lang="en-US" sz="1000" b="0" i="0" baseline="0">
                    <a:effectLst/>
                  </a:rPr>
                  <a:t>(MPN/100mL)</a:t>
                </a:r>
                <a:endParaRPr lang="en-US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359544"/>
        <c:crosses val="autoZero"/>
        <c:crossBetween val="between"/>
      </c:valAx>
      <c:valAx>
        <c:axId val="585396936"/>
        <c:scaling>
          <c:orientation val="minMax"/>
          <c:max val="1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Daily Precipitation (cm)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400216"/>
        <c:crosses val="max"/>
        <c:crossBetween val="between"/>
        <c:majorUnit val="5"/>
      </c:valAx>
      <c:dateAx>
        <c:axId val="585400216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extTo"/>
        <c:crossAx val="585396936"/>
        <c:crosses val="max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September 2nd,</a:t>
            </a:r>
            <a:r>
              <a:rPr lang="en-US" baseline="0"/>
              <a:t> 2021 </a:t>
            </a:r>
            <a:r>
              <a:rPr lang="en-US"/>
              <a:t>Advisory</a:t>
            </a:r>
            <a:r>
              <a:rPr lang="en-US" baseline="0"/>
              <a:t> - Daily Average </a:t>
            </a:r>
            <a:r>
              <a:rPr lang="en-US" i="1" baseline="0"/>
              <a:t>E. coli </a:t>
            </a:r>
            <a:r>
              <a:rPr lang="en-US" baseline="0"/>
              <a:t>&amp; Daily Total Precipitation over Previous and Following Month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813907767232521E-2"/>
          <c:y val="0.10874285714285714"/>
          <c:w val="0.85238485873676451"/>
          <c:h val="0.67885652847610911"/>
        </c:manualLayout>
      </c:layout>
      <c:lineChart>
        <c:grouping val="standard"/>
        <c:varyColors val="0"/>
        <c:ser>
          <c:idx val="2"/>
          <c:order val="2"/>
          <c:tx>
            <c:strRef>
              <c:f>'09022021Advisory'!$D$1</c:f>
              <c:strCache>
                <c:ptCount val="1"/>
                <c:pt idx="0">
                  <c:v>Withlacoochee River @ GA 31/FL 145 - Average of E. coli Results (MPN/100mL)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9966FF"/>
              </a:solidFill>
              <a:ln w="9525">
                <a:noFill/>
              </a:ln>
              <a:effectLst/>
            </c:spPr>
          </c:marker>
          <c:cat>
            <c:numRef>
              <c:f>'09022021Advisory'!$A$2:$A$52</c:f>
              <c:numCache>
                <c:formatCode>m/d/yyyy</c:formatCode>
                <c:ptCount val="51"/>
                <c:pt idx="0">
                  <c:v>44410</c:v>
                </c:pt>
                <c:pt idx="1">
                  <c:v>44411</c:v>
                </c:pt>
                <c:pt idx="2">
                  <c:v>44412</c:v>
                </c:pt>
                <c:pt idx="3">
                  <c:v>44413</c:v>
                </c:pt>
                <c:pt idx="4">
                  <c:v>44414</c:v>
                </c:pt>
                <c:pt idx="5">
                  <c:v>44415</c:v>
                </c:pt>
                <c:pt idx="6">
                  <c:v>44416</c:v>
                </c:pt>
                <c:pt idx="7">
                  <c:v>44417</c:v>
                </c:pt>
                <c:pt idx="8">
                  <c:v>44418</c:v>
                </c:pt>
                <c:pt idx="9">
                  <c:v>44419</c:v>
                </c:pt>
                <c:pt idx="10">
                  <c:v>44420</c:v>
                </c:pt>
                <c:pt idx="11">
                  <c:v>44421</c:v>
                </c:pt>
                <c:pt idx="12">
                  <c:v>44422</c:v>
                </c:pt>
                <c:pt idx="13">
                  <c:v>44423</c:v>
                </c:pt>
                <c:pt idx="14">
                  <c:v>44424</c:v>
                </c:pt>
                <c:pt idx="15">
                  <c:v>44425</c:v>
                </c:pt>
                <c:pt idx="16">
                  <c:v>44426</c:v>
                </c:pt>
                <c:pt idx="17">
                  <c:v>44427</c:v>
                </c:pt>
                <c:pt idx="18">
                  <c:v>44428</c:v>
                </c:pt>
                <c:pt idx="19">
                  <c:v>44429</c:v>
                </c:pt>
                <c:pt idx="20">
                  <c:v>44430</c:v>
                </c:pt>
                <c:pt idx="21">
                  <c:v>44431</c:v>
                </c:pt>
                <c:pt idx="22">
                  <c:v>44432</c:v>
                </c:pt>
                <c:pt idx="23">
                  <c:v>44433</c:v>
                </c:pt>
                <c:pt idx="24">
                  <c:v>44434</c:v>
                </c:pt>
                <c:pt idx="25">
                  <c:v>44435</c:v>
                </c:pt>
                <c:pt idx="26">
                  <c:v>44436</c:v>
                </c:pt>
                <c:pt idx="27">
                  <c:v>44437</c:v>
                </c:pt>
                <c:pt idx="28">
                  <c:v>44438</c:v>
                </c:pt>
                <c:pt idx="29">
                  <c:v>44439</c:v>
                </c:pt>
                <c:pt idx="30">
                  <c:v>44440</c:v>
                </c:pt>
                <c:pt idx="31">
                  <c:v>44441</c:v>
                </c:pt>
                <c:pt idx="32">
                  <c:v>44442</c:v>
                </c:pt>
                <c:pt idx="33">
                  <c:v>44443</c:v>
                </c:pt>
                <c:pt idx="34">
                  <c:v>44444</c:v>
                </c:pt>
                <c:pt idx="35">
                  <c:v>44445</c:v>
                </c:pt>
                <c:pt idx="36">
                  <c:v>44446</c:v>
                </c:pt>
                <c:pt idx="37">
                  <c:v>44447</c:v>
                </c:pt>
                <c:pt idx="38">
                  <c:v>44448</c:v>
                </c:pt>
                <c:pt idx="39">
                  <c:v>44449</c:v>
                </c:pt>
                <c:pt idx="40">
                  <c:v>44450</c:v>
                </c:pt>
                <c:pt idx="41">
                  <c:v>44451</c:v>
                </c:pt>
                <c:pt idx="42">
                  <c:v>44452</c:v>
                </c:pt>
                <c:pt idx="43">
                  <c:v>44453</c:v>
                </c:pt>
                <c:pt idx="44">
                  <c:v>44454</c:v>
                </c:pt>
                <c:pt idx="45">
                  <c:v>44455</c:v>
                </c:pt>
                <c:pt idx="46">
                  <c:v>44456</c:v>
                </c:pt>
                <c:pt idx="47">
                  <c:v>44457</c:v>
                </c:pt>
                <c:pt idx="48">
                  <c:v>44458</c:v>
                </c:pt>
                <c:pt idx="49">
                  <c:v>44459</c:v>
                </c:pt>
                <c:pt idx="50">
                  <c:v>44460</c:v>
                </c:pt>
              </c:numCache>
            </c:numRef>
          </c:cat>
          <c:val>
            <c:numRef>
              <c:f>'09022021Advisory'!$D$2:$D$52</c:f>
              <c:numCache>
                <c:formatCode>General</c:formatCode>
                <c:ptCount val="51"/>
                <c:pt idx="1">
                  <c:v>631</c:v>
                </c:pt>
                <c:pt idx="8">
                  <c:v>98</c:v>
                </c:pt>
                <c:pt idx="15">
                  <c:v>72</c:v>
                </c:pt>
                <c:pt idx="22">
                  <c:v>75</c:v>
                </c:pt>
                <c:pt idx="29">
                  <c:v>3076</c:v>
                </c:pt>
                <c:pt idx="36">
                  <c:v>86</c:v>
                </c:pt>
                <c:pt idx="38">
                  <c:v>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14-432A-BF61-27CBB084C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359544"/>
        <c:axId val="58536479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'09022021Advisory'!$B$1</c15:sqref>
                        </c15:formulaRef>
                      </c:ext>
                    </c:extLst>
                    <c:strCache>
                      <c:ptCount val="1"/>
                      <c:pt idx="0">
                        <c:v>Withlacoochee River @ FL 6 - Average of E. coli Results (MPN/100mL)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diamond"/>
                  <c:size val="6"/>
                  <c:spPr>
                    <a:solidFill>
                      <a:srgbClr val="00B050"/>
                    </a:solidFill>
                    <a:ln w="9525">
                      <a:noFill/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'09022021Advisory'!$A$2:$A$52</c15:sqref>
                        </c15:formulaRef>
                      </c:ext>
                    </c:extLst>
                    <c:numCache>
                      <c:formatCode>m/d/yyyy</c:formatCode>
                      <c:ptCount val="51"/>
                      <c:pt idx="0">
                        <c:v>44410</c:v>
                      </c:pt>
                      <c:pt idx="1">
                        <c:v>44411</c:v>
                      </c:pt>
                      <c:pt idx="2">
                        <c:v>44412</c:v>
                      </c:pt>
                      <c:pt idx="3">
                        <c:v>44413</c:v>
                      </c:pt>
                      <c:pt idx="4">
                        <c:v>44414</c:v>
                      </c:pt>
                      <c:pt idx="5">
                        <c:v>44415</c:v>
                      </c:pt>
                      <c:pt idx="6">
                        <c:v>44416</c:v>
                      </c:pt>
                      <c:pt idx="7">
                        <c:v>44417</c:v>
                      </c:pt>
                      <c:pt idx="8">
                        <c:v>44418</c:v>
                      </c:pt>
                      <c:pt idx="9">
                        <c:v>44419</c:v>
                      </c:pt>
                      <c:pt idx="10">
                        <c:v>44420</c:v>
                      </c:pt>
                      <c:pt idx="11">
                        <c:v>44421</c:v>
                      </c:pt>
                      <c:pt idx="12">
                        <c:v>44422</c:v>
                      </c:pt>
                      <c:pt idx="13">
                        <c:v>44423</c:v>
                      </c:pt>
                      <c:pt idx="14">
                        <c:v>44424</c:v>
                      </c:pt>
                      <c:pt idx="15">
                        <c:v>44425</c:v>
                      </c:pt>
                      <c:pt idx="16">
                        <c:v>44426</c:v>
                      </c:pt>
                      <c:pt idx="17">
                        <c:v>44427</c:v>
                      </c:pt>
                      <c:pt idx="18">
                        <c:v>44428</c:v>
                      </c:pt>
                      <c:pt idx="19">
                        <c:v>44429</c:v>
                      </c:pt>
                      <c:pt idx="20">
                        <c:v>44430</c:v>
                      </c:pt>
                      <c:pt idx="21">
                        <c:v>44431</c:v>
                      </c:pt>
                      <c:pt idx="22">
                        <c:v>44432</c:v>
                      </c:pt>
                      <c:pt idx="23">
                        <c:v>44433</c:v>
                      </c:pt>
                      <c:pt idx="24">
                        <c:v>44434</c:v>
                      </c:pt>
                      <c:pt idx="25">
                        <c:v>44435</c:v>
                      </c:pt>
                      <c:pt idx="26">
                        <c:v>44436</c:v>
                      </c:pt>
                      <c:pt idx="27">
                        <c:v>44437</c:v>
                      </c:pt>
                      <c:pt idx="28">
                        <c:v>44438</c:v>
                      </c:pt>
                      <c:pt idx="29">
                        <c:v>44439</c:v>
                      </c:pt>
                      <c:pt idx="30">
                        <c:v>44440</c:v>
                      </c:pt>
                      <c:pt idx="31">
                        <c:v>44441</c:v>
                      </c:pt>
                      <c:pt idx="32">
                        <c:v>44442</c:v>
                      </c:pt>
                      <c:pt idx="33">
                        <c:v>44443</c:v>
                      </c:pt>
                      <c:pt idx="34">
                        <c:v>44444</c:v>
                      </c:pt>
                      <c:pt idx="35">
                        <c:v>44445</c:v>
                      </c:pt>
                      <c:pt idx="36">
                        <c:v>44446</c:v>
                      </c:pt>
                      <c:pt idx="37">
                        <c:v>44447</c:v>
                      </c:pt>
                      <c:pt idx="38">
                        <c:v>44448</c:v>
                      </c:pt>
                      <c:pt idx="39">
                        <c:v>44449</c:v>
                      </c:pt>
                      <c:pt idx="40">
                        <c:v>44450</c:v>
                      </c:pt>
                      <c:pt idx="41">
                        <c:v>44451</c:v>
                      </c:pt>
                      <c:pt idx="42">
                        <c:v>44452</c:v>
                      </c:pt>
                      <c:pt idx="43">
                        <c:v>44453</c:v>
                      </c:pt>
                      <c:pt idx="44">
                        <c:v>44454</c:v>
                      </c:pt>
                      <c:pt idx="45">
                        <c:v>44455</c:v>
                      </c:pt>
                      <c:pt idx="46">
                        <c:v>44456</c:v>
                      </c:pt>
                      <c:pt idx="47">
                        <c:v>44457</c:v>
                      </c:pt>
                      <c:pt idx="48">
                        <c:v>44458</c:v>
                      </c:pt>
                      <c:pt idx="49">
                        <c:v>44459</c:v>
                      </c:pt>
                      <c:pt idx="50">
                        <c:v>44460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'09022021Advisory'!$B$2:$B$52</c15:sqref>
                        </c15:formulaRef>
                      </c:ext>
                    </c:extLst>
                    <c:numCache>
                      <c:formatCode>General</c:formatCode>
                      <c:ptCount val="51"/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5D14-432A-BF61-27CBB084C90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'09022021Advisory'!$C$1</c15:sqref>
                        </c15:formulaRef>
                      </c:ext>
                    </c:extLst>
                    <c:strCache>
                      <c:ptCount val="1"/>
                      <c:pt idx="0">
                        <c:v>Withlacoochee River @ CR 150 - Average of E. coli Results (MPN/100mL)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square"/>
                  <c:size val="4"/>
                  <c:spPr>
                    <a:solidFill>
                      <a:srgbClr val="00B050"/>
                    </a:solidFill>
                    <a:ln w="9525">
                      <a:noFill/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'09022021Advisory'!$A$2:$A$52</c15:sqref>
                        </c15:formulaRef>
                      </c:ext>
                    </c:extLst>
                    <c:numCache>
                      <c:formatCode>m/d/yyyy</c:formatCode>
                      <c:ptCount val="51"/>
                      <c:pt idx="0">
                        <c:v>44410</c:v>
                      </c:pt>
                      <c:pt idx="1">
                        <c:v>44411</c:v>
                      </c:pt>
                      <c:pt idx="2">
                        <c:v>44412</c:v>
                      </c:pt>
                      <c:pt idx="3">
                        <c:v>44413</c:v>
                      </c:pt>
                      <c:pt idx="4">
                        <c:v>44414</c:v>
                      </c:pt>
                      <c:pt idx="5">
                        <c:v>44415</c:v>
                      </c:pt>
                      <c:pt idx="6">
                        <c:v>44416</c:v>
                      </c:pt>
                      <c:pt idx="7">
                        <c:v>44417</c:v>
                      </c:pt>
                      <c:pt idx="8">
                        <c:v>44418</c:v>
                      </c:pt>
                      <c:pt idx="9">
                        <c:v>44419</c:v>
                      </c:pt>
                      <c:pt idx="10">
                        <c:v>44420</c:v>
                      </c:pt>
                      <c:pt idx="11">
                        <c:v>44421</c:v>
                      </c:pt>
                      <c:pt idx="12">
                        <c:v>44422</c:v>
                      </c:pt>
                      <c:pt idx="13">
                        <c:v>44423</c:v>
                      </c:pt>
                      <c:pt idx="14">
                        <c:v>44424</c:v>
                      </c:pt>
                      <c:pt idx="15">
                        <c:v>44425</c:v>
                      </c:pt>
                      <c:pt idx="16">
                        <c:v>44426</c:v>
                      </c:pt>
                      <c:pt idx="17">
                        <c:v>44427</c:v>
                      </c:pt>
                      <c:pt idx="18">
                        <c:v>44428</c:v>
                      </c:pt>
                      <c:pt idx="19">
                        <c:v>44429</c:v>
                      </c:pt>
                      <c:pt idx="20">
                        <c:v>44430</c:v>
                      </c:pt>
                      <c:pt idx="21">
                        <c:v>44431</c:v>
                      </c:pt>
                      <c:pt idx="22">
                        <c:v>44432</c:v>
                      </c:pt>
                      <c:pt idx="23">
                        <c:v>44433</c:v>
                      </c:pt>
                      <c:pt idx="24">
                        <c:v>44434</c:v>
                      </c:pt>
                      <c:pt idx="25">
                        <c:v>44435</c:v>
                      </c:pt>
                      <c:pt idx="26">
                        <c:v>44436</c:v>
                      </c:pt>
                      <c:pt idx="27">
                        <c:v>44437</c:v>
                      </c:pt>
                      <c:pt idx="28">
                        <c:v>44438</c:v>
                      </c:pt>
                      <c:pt idx="29">
                        <c:v>44439</c:v>
                      </c:pt>
                      <c:pt idx="30">
                        <c:v>44440</c:v>
                      </c:pt>
                      <c:pt idx="31">
                        <c:v>44441</c:v>
                      </c:pt>
                      <c:pt idx="32">
                        <c:v>44442</c:v>
                      </c:pt>
                      <c:pt idx="33">
                        <c:v>44443</c:v>
                      </c:pt>
                      <c:pt idx="34">
                        <c:v>44444</c:v>
                      </c:pt>
                      <c:pt idx="35">
                        <c:v>44445</c:v>
                      </c:pt>
                      <c:pt idx="36">
                        <c:v>44446</c:v>
                      </c:pt>
                      <c:pt idx="37">
                        <c:v>44447</c:v>
                      </c:pt>
                      <c:pt idx="38">
                        <c:v>44448</c:v>
                      </c:pt>
                      <c:pt idx="39">
                        <c:v>44449</c:v>
                      </c:pt>
                      <c:pt idx="40">
                        <c:v>44450</c:v>
                      </c:pt>
                      <c:pt idx="41">
                        <c:v>44451</c:v>
                      </c:pt>
                      <c:pt idx="42">
                        <c:v>44452</c:v>
                      </c:pt>
                      <c:pt idx="43">
                        <c:v>44453</c:v>
                      </c:pt>
                      <c:pt idx="44">
                        <c:v>44454</c:v>
                      </c:pt>
                      <c:pt idx="45">
                        <c:v>44455</c:v>
                      </c:pt>
                      <c:pt idx="46">
                        <c:v>44456</c:v>
                      </c:pt>
                      <c:pt idx="47">
                        <c:v>44457</c:v>
                      </c:pt>
                      <c:pt idx="48">
                        <c:v>44458</c:v>
                      </c:pt>
                      <c:pt idx="49">
                        <c:v>44459</c:v>
                      </c:pt>
                      <c:pt idx="50">
                        <c:v>44460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'09022021Advisory'!$C$2:$C$52</c15:sqref>
                        </c15:formulaRef>
                      </c:ext>
                    </c:extLst>
                    <c:numCache>
                      <c:formatCode>General</c:formatCode>
                      <c:ptCount val="51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D14-432A-BF61-27CBB084C90C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6"/>
          <c:order val="6"/>
          <c:tx>
            <c:strRef>
              <c:f>'09022021Advisory'!$H$1</c:f>
              <c:strCache>
                <c:ptCount val="1"/>
                <c:pt idx="0">
                  <c:v>Daily Precipitation (cm)</c:v>
                </c:pt>
              </c:strCache>
            </c:strRef>
          </c:tx>
          <c:spPr>
            <a:ln w="12700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'09022021Advisory'!$A$2:$A$52</c:f>
              <c:numCache>
                <c:formatCode>m/d/yyyy</c:formatCode>
                <c:ptCount val="51"/>
                <c:pt idx="0">
                  <c:v>44410</c:v>
                </c:pt>
                <c:pt idx="1">
                  <c:v>44411</c:v>
                </c:pt>
                <c:pt idx="2">
                  <c:v>44412</c:v>
                </c:pt>
                <c:pt idx="3">
                  <c:v>44413</c:v>
                </c:pt>
                <c:pt idx="4">
                  <c:v>44414</c:v>
                </c:pt>
                <c:pt idx="5">
                  <c:v>44415</c:v>
                </c:pt>
                <c:pt idx="6">
                  <c:v>44416</c:v>
                </c:pt>
                <c:pt idx="7">
                  <c:v>44417</c:v>
                </c:pt>
                <c:pt idx="8">
                  <c:v>44418</c:v>
                </c:pt>
                <c:pt idx="9">
                  <c:v>44419</c:v>
                </c:pt>
                <c:pt idx="10">
                  <c:v>44420</c:v>
                </c:pt>
                <c:pt idx="11">
                  <c:v>44421</c:v>
                </c:pt>
                <c:pt idx="12">
                  <c:v>44422</c:v>
                </c:pt>
                <c:pt idx="13">
                  <c:v>44423</c:v>
                </c:pt>
                <c:pt idx="14">
                  <c:v>44424</c:v>
                </c:pt>
                <c:pt idx="15">
                  <c:v>44425</c:v>
                </c:pt>
                <c:pt idx="16">
                  <c:v>44426</c:v>
                </c:pt>
                <c:pt idx="17">
                  <c:v>44427</c:v>
                </c:pt>
                <c:pt idx="18">
                  <c:v>44428</c:v>
                </c:pt>
                <c:pt idx="19">
                  <c:v>44429</c:v>
                </c:pt>
                <c:pt idx="20">
                  <c:v>44430</c:v>
                </c:pt>
                <c:pt idx="21">
                  <c:v>44431</c:v>
                </c:pt>
                <c:pt idx="22">
                  <c:v>44432</c:v>
                </c:pt>
                <c:pt idx="23">
                  <c:v>44433</c:v>
                </c:pt>
                <c:pt idx="24">
                  <c:v>44434</c:v>
                </c:pt>
                <c:pt idx="25">
                  <c:v>44435</c:v>
                </c:pt>
                <c:pt idx="26">
                  <c:v>44436</c:v>
                </c:pt>
                <c:pt idx="27">
                  <c:v>44437</c:v>
                </c:pt>
                <c:pt idx="28">
                  <c:v>44438</c:v>
                </c:pt>
                <c:pt idx="29">
                  <c:v>44439</c:v>
                </c:pt>
                <c:pt idx="30">
                  <c:v>44440</c:v>
                </c:pt>
                <c:pt idx="31">
                  <c:v>44441</c:v>
                </c:pt>
                <c:pt idx="32">
                  <c:v>44442</c:v>
                </c:pt>
                <c:pt idx="33">
                  <c:v>44443</c:v>
                </c:pt>
                <c:pt idx="34">
                  <c:v>44444</c:v>
                </c:pt>
                <c:pt idx="35">
                  <c:v>44445</c:v>
                </c:pt>
                <c:pt idx="36">
                  <c:v>44446</c:v>
                </c:pt>
                <c:pt idx="37">
                  <c:v>44447</c:v>
                </c:pt>
                <c:pt idx="38">
                  <c:v>44448</c:v>
                </c:pt>
                <c:pt idx="39">
                  <c:v>44449</c:v>
                </c:pt>
                <c:pt idx="40">
                  <c:v>44450</c:v>
                </c:pt>
                <c:pt idx="41">
                  <c:v>44451</c:v>
                </c:pt>
                <c:pt idx="42">
                  <c:v>44452</c:v>
                </c:pt>
                <c:pt idx="43">
                  <c:v>44453</c:v>
                </c:pt>
                <c:pt idx="44">
                  <c:v>44454</c:v>
                </c:pt>
                <c:pt idx="45">
                  <c:v>44455</c:v>
                </c:pt>
                <c:pt idx="46">
                  <c:v>44456</c:v>
                </c:pt>
                <c:pt idx="47">
                  <c:v>44457</c:v>
                </c:pt>
                <c:pt idx="48">
                  <c:v>44458</c:v>
                </c:pt>
                <c:pt idx="49">
                  <c:v>44459</c:v>
                </c:pt>
                <c:pt idx="50">
                  <c:v>44460</c:v>
                </c:pt>
              </c:numCache>
            </c:numRef>
          </c:cat>
          <c:val>
            <c:numRef>
              <c:f>'09022021Advisory'!$H$2:$H$52</c:f>
              <c:numCache>
                <c:formatCode>0.00</c:formatCode>
                <c:ptCount val="51"/>
                <c:pt idx="0">
                  <c:v>5.588000000000001</c:v>
                </c:pt>
                <c:pt idx="1">
                  <c:v>0.30480000000000002</c:v>
                </c:pt>
                <c:pt idx="2">
                  <c:v>0</c:v>
                </c:pt>
                <c:pt idx="3">
                  <c:v>0.76200000000000001</c:v>
                </c:pt>
                <c:pt idx="4">
                  <c:v>0.127</c:v>
                </c:pt>
                <c:pt idx="5">
                  <c:v>1.4224000000000001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0.78739999999999999</c:v>
                </c:pt>
                <c:pt idx="10">
                  <c:v>2.5400000000000002E-2</c:v>
                </c:pt>
                <c:pt idx="11">
                  <c:v>0.33019999999999999</c:v>
                </c:pt>
                <c:pt idx="12">
                  <c:v>0</c:v>
                </c:pt>
                <c:pt idx="13">
                  <c:v>0.63500000000000001</c:v>
                </c:pt>
                <c:pt idx="14">
                  <c:v>0.99060000000000004</c:v>
                </c:pt>
                <c:pt idx="15">
                  <c:v>0.73659999999999992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1.4478</c:v>
                </c:pt>
                <c:pt idx="21">
                  <c:v>1.0922000000000001</c:v>
                </c:pt>
                <c:pt idx="22">
                  <c:v>0.96520000000000006</c:v>
                </c:pt>
                <c:pt idx="23">
                  <c:v>0</c:v>
                </c:pt>
                <c:pt idx="24">
                  <c:v>0.68580000000000008</c:v>
                </c:pt>
                <c:pt idx="25">
                  <c:v>0.86360000000000003</c:v>
                </c:pt>
                <c:pt idx="26">
                  <c:v>2.6670000000000003</c:v>
                </c:pt>
                <c:pt idx="27">
                  <c:v>5.0800000000000005E-2</c:v>
                </c:pt>
                <c:pt idx="28">
                  <c:v>7.6200000000000004E-2</c:v>
                </c:pt>
                <c:pt idx="29">
                  <c:v>0.27939999999999998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1.7272000000000001</c:v>
                </c:pt>
                <c:pt idx="38">
                  <c:v>0.73659999999999992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1.3462000000000001</c:v>
                </c:pt>
                <c:pt idx="46">
                  <c:v>0</c:v>
                </c:pt>
                <c:pt idx="47">
                  <c:v>2.2351999999999999</c:v>
                </c:pt>
                <c:pt idx="48">
                  <c:v>3.6576</c:v>
                </c:pt>
                <c:pt idx="49">
                  <c:v>2.5400000000000002E-2</c:v>
                </c:pt>
                <c:pt idx="50">
                  <c:v>2.5400000000000002E-2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14-432A-BF61-27CBB084C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400216"/>
        <c:axId val="585396936"/>
      </c:lineChart>
      <c:scatterChart>
        <c:scatterStyle val="lineMarker"/>
        <c:varyColors val="0"/>
        <c:ser>
          <c:idx val="4"/>
          <c:order val="4"/>
          <c:tx>
            <c:strRef>
              <c:f>'09022021Advisory'!$F$1</c:f>
              <c:strCache>
                <c:ptCount val="1"/>
                <c:pt idx="0">
                  <c:v>Advisory Issued (Included Withlacoochee River)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star"/>
            <c:size val="8"/>
            <c:spPr>
              <a:solidFill>
                <a:schemeClr val="accent5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9"/>
            <c:marker>
              <c:symbol val="star"/>
              <c:size val="8"/>
              <c:spPr>
                <a:solidFill>
                  <a:schemeClr val="accent5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5D14-432A-BF61-27CBB084C90C}"/>
              </c:ext>
            </c:extLst>
          </c:dPt>
          <c:dPt>
            <c:idx val="29"/>
            <c:marker>
              <c:symbol val="star"/>
              <c:size val="8"/>
              <c:spPr>
                <a:solidFill>
                  <a:schemeClr val="accent5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5D14-432A-BF61-27CBB084C90C}"/>
              </c:ext>
            </c:extLst>
          </c:dPt>
          <c:xVal>
            <c:numRef>
              <c:f>'09022021Advisory'!$A$2:$A$52</c:f>
              <c:numCache>
                <c:formatCode>m/d/yyyy</c:formatCode>
                <c:ptCount val="51"/>
                <c:pt idx="0">
                  <c:v>44410</c:v>
                </c:pt>
                <c:pt idx="1">
                  <c:v>44411</c:v>
                </c:pt>
                <c:pt idx="2">
                  <c:v>44412</c:v>
                </c:pt>
                <c:pt idx="3">
                  <c:v>44413</c:v>
                </c:pt>
                <c:pt idx="4">
                  <c:v>44414</c:v>
                </c:pt>
                <c:pt idx="5">
                  <c:v>44415</c:v>
                </c:pt>
                <c:pt idx="6">
                  <c:v>44416</c:v>
                </c:pt>
                <c:pt idx="7">
                  <c:v>44417</c:v>
                </c:pt>
                <c:pt idx="8">
                  <c:v>44418</c:v>
                </c:pt>
                <c:pt idx="9">
                  <c:v>44419</c:v>
                </c:pt>
                <c:pt idx="10">
                  <c:v>44420</c:v>
                </c:pt>
                <c:pt idx="11">
                  <c:v>44421</c:v>
                </c:pt>
                <c:pt idx="12">
                  <c:v>44422</c:v>
                </c:pt>
                <c:pt idx="13">
                  <c:v>44423</c:v>
                </c:pt>
                <c:pt idx="14">
                  <c:v>44424</c:v>
                </c:pt>
                <c:pt idx="15">
                  <c:v>44425</c:v>
                </c:pt>
                <c:pt idx="16">
                  <c:v>44426</c:v>
                </c:pt>
                <c:pt idx="17">
                  <c:v>44427</c:v>
                </c:pt>
                <c:pt idx="18">
                  <c:v>44428</c:v>
                </c:pt>
                <c:pt idx="19">
                  <c:v>44429</c:v>
                </c:pt>
                <c:pt idx="20">
                  <c:v>44430</c:v>
                </c:pt>
                <c:pt idx="21">
                  <c:v>44431</c:v>
                </c:pt>
                <c:pt idx="22">
                  <c:v>44432</c:v>
                </c:pt>
                <c:pt idx="23">
                  <c:v>44433</c:v>
                </c:pt>
                <c:pt idx="24">
                  <c:v>44434</c:v>
                </c:pt>
                <c:pt idx="25">
                  <c:v>44435</c:v>
                </c:pt>
                <c:pt idx="26">
                  <c:v>44436</c:v>
                </c:pt>
                <c:pt idx="27">
                  <c:v>44437</c:v>
                </c:pt>
                <c:pt idx="28">
                  <c:v>44438</c:v>
                </c:pt>
                <c:pt idx="29">
                  <c:v>44439</c:v>
                </c:pt>
                <c:pt idx="30">
                  <c:v>44440</c:v>
                </c:pt>
                <c:pt idx="31">
                  <c:v>44441</c:v>
                </c:pt>
                <c:pt idx="32">
                  <c:v>44442</c:v>
                </c:pt>
                <c:pt idx="33">
                  <c:v>44443</c:v>
                </c:pt>
                <c:pt idx="34">
                  <c:v>44444</c:v>
                </c:pt>
                <c:pt idx="35">
                  <c:v>44445</c:v>
                </c:pt>
                <c:pt idx="36">
                  <c:v>44446</c:v>
                </c:pt>
                <c:pt idx="37">
                  <c:v>44447</c:v>
                </c:pt>
                <c:pt idx="38">
                  <c:v>44448</c:v>
                </c:pt>
                <c:pt idx="39">
                  <c:v>44449</c:v>
                </c:pt>
                <c:pt idx="40">
                  <c:v>44450</c:v>
                </c:pt>
                <c:pt idx="41">
                  <c:v>44451</c:v>
                </c:pt>
                <c:pt idx="42">
                  <c:v>44452</c:v>
                </c:pt>
                <c:pt idx="43">
                  <c:v>44453</c:v>
                </c:pt>
                <c:pt idx="44">
                  <c:v>44454</c:v>
                </c:pt>
                <c:pt idx="45">
                  <c:v>44455</c:v>
                </c:pt>
                <c:pt idx="46">
                  <c:v>44456</c:v>
                </c:pt>
                <c:pt idx="47">
                  <c:v>44457</c:v>
                </c:pt>
                <c:pt idx="48">
                  <c:v>44458</c:v>
                </c:pt>
                <c:pt idx="49">
                  <c:v>44459</c:v>
                </c:pt>
                <c:pt idx="50">
                  <c:v>44460</c:v>
                </c:pt>
              </c:numCache>
            </c:numRef>
          </c:xVal>
          <c:yVal>
            <c:numRef>
              <c:f>'09022021Advisory'!$F$2:$F$52</c:f>
              <c:numCache>
                <c:formatCode>General</c:formatCode>
                <c:ptCount val="51"/>
                <c:pt idx="3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D14-432A-BF61-27CBB084C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5359544"/>
        <c:axId val="585364792"/>
        <c:extLst>
          <c:ext xmlns:c15="http://schemas.microsoft.com/office/drawing/2012/chart" uri="{02D57815-91ED-43cb-92C2-25804820EDAC}">
            <c15:filteredScatter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'09022021Advisory'!$E$1</c15:sqref>
                        </c15:formulaRef>
                      </c:ext>
                    </c:extLst>
                    <c:strCache>
                      <c:ptCount val="1"/>
                      <c:pt idx="0">
                        <c:v>Date of Spill Event - Associated with E. coli Data at Withlacoochee @ FL6, CR150, GA31/FL145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triangle"/>
                  <c:size val="8"/>
                  <c:spPr>
                    <a:solidFill>
                      <a:srgbClr val="CC99FF"/>
                    </a:solidFill>
                    <a:ln w="9525">
                      <a:noFill/>
                    </a:ln>
                    <a:effectLst/>
                  </c:spPr>
                </c:marker>
                <c:dPt>
                  <c:idx val="9"/>
                  <c:marker>
                    <c:symbol val="triangle"/>
                    <c:size val="8"/>
                    <c:spPr>
                      <a:solidFill>
                        <a:srgbClr val="CC99FF"/>
                      </a:solidFill>
                      <a:ln w="9525">
                        <a:noFill/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07-5D14-432A-BF61-27CBB084C90C}"/>
                    </c:ext>
                  </c:extLst>
                </c:dPt>
                <c:dPt>
                  <c:idx val="29"/>
                  <c:marker>
                    <c:symbol val="triangle"/>
                    <c:size val="8"/>
                    <c:spPr>
                      <a:solidFill>
                        <a:srgbClr val="CC99FF"/>
                      </a:solidFill>
                      <a:ln w="9525">
                        <a:noFill/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08-5D14-432A-BF61-27CBB084C90C}"/>
                    </c:ext>
                  </c:extLst>
                </c:dPt>
                <c:xVal>
                  <c:numRef>
                    <c:extLst>
                      <c:ext uri="{02D57815-91ED-43cb-92C2-25804820EDAC}">
                        <c15:formulaRef>
                          <c15:sqref>'09022021Advisory'!$A$2:$A$52</c15:sqref>
                        </c15:formulaRef>
                      </c:ext>
                    </c:extLst>
                    <c:numCache>
                      <c:formatCode>m/d/yyyy</c:formatCode>
                      <c:ptCount val="51"/>
                      <c:pt idx="0">
                        <c:v>44410</c:v>
                      </c:pt>
                      <c:pt idx="1">
                        <c:v>44411</c:v>
                      </c:pt>
                      <c:pt idx="2">
                        <c:v>44412</c:v>
                      </c:pt>
                      <c:pt idx="3">
                        <c:v>44413</c:v>
                      </c:pt>
                      <c:pt idx="4">
                        <c:v>44414</c:v>
                      </c:pt>
                      <c:pt idx="5">
                        <c:v>44415</c:v>
                      </c:pt>
                      <c:pt idx="6">
                        <c:v>44416</c:v>
                      </c:pt>
                      <c:pt idx="7">
                        <c:v>44417</c:v>
                      </c:pt>
                      <c:pt idx="8">
                        <c:v>44418</c:v>
                      </c:pt>
                      <c:pt idx="9">
                        <c:v>44419</c:v>
                      </c:pt>
                      <c:pt idx="10">
                        <c:v>44420</c:v>
                      </c:pt>
                      <c:pt idx="11">
                        <c:v>44421</c:v>
                      </c:pt>
                      <c:pt idx="12">
                        <c:v>44422</c:v>
                      </c:pt>
                      <c:pt idx="13">
                        <c:v>44423</c:v>
                      </c:pt>
                      <c:pt idx="14">
                        <c:v>44424</c:v>
                      </c:pt>
                      <c:pt idx="15">
                        <c:v>44425</c:v>
                      </c:pt>
                      <c:pt idx="16">
                        <c:v>44426</c:v>
                      </c:pt>
                      <c:pt idx="17">
                        <c:v>44427</c:v>
                      </c:pt>
                      <c:pt idx="18">
                        <c:v>44428</c:v>
                      </c:pt>
                      <c:pt idx="19">
                        <c:v>44429</c:v>
                      </c:pt>
                      <c:pt idx="20">
                        <c:v>44430</c:v>
                      </c:pt>
                      <c:pt idx="21">
                        <c:v>44431</c:v>
                      </c:pt>
                      <c:pt idx="22">
                        <c:v>44432</c:v>
                      </c:pt>
                      <c:pt idx="23">
                        <c:v>44433</c:v>
                      </c:pt>
                      <c:pt idx="24">
                        <c:v>44434</c:v>
                      </c:pt>
                      <c:pt idx="25">
                        <c:v>44435</c:v>
                      </c:pt>
                      <c:pt idx="26">
                        <c:v>44436</c:v>
                      </c:pt>
                      <c:pt idx="27">
                        <c:v>44437</c:v>
                      </c:pt>
                      <c:pt idx="28">
                        <c:v>44438</c:v>
                      </c:pt>
                      <c:pt idx="29">
                        <c:v>44439</c:v>
                      </c:pt>
                      <c:pt idx="30">
                        <c:v>44440</c:v>
                      </c:pt>
                      <c:pt idx="31">
                        <c:v>44441</c:v>
                      </c:pt>
                      <c:pt idx="32">
                        <c:v>44442</c:v>
                      </c:pt>
                      <c:pt idx="33">
                        <c:v>44443</c:v>
                      </c:pt>
                      <c:pt idx="34">
                        <c:v>44444</c:v>
                      </c:pt>
                      <c:pt idx="35">
                        <c:v>44445</c:v>
                      </c:pt>
                      <c:pt idx="36">
                        <c:v>44446</c:v>
                      </c:pt>
                      <c:pt idx="37">
                        <c:v>44447</c:v>
                      </c:pt>
                      <c:pt idx="38">
                        <c:v>44448</c:v>
                      </c:pt>
                      <c:pt idx="39">
                        <c:v>44449</c:v>
                      </c:pt>
                      <c:pt idx="40">
                        <c:v>44450</c:v>
                      </c:pt>
                      <c:pt idx="41">
                        <c:v>44451</c:v>
                      </c:pt>
                      <c:pt idx="42">
                        <c:v>44452</c:v>
                      </c:pt>
                      <c:pt idx="43">
                        <c:v>44453</c:v>
                      </c:pt>
                      <c:pt idx="44">
                        <c:v>44454</c:v>
                      </c:pt>
                      <c:pt idx="45">
                        <c:v>44455</c:v>
                      </c:pt>
                      <c:pt idx="46">
                        <c:v>44456</c:v>
                      </c:pt>
                      <c:pt idx="47">
                        <c:v>44457</c:v>
                      </c:pt>
                      <c:pt idx="48">
                        <c:v>44458</c:v>
                      </c:pt>
                      <c:pt idx="49">
                        <c:v>44459</c:v>
                      </c:pt>
                      <c:pt idx="50">
                        <c:v>44460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'09022021Advisory'!$E$2:$E$52</c15:sqref>
                        </c15:formulaRef>
                      </c:ext>
                    </c:extLst>
                    <c:numCache>
                      <c:formatCode>General</c:formatCode>
                      <c:ptCount val="51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9-5D14-432A-BF61-27CBB084C90C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'09022021Advisory'!$G$1</c15:sqref>
                        </c15:formulaRef>
                      </c:ext>
                    </c:extLst>
                    <c:strCache>
                      <c:ptCount val="1"/>
                      <c:pt idx="0">
                        <c:v>Existing Advisory Extended (Included Withlacoochee River)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star"/>
                  <c:size val="8"/>
                  <c:spPr>
                    <a:solidFill>
                      <a:srgbClr val="00B0F0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'09022021Advisory'!$A$2:$A$52</c15:sqref>
                        </c15:formulaRef>
                      </c:ext>
                    </c:extLst>
                    <c:numCache>
                      <c:formatCode>m/d/yyyy</c:formatCode>
                      <c:ptCount val="51"/>
                      <c:pt idx="0">
                        <c:v>44410</c:v>
                      </c:pt>
                      <c:pt idx="1">
                        <c:v>44411</c:v>
                      </c:pt>
                      <c:pt idx="2">
                        <c:v>44412</c:v>
                      </c:pt>
                      <c:pt idx="3">
                        <c:v>44413</c:v>
                      </c:pt>
                      <c:pt idx="4">
                        <c:v>44414</c:v>
                      </c:pt>
                      <c:pt idx="5">
                        <c:v>44415</c:v>
                      </c:pt>
                      <c:pt idx="6">
                        <c:v>44416</c:v>
                      </c:pt>
                      <c:pt idx="7">
                        <c:v>44417</c:v>
                      </c:pt>
                      <c:pt idx="8">
                        <c:v>44418</c:v>
                      </c:pt>
                      <c:pt idx="9">
                        <c:v>44419</c:v>
                      </c:pt>
                      <c:pt idx="10">
                        <c:v>44420</c:v>
                      </c:pt>
                      <c:pt idx="11">
                        <c:v>44421</c:v>
                      </c:pt>
                      <c:pt idx="12">
                        <c:v>44422</c:v>
                      </c:pt>
                      <c:pt idx="13">
                        <c:v>44423</c:v>
                      </c:pt>
                      <c:pt idx="14">
                        <c:v>44424</c:v>
                      </c:pt>
                      <c:pt idx="15">
                        <c:v>44425</c:v>
                      </c:pt>
                      <c:pt idx="16">
                        <c:v>44426</c:v>
                      </c:pt>
                      <c:pt idx="17">
                        <c:v>44427</c:v>
                      </c:pt>
                      <c:pt idx="18">
                        <c:v>44428</c:v>
                      </c:pt>
                      <c:pt idx="19">
                        <c:v>44429</c:v>
                      </c:pt>
                      <c:pt idx="20">
                        <c:v>44430</c:v>
                      </c:pt>
                      <c:pt idx="21">
                        <c:v>44431</c:v>
                      </c:pt>
                      <c:pt idx="22">
                        <c:v>44432</c:v>
                      </c:pt>
                      <c:pt idx="23">
                        <c:v>44433</c:v>
                      </c:pt>
                      <c:pt idx="24">
                        <c:v>44434</c:v>
                      </c:pt>
                      <c:pt idx="25">
                        <c:v>44435</c:v>
                      </c:pt>
                      <c:pt idx="26">
                        <c:v>44436</c:v>
                      </c:pt>
                      <c:pt idx="27">
                        <c:v>44437</c:v>
                      </c:pt>
                      <c:pt idx="28">
                        <c:v>44438</c:v>
                      </c:pt>
                      <c:pt idx="29">
                        <c:v>44439</c:v>
                      </c:pt>
                      <c:pt idx="30">
                        <c:v>44440</c:v>
                      </c:pt>
                      <c:pt idx="31">
                        <c:v>44441</c:v>
                      </c:pt>
                      <c:pt idx="32">
                        <c:v>44442</c:v>
                      </c:pt>
                      <c:pt idx="33">
                        <c:v>44443</c:v>
                      </c:pt>
                      <c:pt idx="34">
                        <c:v>44444</c:v>
                      </c:pt>
                      <c:pt idx="35">
                        <c:v>44445</c:v>
                      </c:pt>
                      <c:pt idx="36">
                        <c:v>44446</c:v>
                      </c:pt>
                      <c:pt idx="37">
                        <c:v>44447</c:v>
                      </c:pt>
                      <c:pt idx="38">
                        <c:v>44448</c:v>
                      </c:pt>
                      <c:pt idx="39">
                        <c:v>44449</c:v>
                      </c:pt>
                      <c:pt idx="40">
                        <c:v>44450</c:v>
                      </c:pt>
                      <c:pt idx="41">
                        <c:v>44451</c:v>
                      </c:pt>
                      <c:pt idx="42">
                        <c:v>44452</c:v>
                      </c:pt>
                      <c:pt idx="43">
                        <c:v>44453</c:v>
                      </c:pt>
                      <c:pt idx="44">
                        <c:v>44454</c:v>
                      </c:pt>
                      <c:pt idx="45">
                        <c:v>44455</c:v>
                      </c:pt>
                      <c:pt idx="46">
                        <c:v>44456</c:v>
                      </c:pt>
                      <c:pt idx="47">
                        <c:v>44457</c:v>
                      </c:pt>
                      <c:pt idx="48">
                        <c:v>44458</c:v>
                      </c:pt>
                      <c:pt idx="49">
                        <c:v>44459</c:v>
                      </c:pt>
                      <c:pt idx="50">
                        <c:v>44460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'09022021Advisory'!$G$2:$G$52</c15:sqref>
                        </c15:formulaRef>
                      </c:ext>
                    </c:extLst>
                    <c:numCache>
                      <c:formatCode>General</c:formatCode>
                      <c:ptCount val="51"/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D14-432A-BF61-27CBB084C90C}"/>
                  </c:ext>
                </c:extLst>
              </c15:ser>
            </c15:filteredScatterSeries>
          </c:ext>
        </c:extLst>
      </c:scatterChart>
      <c:dateAx>
        <c:axId val="5853595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364792"/>
        <c:crosses val="autoZero"/>
        <c:auto val="1"/>
        <c:lblOffset val="100"/>
        <c:baseTimeUnit val="days"/>
      </c:dateAx>
      <c:valAx>
        <c:axId val="58536479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>
                    <a:effectLst/>
                  </a:rPr>
                  <a:t>Log of Daily Average </a:t>
                </a:r>
                <a:r>
                  <a:rPr lang="en-US" sz="1000" b="0" i="1" baseline="0">
                    <a:effectLst/>
                  </a:rPr>
                  <a:t>E. coli </a:t>
                </a:r>
                <a:r>
                  <a:rPr lang="en-US" sz="1000" b="0" i="0" baseline="0">
                    <a:effectLst/>
                  </a:rPr>
                  <a:t>(MPN/100mL)</a:t>
                </a:r>
                <a:endParaRPr lang="en-US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359544"/>
        <c:crosses val="autoZero"/>
        <c:crossBetween val="between"/>
      </c:valAx>
      <c:valAx>
        <c:axId val="585396936"/>
        <c:scaling>
          <c:orientation val="minMax"/>
          <c:max val="1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Daily Precipitation (cm)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400216"/>
        <c:crosses val="max"/>
        <c:crossBetween val="between"/>
        <c:majorUnit val="5"/>
      </c:valAx>
      <c:dateAx>
        <c:axId val="585400216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extTo"/>
        <c:crossAx val="585396936"/>
        <c:crosses val="max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47189699877E-2"/>
          <c:y val="0.91591341744932486"/>
          <c:w val="0.9"/>
          <c:h val="3.38857793378237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D59F9-CBFC-4DE6-9860-ECEE0B9B9DBA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7E326-2B06-4E97-9662-29B106C2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7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7E326-2B06-4E97-9662-29B106C2F3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48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1F991BF-CD98-46C9-83A4-C71A2AE68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889389"/>
              </p:ext>
            </p:extLst>
          </p:nvPr>
        </p:nvGraphicFramePr>
        <p:xfrm>
          <a:off x="3502660" y="1781710"/>
          <a:ext cx="5232400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909">
                  <a:extLst>
                    <a:ext uri="{9D8B030D-6E8A-4147-A177-3AD203B41FA5}">
                      <a16:colId xmlns:a16="http://schemas.microsoft.com/office/drawing/2014/main" val="2942840457"/>
                    </a:ext>
                  </a:extLst>
                </a:gridCol>
                <a:gridCol w="1039909">
                  <a:extLst>
                    <a:ext uri="{9D8B030D-6E8A-4147-A177-3AD203B41FA5}">
                      <a16:colId xmlns:a16="http://schemas.microsoft.com/office/drawing/2014/main" val="3667111891"/>
                    </a:ext>
                  </a:extLst>
                </a:gridCol>
                <a:gridCol w="637982">
                  <a:extLst>
                    <a:ext uri="{9D8B030D-6E8A-4147-A177-3AD203B41FA5}">
                      <a16:colId xmlns:a16="http://schemas.microsoft.com/office/drawing/2014/main" val="15384086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409219684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234207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672227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5728115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Advisory Date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Appx. Date of spike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Prior 30 days of rain?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Total rain in 10 days (cm)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Rain previous 5 days (cm)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Rain in recent 5 days (cm)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Magnitude of spike (estimated)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7034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1/24/2017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1/24/2017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37655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12/17/2018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12/5/2018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?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77190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12/19/2019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12/24/2019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20444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1/7/2020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1/5/2020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6,000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2491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1/13/2020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6,000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74526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2/28/2020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6269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6/9/2020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6/8/2020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12,000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1629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10/2/2020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10/1/2020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01546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1/6/2021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1/5/2021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84446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1/29/2021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1/28/2021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32131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2/12/2021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2/11/2021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90592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9/2/2021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8/31/2021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288872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2255FF0-586A-4D45-8F09-0302F694360F}"/>
              </a:ext>
            </a:extLst>
          </p:cNvPr>
          <p:cNvSpPr txBox="1"/>
          <p:nvPr/>
        </p:nvSpPr>
        <p:spPr>
          <a:xfrm>
            <a:off x="3276600" y="8382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Appx. how much rain preceded spikes over 800 </a:t>
            </a:r>
            <a:r>
              <a:rPr lang="en-US" dirty="0" err="1"/>
              <a:t>cfu</a:t>
            </a:r>
            <a:r>
              <a:rPr lang="en-US" dirty="0"/>
              <a:t>/100mL </a:t>
            </a:r>
            <a:r>
              <a:rPr lang="en-US" i="1" dirty="0"/>
              <a:t>E.coli</a:t>
            </a:r>
            <a:r>
              <a:rPr lang="en-US" dirty="0"/>
              <a:t> , during various periods of record?</a:t>
            </a: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B78BE1DF-8A70-4A4A-AC39-554640F2712A}"/>
              </a:ext>
            </a:extLst>
          </p:cNvPr>
          <p:cNvSpPr/>
          <p:nvPr/>
        </p:nvSpPr>
        <p:spPr>
          <a:xfrm>
            <a:off x="7386644" y="4953000"/>
            <a:ext cx="1028700" cy="681306"/>
          </a:xfrm>
          <a:prstGeom prst="upArrow">
            <a:avLst>
              <a:gd name="adj1" fmla="val 7933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Sometimes higher, sometimes not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405789A1-8759-45F7-A255-369155B00411}"/>
              </a:ext>
            </a:extLst>
          </p:cNvPr>
          <p:cNvSpPr/>
          <p:nvPr/>
        </p:nvSpPr>
        <p:spPr>
          <a:xfrm>
            <a:off x="5628324" y="4837330"/>
            <a:ext cx="822960" cy="6463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~10-20 cm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BFD1259C-1714-4B75-9822-D8ECE862DC4A}"/>
              </a:ext>
            </a:extLst>
          </p:cNvPr>
          <p:cNvSpPr/>
          <p:nvPr/>
        </p:nvSpPr>
        <p:spPr>
          <a:xfrm>
            <a:off x="6195222" y="4829710"/>
            <a:ext cx="891540" cy="646331"/>
          </a:xfrm>
          <a:prstGeom prst="upArrow">
            <a:avLst>
              <a:gd name="adj1" fmla="val 6230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Varying</a:t>
            </a: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0B254AF0-B166-4D95-B5E7-4372BA73E65F}"/>
              </a:ext>
            </a:extLst>
          </p:cNvPr>
          <p:cNvSpPr/>
          <p:nvPr/>
        </p:nvSpPr>
        <p:spPr>
          <a:xfrm>
            <a:off x="6859513" y="4829710"/>
            <a:ext cx="891540" cy="6463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Low</a:t>
            </a:r>
          </a:p>
        </p:txBody>
      </p:sp>
    </p:spTree>
    <p:extLst>
      <p:ext uri="{BB962C8B-B14F-4D97-AF65-F5344CB8AC3E}">
        <p14:creationId xmlns:p14="http://schemas.microsoft.com/office/powerpoint/2010/main" val="1364325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25109D8-6CDC-4CC7-9439-81C76B859036}"/>
              </a:ext>
            </a:extLst>
          </p:cNvPr>
          <p:cNvGrpSpPr/>
          <p:nvPr/>
        </p:nvGrpSpPr>
        <p:grpSpPr>
          <a:xfrm>
            <a:off x="4688414" y="987174"/>
            <a:ext cx="2182420" cy="3506720"/>
            <a:chOff x="4973313" y="103795"/>
            <a:chExt cx="2182420" cy="4150622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434F46F-12C9-47FE-823E-9213B22BC896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A561072-59B2-48DC-A955-A85AE72FAAF2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4E7937D-2EA7-4612-BC19-D2FBE5E18EA4}"/>
                </a:ext>
              </a:extLst>
            </p:cNvPr>
            <p:cNvSpPr txBox="1"/>
            <p:nvPr/>
          </p:nvSpPr>
          <p:spPr>
            <a:xfrm>
              <a:off x="497331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2005583" y="3622547"/>
            <a:ext cx="8351520" cy="0"/>
          </a:xfrm>
          <a:custGeom>
            <a:avLst/>
            <a:gdLst/>
            <a:ahLst/>
            <a:cxnLst/>
            <a:rect l="l" t="t" r="r" b="b"/>
            <a:pathLst>
              <a:path w="8351520">
                <a:moveTo>
                  <a:pt x="0" y="0"/>
                </a:moveTo>
                <a:lnTo>
                  <a:pt x="835152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05583" y="2747772"/>
            <a:ext cx="8351520" cy="0"/>
          </a:xfrm>
          <a:custGeom>
            <a:avLst/>
            <a:gdLst/>
            <a:ahLst/>
            <a:cxnLst/>
            <a:rect l="l" t="t" r="r" b="b"/>
            <a:pathLst>
              <a:path w="8351520">
                <a:moveTo>
                  <a:pt x="0" y="0"/>
                </a:moveTo>
                <a:lnTo>
                  <a:pt x="835152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05583" y="1871472"/>
            <a:ext cx="8351520" cy="0"/>
          </a:xfrm>
          <a:custGeom>
            <a:avLst/>
            <a:gdLst/>
            <a:ahLst/>
            <a:cxnLst/>
            <a:rect l="l" t="t" r="r" b="b"/>
            <a:pathLst>
              <a:path w="8351520">
                <a:moveTo>
                  <a:pt x="0" y="0"/>
                </a:moveTo>
                <a:lnTo>
                  <a:pt x="835152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05583" y="996696"/>
            <a:ext cx="8351520" cy="0"/>
          </a:xfrm>
          <a:custGeom>
            <a:avLst/>
            <a:gdLst/>
            <a:ahLst/>
            <a:cxnLst/>
            <a:rect l="l" t="t" r="r" b="b"/>
            <a:pathLst>
              <a:path w="8351520">
                <a:moveTo>
                  <a:pt x="0" y="0"/>
                </a:moveTo>
                <a:lnTo>
                  <a:pt x="835152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05583" y="4498847"/>
            <a:ext cx="4058920" cy="0"/>
          </a:xfrm>
          <a:custGeom>
            <a:avLst/>
            <a:gdLst/>
            <a:ahLst/>
            <a:cxnLst/>
            <a:rect l="l" t="t" r="r" b="b"/>
            <a:pathLst>
              <a:path w="4058920">
                <a:moveTo>
                  <a:pt x="0" y="0"/>
                </a:moveTo>
                <a:lnTo>
                  <a:pt x="405860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64770" y="4498847"/>
            <a:ext cx="4192904" cy="0"/>
          </a:xfrm>
          <a:custGeom>
            <a:avLst/>
            <a:gdLst/>
            <a:ahLst/>
            <a:cxnLst/>
            <a:rect l="l" t="t" r="r" b="b"/>
            <a:pathLst>
              <a:path w="4192904">
                <a:moveTo>
                  <a:pt x="0" y="0"/>
                </a:moveTo>
                <a:lnTo>
                  <a:pt x="4192333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05583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75332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43555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13304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83051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52800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22547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90771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0520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30267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00015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68240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37988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07735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77484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45708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15455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85204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54952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124700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92923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62671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932419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02168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470392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740140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009888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279635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547859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817607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087356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357104" y="449884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70366" y="28186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42450" y="3153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12197" y="295732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785806" y="332003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055554" y="30472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729162" y="332003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98910" y="295732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72518" y="35836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940742" y="35836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76378" y="22578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14348" y="332003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57705" y="35836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827453" y="35836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01060" y="35836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69284" y="35836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442891" y="3153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712639" y="304723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182558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54642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797998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741354" y="27287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11102" y="27363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684710" y="29695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952934" y="33322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088570" y="28354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492430" y="24559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626542" y="33322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569898" y="27774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839646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513254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781478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455086" y="3166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724834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182558" y="289636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54642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124390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797998" y="305942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067745" y="35958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41354" y="248335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011101" y="27287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684709" y="33322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952933" y="17365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088569" y="27317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492429" y="317220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60" y="1975"/>
                </a:lnTo>
                <a:lnTo>
                  <a:pt x="7367" y="7362"/>
                </a:lnTo>
                <a:lnTo>
                  <a:pt x="1977" y="15355"/>
                </a:lnTo>
                <a:lnTo>
                  <a:pt x="0" y="25146"/>
                </a:lnTo>
                <a:lnTo>
                  <a:pt x="1977" y="34936"/>
                </a:lnTo>
                <a:lnTo>
                  <a:pt x="7367" y="42929"/>
                </a:lnTo>
                <a:lnTo>
                  <a:pt x="15360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626541" y="3166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896290" y="359587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5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1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5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569898" y="305942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513253" y="3166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455086" y="31783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" name="object 89"/>
          <p:cNvGrpSpPr/>
          <p:nvPr/>
        </p:nvGrpSpPr>
        <p:grpSpPr>
          <a:xfrm>
            <a:off x="2066544" y="2040635"/>
            <a:ext cx="8229600" cy="2512695"/>
            <a:chOff x="2066544" y="2040635"/>
            <a:chExt cx="8229600" cy="2512695"/>
          </a:xfrm>
        </p:grpSpPr>
        <p:sp>
          <p:nvSpPr>
            <p:cNvPr id="90" name="object 90"/>
            <p:cNvSpPr/>
            <p:nvPr/>
          </p:nvSpPr>
          <p:spPr>
            <a:xfrm>
              <a:off x="9724833" y="3178301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072640" y="2046731"/>
              <a:ext cx="8217534" cy="2452370"/>
            </a:xfrm>
            <a:custGeom>
              <a:avLst/>
              <a:gdLst/>
              <a:ahLst/>
              <a:cxnLst/>
              <a:rect l="l" t="t" r="r" b="b"/>
              <a:pathLst>
                <a:path w="8217534" h="2452370">
                  <a:moveTo>
                    <a:pt x="0" y="2452116"/>
                  </a:moveTo>
                  <a:lnTo>
                    <a:pt x="135636" y="2452116"/>
                  </a:lnTo>
                  <a:lnTo>
                    <a:pt x="269748" y="2452116"/>
                  </a:lnTo>
                  <a:lnTo>
                    <a:pt x="403860" y="2452116"/>
                  </a:lnTo>
                  <a:lnTo>
                    <a:pt x="539496" y="2452116"/>
                  </a:lnTo>
                  <a:lnTo>
                    <a:pt x="673608" y="2057400"/>
                  </a:lnTo>
                  <a:lnTo>
                    <a:pt x="807720" y="2250948"/>
                  </a:lnTo>
                  <a:lnTo>
                    <a:pt x="943356" y="2452116"/>
                  </a:lnTo>
                  <a:lnTo>
                    <a:pt x="1077468" y="2424684"/>
                  </a:lnTo>
                  <a:lnTo>
                    <a:pt x="1213104" y="2442972"/>
                  </a:lnTo>
                  <a:lnTo>
                    <a:pt x="1347216" y="2398776"/>
                  </a:lnTo>
                  <a:lnTo>
                    <a:pt x="1481328" y="2452116"/>
                  </a:lnTo>
                  <a:lnTo>
                    <a:pt x="1616964" y="2031492"/>
                  </a:lnTo>
                  <a:lnTo>
                    <a:pt x="1751076" y="893064"/>
                  </a:lnTo>
                  <a:lnTo>
                    <a:pt x="1886712" y="1112520"/>
                  </a:lnTo>
                  <a:lnTo>
                    <a:pt x="2020824" y="1549908"/>
                  </a:lnTo>
                  <a:lnTo>
                    <a:pt x="2154936" y="2452116"/>
                  </a:lnTo>
                  <a:lnTo>
                    <a:pt x="2290572" y="2452116"/>
                  </a:lnTo>
                  <a:lnTo>
                    <a:pt x="3232404" y="2452116"/>
                  </a:lnTo>
                  <a:lnTo>
                    <a:pt x="3368040" y="1400556"/>
                  </a:lnTo>
                  <a:lnTo>
                    <a:pt x="3502152" y="1970532"/>
                  </a:lnTo>
                  <a:lnTo>
                    <a:pt x="3637788" y="586740"/>
                  </a:lnTo>
                  <a:lnTo>
                    <a:pt x="3771900" y="2452116"/>
                  </a:lnTo>
                  <a:lnTo>
                    <a:pt x="4445508" y="2452116"/>
                  </a:lnTo>
                  <a:lnTo>
                    <a:pt x="4579620" y="2433828"/>
                  </a:lnTo>
                  <a:lnTo>
                    <a:pt x="4715256" y="2452116"/>
                  </a:lnTo>
                  <a:lnTo>
                    <a:pt x="4849368" y="2452116"/>
                  </a:lnTo>
                  <a:lnTo>
                    <a:pt x="4983480" y="560832"/>
                  </a:lnTo>
                  <a:lnTo>
                    <a:pt x="5119116" y="612648"/>
                  </a:lnTo>
                  <a:lnTo>
                    <a:pt x="5253228" y="1900428"/>
                  </a:lnTo>
                  <a:lnTo>
                    <a:pt x="5388864" y="2452116"/>
                  </a:lnTo>
                  <a:lnTo>
                    <a:pt x="5522976" y="2452116"/>
                  </a:lnTo>
                  <a:lnTo>
                    <a:pt x="5657088" y="2452116"/>
                  </a:lnTo>
                  <a:lnTo>
                    <a:pt x="5792724" y="2407920"/>
                  </a:lnTo>
                  <a:lnTo>
                    <a:pt x="5926836" y="2452116"/>
                  </a:lnTo>
                  <a:lnTo>
                    <a:pt x="6060948" y="2452116"/>
                  </a:lnTo>
                  <a:lnTo>
                    <a:pt x="6196584" y="2452116"/>
                  </a:lnTo>
                  <a:lnTo>
                    <a:pt x="6330696" y="2452116"/>
                  </a:lnTo>
                  <a:lnTo>
                    <a:pt x="6466332" y="2197608"/>
                  </a:lnTo>
                  <a:lnTo>
                    <a:pt x="6600444" y="2442972"/>
                  </a:lnTo>
                  <a:lnTo>
                    <a:pt x="6734556" y="2452116"/>
                  </a:lnTo>
                  <a:lnTo>
                    <a:pt x="6870192" y="2452116"/>
                  </a:lnTo>
                  <a:lnTo>
                    <a:pt x="7004304" y="0"/>
                  </a:lnTo>
                  <a:lnTo>
                    <a:pt x="7139940" y="2452116"/>
                  </a:lnTo>
                  <a:lnTo>
                    <a:pt x="7274052" y="2452116"/>
                  </a:lnTo>
                  <a:lnTo>
                    <a:pt x="7408164" y="1629156"/>
                  </a:lnTo>
                  <a:lnTo>
                    <a:pt x="7543800" y="2452116"/>
                  </a:lnTo>
                  <a:lnTo>
                    <a:pt x="7677911" y="1330452"/>
                  </a:lnTo>
                  <a:lnTo>
                    <a:pt x="7812024" y="2452116"/>
                  </a:lnTo>
                  <a:lnTo>
                    <a:pt x="7947659" y="2452116"/>
                  </a:lnTo>
                  <a:lnTo>
                    <a:pt x="8081772" y="2232660"/>
                  </a:lnTo>
                  <a:lnTo>
                    <a:pt x="8217408" y="2452116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59614" y="4443221"/>
              <a:ext cx="109728" cy="109728"/>
            </a:xfrm>
            <a:prstGeom prst="rect">
              <a:avLst/>
            </a:prstGeom>
          </p:spPr>
        </p:pic>
      </p:grpSp>
      <p:sp>
        <p:nvSpPr>
          <p:cNvPr id="93" name="object 93"/>
          <p:cNvSpPr txBox="1"/>
          <p:nvPr/>
        </p:nvSpPr>
        <p:spPr>
          <a:xfrm>
            <a:off x="10450085" y="440341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0450085" y="265257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0450085" y="90183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828893" y="440341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770943" y="3527993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712993" y="2652570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655043" y="1777146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597093" y="901722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1" name="object 10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358" y="4608296"/>
            <a:ext cx="8417153" cy="421007"/>
          </a:xfrm>
          <a:prstGeom prst="rect">
            <a:avLst/>
          </a:prstGeom>
        </p:spPr>
      </p:pic>
      <p:sp>
        <p:nvSpPr>
          <p:cNvPr id="102" name="object 102"/>
          <p:cNvSpPr txBox="1"/>
          <p:nvPr/>
        </p:nvSpPr>
        <p:spPr>
          <a:xfrm>
            <a:off x="10571624" y="2133960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429668" y="1669341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303016" y="282956"/>
            <a:ext cx="7585075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546475" marR="5080" indent="-3534410">
              <a:lnSpc>
                <a:spcPct val="102099"/>
              </a:lnSpc>
              <a:spcBef>
                <a:spcPts val="65"/>
              </a:spcBef>
            </a:pP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October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2nd,</a:t>
            </a:r>
            <a:r>
              <a:rPr sz="1400" spc="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2020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3902964" y="516483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4070112" y="5026252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3909059" y="53858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909059" y="560070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813047" y="584149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0" name="object 1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018276"/>
            <a:ext cx="73151" cy="73151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233159"/>
            <a:ext cx="73152" cy="73151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98391" y="6446520"/>
            <a:ext cx="73152" cy="731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4AAB251D-C478-43B1-AFF9-450D33FD671D}"/>
              </a:ext>
            </a:extLst>
          </p:cNvPr>
          <p:cNvGrpSpPr/>
          <p:nvPr/>
        </p:nvGrpSpPr>
        <p:grpSpPr>
          <a:xfrm>
            <a:off x="4653729" y="846682"/>
            <a:ext cx="2191950" cy="3656738"/>
            <a:chOff x="5039983" y="103795"/>
            <a:chExt cx="2191950" cy="4150622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BAF314A0-CBF2-4AB2-A655-9F305F500EE9}"/>
                </a:ext>
              </a:extLst>
            </p:cNvPr>
            <p:cNvSpPr/>
            <p:nvPr/>
          </p:nvSpPr>
          <p:spPr>
            <a:xfrm>
              <a:off x="5628323" y="111365"/>
              <a:ext cx="551707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10BB6132-4698-4F3C-A696-D722BE4098D3}"/>
                </a:ext>
              </a:extLst>
            </p:cNvPr>
            <p:cNvSpPr/>
            <p:nvPr/>
          </p:nvSpPr>
          <p:spPr>
            <a:xfrm>
              <a:off x="5039983" y="103795"/>
              <a:ext cx="567087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E4D2BDA-5388-4E79-BE29-DEB4D5FEE0FC}"/>
                </a:ext>
              </a:extLst>
            </p:cNvPr>
            <p:cNvSpPr txBox="1"/>
            <p:nvPr/>
          </p:nvSpPr>
          <p:spPr>
            <a:xfrm>
              <a:off x="5049513" y="371944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1991867" y="3593591"/>
            <a:ext cx="8132445" cy="0"/>
          </a:xfrm>
          <a:custGeom>
            <a:avLst/>
            <a:gdLst/>
            <a:ahLst/>
            <a:cxnLst/>
            <a:rect l="l" t="t" r="r" b="b"/>
            <a:pathLst>
              <a:path w="8132445">
                <a:moveTo>
                  <a:pt x="0" y="0"/>
                </a:moveTo>
                <a:lnTo>
                  <a:pt x="813206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91867" y="2673095"/>
            <a:ext cx="8132445" cy="0"/>
          </a:xfrm>
          <a:custGeom>
            <a:avLst/>
            <a:gdLst/>
            <a:ahLst/>
            <a:cxnLst/>
            <a:rect l="l" t="t" r="r" b="b"/>
            <a:pathLst>
              <a:path w="8132445">
                <a:moveTo>
                  <a:pt x="0" y="0"/>
                </a:moveTo>
                <a:lnTo>
                  <a:pt x="813206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91867" y="1752600"/>
            <a:ext cx="8132445" cy="0"/>
          </a:xfrm>
          <a:custGeom>
            <a:avLst/>
            <a:gdLst/>
            <a:ahLst/>
            <a:cxnLst/>
            <a:rect l="l" t="t" r="r" b="b"/>
            <a:pathLst>
              <a:path w="8132445">
                <a:moveTo>
                  <a:pt x="0" y="0"/>
                </a:moveTo>
                <a:lnTo>
                  <a:pt x="813206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91867" y="830580"/>
            <a:ext cx="8132445" cy="0"/>
          </a:xfrm>
          <a:custGeom>
            <a:avLst/>
            <a:gdLst/>
            <a:ahLst/>
            <a:cxnLst/>
            <a:rect l="l" t="t" r="r" b="b"/>
            <a:pathLst>
              <a:path w="8132445">
                <a:moveTo>
                  <a:pt x="0" y="0"/>
                </a:moveTo>
                <a:lnTo>
                  <a:pt x="813206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91867" y="4514088"/>
            <a:ext cx="4016375" cy="0"/>
          </a:xfrm>
          <a:custGeom>
            <a:avLst/>
            <a:gdLst/>
            <a:ahLst/>
            <a:cxnLst/>
            <a:rect l="l" t="t" r="r" b="b"/>
            <a:pathLst>
              <a:path w="4016375">
                <a:moveTo>
                  <a:pt x="0" y="0"/>
                </a:moveTo>
                <a:lnTo>
                  <a:pt x="4016311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08763" y="4514088"/>
            <a:ext cx="2868295" cy="0"/>
          </a:xfrm>
          <a:custGeom>
            <a:avLst/>
            <a:gdLst/>
            <a:ahLst/>
            <a:cxnLst/>
            <a:rect l="l" t="t" r="r" b="b"/>
            <a:pathLst>
              <a:path w="2868295">
                <a:moveTo>
                  <a:pt x="0" y="0"/>
                </a:moveTo>
                <a:lnTo>
                  <a:pt x="286816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77515" y="4514088"/>
            <a:ext cx="1046480" cy="0"/>
          </a:xfrm>
          <a:custGeom>
            <a:avLst/>
            <a:gdLst/>
            <a:ahLst/>
            <a:cxnLst/>
            <a:rect l="l" t="t" r="r" b="b"/>
            <a:pathLst>
              <a:path w="1046479">
                <a:moveTo>
                  <a:pt x="0" y="0"/>
                </a:moveTo>
                <a:lnTo>
                  <a:pt x="104641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91867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49423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06979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66060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3616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82696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40252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97808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56888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14444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73523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31079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88635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47715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05271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64352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21908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79464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38543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96100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55180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12735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670292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929371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86928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446007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703564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961119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220200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477756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736835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994392" y="451408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275903" y="355568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34982" y="27494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79635" y="355568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38715" y="275558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83367" y="299180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87099" y="228771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890831" y="163391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020371" y="193414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77926" y="23882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94562" y="255898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052118" y="259708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698294" y="289579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955850" y="310305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02027" y="269462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859582" y="310305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504234" y="203320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763315" y="256203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88095" y="29079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547175" y="30039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91827" y="26641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450907" y="30039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95559" y="30039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999291" y="221913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903023" y="165220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32563" y="18945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290119" y="242335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806755" y="26641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064311" y="27616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710487" y="25742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68043" y="27616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14219" y="28317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871775" y="276777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516427" y="21353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775507" y="27616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88095" y="30039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547175" y="30039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191827" y="356787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450907" y="24279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095558" y="21627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999290" y="20789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773482" y="13733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903022" y="17223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032562" y="20865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290118" y="265499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806754" y="31152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064309" y="27174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710485" y="26595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968042" y="30039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614218" y="29079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871773" y="118433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516426" y="21901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2" name="object 92"/>
          <p:cNvGrpSpPr/>
          <p:nvPr/>
        </p:nvGrpSpPr>
        <p:grpSpPr>
          <a:xfrm>
            <a:off x="2049779" y="1325880"/>
            <a:ext cx="8014970" cy="3243580"/>
            <a:chOff x="2049779" y="1325880"/>
            <a:chExt cx="8014970" cy="3243580"/>
          </a:xfrm>
        </p:grpSpPr>
        <p:sp>
          <p:nvSpPr>
            <p:cNvPr id="93" name="object 93"/>
            <p:cNvSpPr/>
            <p:nvPr/>
          </p:nvSpPr>
          <p:spPr>
            <a:xfrm>
              <a:off x="9775506" y="260927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055875" y="1331976"/>
              <a:ext cx="8002905" cy="3182620"/>
            </a:xfrm>
            <a:custGeom>
              <a:avLst/>
              <a:gdLst/>
              <a:ahLst/>
              <a:cxnLst/>
              <a:rect l="l" t="t" r="r" b="b"/>
              <a:pathLst>
                <a:path w="8002905" h="3182620">
                  <a:moveTo>
                    <a:pt x="0" y="3182112"/>
                  </a:moveTo>
                  <a:lnTo>
                    <a:pt x="129539" y="3177540"/>
                  </a:lnTo>
                  <a:lnTo>
                    <a:pt x="257556" y="3182112"/>
                  </a:lnTo>
                  <a:lnTo>
                    <a:pt x="387096" y="3182112"/>
                  </a:lnTo>
                  <a:lnTo>
                    <a:pt x="516636" y="3182112"/>
                  </a:lnTo>
                  <a:lnTo>
                    <a:pt x="644652" y="3182112"/>
                  </a:lnTo>
                  <a:lnTo>
                    <a:pt x="774192" y="3182112"/>
                  </a:lnTo>
                  <a:lnTo>
                    <a:pt x="903732" y="3182112"/>
                  </a:lnTo>
                  <a:lnTo>
                    <a:pt x="1033272" y="3121152"/>
                  </a:lnTo>
                  <a:lnTo>
                    <a:pt x="1161288" y="3182112"/>
                  </a:lnTo>
                  <a:lnTo>
                    <a:pt x="1290828" y="2575560"/>
                  </a:lnTo>
                  <a:lnTo>
                    <a:pt x="1420368" y="3182112"/>
                  </a:lnTo>
                  <a:lnTo>
                    <a:pt x="1548384" y="3182112"/>
                  </a:lnTo>
                  <a:lnTo>
                    <a:pt x="1677924" y="3182112"/>
                  </a:lnTo>
                  <a:lnTo>
                    <a:pt x="1807464" y="2715768"/>
                  </a:lnTo>
                  <a:lnTo>
                    <a:pt x="1935480" y="3182112"/>
                  </a:lnTo>
                  <a:lnTo>
                    <a:pt x="2065020" y="3182112"/>
                  </a:lnTo>
                  <a:lnTo>
                    <a:pt x="2194560" y="3182112"/>
                  </a:lnTo>
                  <a:lnTo>
                    <a:pt x="2324100" y="2433828"/>
                  </a:lnTo>
                  <a:lnTo>
                    <a:pt x="2452116" y="3182112"/>
                  </a:lnTo>
                  <a:lnTo>
                    <a:pt x="2581656" y="3182112"/>
                  </a:lnTo>
                  <a:lnTo>
                    <a:pt x="2711196" y="3182112"/>
                  </a:lnTo>
                  <a:lnTo>
                    <a:pt x="2839212" y="3182112"/>
                  </a:lnTo>
                  <a:lnTo>
                    <a:pt x="2968752" y="3182112"/>
                  </a:lnTo>
                  <a:lnTo>
                    <a:pt x="3098292" y="3182112"/>
                  </a:lnTo>
                  <a:lnTo>
                    <a:pt x="3226308" y="2915412"/>
                  </a:lnTo>
                  <a:lnTo>
                    <a:pt x="3355848" y="3176016"/>
                  </a:lnTo>
                  <a:lnTo>
                    <a:pt x="3485388" y="0"/>
                  </a:lnTo>
                  <a:lnTo>
                    <a:pt x="3614928" y="3180588"/>
                  </a:lnTo>
                  <a:lnTo>
                    <a:pt x="3742944" y="3182112"/>
                  </a:lnTo>
                  <a:lnTo>
                    <a:pt x="3872484" y="3182112"/>
                  </a:lnTo>
                  <a:lnTo>
                    <a:pt x="4002024" y="3182112"/>
                  </a:lnTo>
                  <a:lnTo>
                    <a:pt x="4130040" y="3060192"/>
                  </a:lnTo>
                  <a:lnTo>
                    <a:pt x="4259580" y="3182112"/>
                  </a:lnTo>
                  <a:lnTo>
                    <a:pt x="4389120" y="3182112"/>
                  </a:lnTo>
                  <a:lnTo>
                    <a:pt x="5033772" y="3182112"/>
                  </a:lnTo>
                  <a:lnTo>
                    <a:pt x="5163312" y="3060192"/>
                  </a:lnTo>
                  <a:lnTo>
                    <a:pt x="5292852" y="3182112"/>
                  </a:lnTo>
                  <a:lnTo>
                    <a:pt x="5420868" y="3182112"/>
                  </a:lnTo>
                  <a:lnTo>
                    <a:pt x="5550408" y="3182112"/>
                  </a:lnTo>
                  <a:lnTo>
                    <a:pt x="5679948" y="3182112"/>
                  </a:lnTo>
                  <a:lnTo>
                    <a:pt x="5807964" y="3182112"/>
                  </a:lnTo>
                  <a:lnTo>
                    <a:pt x="5937504" y="3180588"/>
                  </a:lnTo>
                  <a:lnTo>
                    <a:pt x="6067044" y="2538984"/>
                  </a:lnTo>
                  <a:lnTo>
                    <a:pt x="6196584" y="3182112"/>
                  </a:lnTo>
                  <a:lnTo>
                    <a:pt x="6324600" y="3182112"/>
                  </a:lnTo>
                  <a:lnTo>
                    <a:pt x="6454140" y="3182112"/>
                  </a:lnTo>
                  <a:lnTo>
                    <a:pt x="6583680" y="3182112"/>
                  </a:lnTo>
                  <a:lnTo>
                    <a:pt x="6711696" y="2450592"/>
                  </a:lnTo>
                  <a:lnTo>
                    <a:pt x="6841235" y="3182112"/>
                  </a:lnTo>
                  <a:lnTo>
                    <a:pt x="6970776" y="3182112"/>
                  </a:lnTo>
                  <a:lnTo>
                    <a:pt x="7098792" y="3182112"/>
                  </a:lnTo>
                  <a:lnTo>
                    <a:pt x="7228332" y="2941320"/>
                  </a:lnTo>
                  <a:lnTo>
                    <a:pt x="7357872" y="3182112"/>
                  </a:lnTo>
                  <a:lnTo>
                    <a:pt x="7485888" y="3182112"/>
                  </a:lnTo>
                  <a:lnTo>
                    <a:pt x="7615428" y="3182112"/>
                  </a:lnTo>
                  <a:lnTo>
                    <a:pt x="7744968" y="3182112"/>
                  </a:lnTo>
                  <a:lnTo>
                    <a:pt x="7874508" y="3069336"/>
                  </a:lnTo>
                  <a:lnTo>
                    <a:pt x="8002524" y="2941320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008179" y="4463986"/>
              <a:ext cx="3069590" cy="100965"/>
            </a:xfrm>
            <a:custGeom>
              <a:avLst/>
              <a:gdLst/>
              <a:ahLst/>
              <a:cxnLst/>
              <a:rect l="l" t="t" r="r" b="b"/>
              <a:pathLst>
                <a:path w="3069590" h="100964">
                  <a:moveTo>
                    <a:pt x="100584" y="0"/>
                  </a:moveTo>
                  <a:lnTo>
                    <a:pt x="0" y="0"/>
                  </a:lnTo>
                  <a:lnTo>
                    <a:pt x="0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3069590" h="100964">
                  <a:moveTo>
                    <a:pt x="3069336" y="0"/>
                  </a:moveTo>
                  <a:lnTo>
                    <a:pt x="2968752" y="0"/>
                  </a:lnTo>
                  <a:lnTo>
                    <a:pt x="2968752" y="100584"/>
                  </a:lnTo>
                  <a:lnTo>
                    <a:pt x="3069336" y="100584"/>
                  </a:lnTo>
                  <a:lnTo>
                    <a:pt x="3069336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008179" y="4463986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2" y="50291"/>
                  </a:moveTo>
                  <a:lnTo>
                    <a:pt x="0" y="100583"/>
                  </a:lnTo>
                  <a:lnTo>
                    <a:pt x="50292" y="100583"/>
                  </a:lnTo>
                  <a:lnTo>
                    <a:pt x="50292" y="50291"/>
                  </a:lnTo>
                  <a:close/>
                </a:path>
                <a:path w="50800" h="100964">
                  <a:moveTo>
                    <a:pt x="50292" y="0"/>
                  </a:moveTo>
                  <a:lnTo>
                    <a:pt x="0" y="0"/>
                  </a:lnTo>
                  <a:lnTo>
                    <a:pt x="50292" y="50291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008179" y="4463986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3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3"/>
                  </a:lnTo>
                </a:path>
                <a:path w="100964" h="100964">
                  <a:moveTo>
                    <a:pt x="0" y="100583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976929" y="4463986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1"/>
                  </a:moveTo>
                  <a:lnTo>
                    <a:pt x="0" y="100583"/>
                  </a:lnTo>
                  <a:lnTo>
                    <a:pt x="50291" y="100583"/>
                  </a:lnTo>
                  <a:lnTo>
                    <a:pt x="50291" y="50291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1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8976929" y="4463986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83" y="100583"/>
                  </a:moveTo>
                  <a:lnTo>
                    <a:pt x="0" y="0"/>
                  </a:lnTo>
                </a:path>
                <a:path w="100965" h="100964">
                  <a:moveTo>
                    <a:pt x="50291" y="0"/>
                  </a:moveTo>
                  <a:lnTo>
                    <a:pt x="50291" y="100583"/>
                  </a:lnTo>
                </a:path>
                <a:path w="100965" h="100964">
                  <a:moveTo>
                    <a:pt x="0" y="100583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10216719" y="441985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0216719" y="319193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0216719" y="1964005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216719" y="736080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814640" y="441985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756690" y="3498939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698740" y="2578025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640790" y="1657110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582840" y="736194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9" name="object 10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8510" y="4625061"/>
            <a:ext cx="8382295" cy="420679"/>
          </a:xfrm>
          <a:prstGeom prst="rect">
            <a:avLst/>
          </a:prstGeom>
        </p:spPr>
      </p:pic>
      <p:sp>
        <p:nvSpPr>
          <p:cNvPr id="110" name="object 110"/>
          <p:cNvSpPr txBox="1"/>
          <p:nvPr/>
        </p:nvSpPr>
        <p:spPr>
          <a:xfrm>
            <a:off x="10396169" y="2058560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415490" y="1593941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2336576" y="306768"/>
            <a:ext cx="751967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512820" marR="5080" indent="-3500754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January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6th,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2021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3902964" y="5141976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4070112" y="5002440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3909059" y="536143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909059" y="55763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813047" y="581710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8" name="object 1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8391" y="5993891"/>
            <a:ext cx="73151" cy="73151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208776"/>
            <a:ext cx="73152" cy="73151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423659"/>
            <a:ext cx="73152" cy="731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3372" y="3616452"/>
            <a:ext cx="8699500" cy="0"/>
          </a:xfrm>
          <a:custGeom>
            <a:avLst/>
            <a:gdLst/>
            <a:ahLst/>
            <a:cxnLst/>
            <a:rect l="l" t="t" r="r" b="b"/>
            <a:pathLst>
              <a:path w="8699500">
                <a:moveTo>
                  <a:pt x="0" y="0"/>
                </a:moveTo>
                <a:lnTo>
                  <a:pt x="86989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3372" y="2673095"/>
            <a:ext cx="8699500" cy="0"/>
          </a:xfrm>
          <a:custGeom>
            <a:avLst/>
            <a:gdLst/>
            <a:ahLst/>
            <a:cxnLst/>
            <a:rect l="l" t="t" r="r" b="b"/>
            <a:pathLst>
              <a:path w="8699500">
                <a:moveTo>
                  <a:pt x="0" y="0"/>
                </a:moveTo>
                <a:lnTo>
                  <a:pt x="86989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3372" y="1728216"/>
            <a:ext cx="8699500" cy="0"/>
          </a:xfrm>
          <a:custGeom>
            <a:avLst/>
            <a:gdLst/>
            <a:ahLst/>
            <a:cxnLst/>
            <a:rect l="l" t="t" r="r" b="b"/>
            <a:pathLst>
              <a:path w="8699500">
                <a:moveTo>
                  <a:pt x="0" y="0"/>
                </a:moveTo>
                <a:lnTo>
                  <a:pt x="86989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3372" y="783336"/>
            <a:ext cx="8699500" cy="0"/>
          </a:xfrm>
          <a:custGeom>
            <a:avLst/>
            <a:gdLst/>
            <a:ahLst/>
            <a:cxnLst/>
            <a:rect l="l" t="t" r="r" b="b"/>
            <a:pathLst>
              <a:path w="8699500">
                <a:moveTo>
                  <a:pt x="0" y="0"/>
                </a:moveTo>
                <a:lnTo>
                  <a:pt x="86989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33372" y="4561332"/>
            <a:ext cx="1142365" cy="0"/>
          </a:xfrm>
          <a:custGeom>
            <a:avLst/>
            <a:gdLst/>
            <a:ahLst/>
            <a:cxnLst/>
            <a:rect l="l" t="t" r="r" b="b"/>
            <a:pathLst>
              <a:path w="1142364">
                <a:moveTo>
                  <a:pt x="0" y="0"/>
                </a:moveTo>
                <a:lnTo>
                  <a:pt x="114223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76194" y="4561332"/>
            <a:ext cx="3126105" cy="0"/>
          </a:xfrm>
          <a:custGeom>
            <a:avLst/>
            <a:gdLst/>
            <a:ahLst/>
            <a:cxnLst/>
            <a:rect l="l" t="t" r="r" b="b"/>
            <a:pathLst>
              <a:path w="3126104">
                <a:moveTo>
                  <a:pt x="0" y="0"/>
                </a:moveTo>
                <a:lnTo>
                  <a:pt x="3125723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02502" y="4561332"/>
            <a:ext cx="1864360" cy="0"/>
          </a:xfrm>
          <a:custGeom>
            <a:avLst/>
            <a:gdLst/>
            <a:ahLst/>
            <a:cxnLst/>
            <a:rect l="l" t="t" r="r" b="b"/>
            <a:pathLst>
              <a:path w="1864359">
                <a:moveTo>
                  <a:pt x="0" y="0"/>
                </a:moveTo>
                <a:lnTo>
                  <a:pt x="186385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66938" y="4561332"/>
            <a:ext cx="2265680" cy="0"/>
          </a:xfrm>
          <a:custGeom>
            <a:avLst/>
            <a:gdLst/>
            <a:ahLst/>
            <a:cxnLst/>
            <a:rect l="l" t="t" r="r" b="b"/>
            <a:pathLst>
              <a:path w="2265679">
                <a:moveTo>
                  <a:pt x="0" y="0"/>
                </a:moveTo>
                <a:lnTo>
                  <a:pt x="226542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33372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13788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94204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74620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55035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36976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17391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97808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78223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58640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39055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19471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01411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81828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62244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42659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23076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03492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83907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64323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46264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26680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07095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87511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67928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848343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128759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410700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691116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971531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251947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32364" y="4561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864614" y="22776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46070" y="160705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87801" y="19149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68217" y="238125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29050" y="25549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09465" y="25946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10505" y="290245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092444" y="311429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793485" y="269519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073900" y="311429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774942" y="201701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055357" y="255955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757921" y="291007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038338" y="111023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739378" y="189052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19793" y="224866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722357" y="24787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002773" y="299999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6805" y="22059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58261" y="16253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999994" y="187375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280409" y="24163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841241" y="26631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21658" y="27637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22697" y="257175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104638" y="27637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805678" y="28354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086094" y="27698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787133" y="21221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067550" y="27637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770114" y="30121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050530" y="15278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751569" y="21115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31985" y="222427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734550" y="24848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014966" y="27698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876805" y="206273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18054" y="133883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858261" y="16969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999994" y="20703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80409" y="26540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841241" y="31264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121658" y="2718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22697" y="265861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104638" y="30121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05676" y="291465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086094" y="11452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787133" y="217703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067550" y="26068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770114" y="291465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050530" y="143027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751569" y="20017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031985" y="217246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734550" y="27637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6" name="object 96"/>
          <p:cNvGrpSpPr/>
          <p:nvPr/>
        </p:nvGrpSpPr>
        <p:grpSpPr>
          <a:xfrm>
            <a:off x="1897379" y="1290827"/>
            <a:ext cx="8571230" cy="3324860"/>
            <a:chOff x="1897379" y="1290827"/>
            <a:chExt cx="8571230" cy="3324860"/>
          </a:xfrm>
        </p:grpSpPr>
        <p:sp>
          <p:nvSpPr>
            <p:cNvPr id="97" name="object 97"/>
            <p:cNvSpPr/>
            <p:nvPr/>
          </p:nvSpPr>
          <p:spPr>
            <a:xfrm>
              <a:off x="10014964" y="2914650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903475" y="1296923"/>
              <a:ext cx="8559165" cy="3264535"/>
            </a:xfrm>
            <a:custGeom>
              <a:avLst/>
              <a:gdLst/>
              <a:ahLst/>
              <a:cxnLst/>
              <a:rect l="l" t="t" r="r" b="b"/>
              <a:pathLst>
                <a:path w="8559165" h="3264535">
                  <a:moveTo>
                    <a:pt x="0" y="3264407"/>
                  </a:moveTo>
                  <a:lnTo>
                    <a:pt x="140208" y="3264407"/>
                  </a:lnTo>
                  <a:lnTo>
                    <a:pt x="280416" y="2990087"/>
                  </a:lnTo>
                  <a:lnTo>
                    <a:pt x="420623" y="3256787"/>
                  </a:lnTo>
                  <a:lnTo>
                    <a:pt x="560832" y="0"/>
                  </a:lnTo>
                  <a:lnTo>
                    <a:pt x="701040" y="3262883"/>
                  </a:lnTo>
                  <a:lnTo>
                    <a:pt x="841247" y="3264407"/>
                  </a:lnTo>
                  <a:lnTo>
                    <a:pt x="981456" y="3264407"/>
                  </a:lnTo>
                  <a:lnTo>
                    <a:pt x="1123188" y="3264407"/>
                  </a:lnTo>
                  <a:lnTo>
                    <a:pt x="1263396" y="3139439"/>
                  </a:lnTo>
                  <a:lnTo>
                    <a:pt x="1403604" y="3264407"/>
                  </a:lnTo>
                  <a:lnTo>
                    <a:pt x="1543812" y="3264407"/>
                  </a:lnTo>
                  <a:lnTo>
                    <a:pt x="1684020" y="3264407"/>
                  </a:lnTo>
                  <a:lnTo>
                    <a:pt x="1824227" y="3264407"/>
                  </a:lnTo>
                  <a:lnTo>
                    <a:pt x="1964436" y="3264407"/>
                  </a:lnTo>
                  <a:lnTo>
                    <a:pt x="2104644" y="3264407"/>
                  </a:lnTo>
                  <a:lnTo>
                    <a:pt x="2244852" y="3264407"/>
                  </a:lnTo>
                  <a:lnTo>
                    <a:pt x="2385060" y="3139439"/>
                  </a:lnTo>
                  <a:lnTo>
                    <a:pt x="2525268" y="3264407"/>
                  </a:lnTo>
                  <a:lnTo>
                    <a:pt x="2665476" y="3264407"/>
                  </a:lnTo>
                  <a:lnTo>
                    <a:pt x="2805684" y="3264407"/>
                  </a:lnTo>
                  <a:lnTo>
                    <a:pt x="2945892" y="3264407"/>
                  </a:lnTo>
                  <a:lnTo>
                    <a:pt x="3086100" y="3264407"/>
                  </a:lnTo>
                  <a:lnTo>
                    <a:pt x="3227832" y="3262883"/>
                  </a:lnTo>
                  <a:lnTo>
                    <a:pt x="3368040" y="2604515"/>
                  </a:lnTo>
                  <a:lnTo>
                    <a:pt x="3508248" y="3264407"/>
                  </a:lnTo>
                  <a:lnTo>
                    <a:pt x="3648455" y="3264407"/>
                  </a:lnTo>
                  <a:lnTo>
                    <a:pt x="3788664" y="3264407"/>
                  </a:lnTo>
                  <a:lnTo>
                    <a:pt x="3928872" y="3264407"/>
                  </a:lnTo>
                  <a:lnTo>
                    <a:pt x="4069079" y="2514599"/>
                  </a:lnTo>
                  <a:lnTo>
                    <a:pt x="4209288" y="3264407"/>
                  </a:lnTo>
                  <a:lnTo>
                    <a:pt x="4349496" y="3264407"/>
                  </a:lnTo>
                  <a:lnTo>
                    <a:pt x="4489704" y="3264407"/>
                  </a:lnTo>
                  <a:lnTo>
                    <a:pt x="4629912" y="3017519"/>
                  </a:lnTo>
                  <a:lnTo>
                    <a:pt x="4770120" y="3264407"/>
                  </a:lnTo>
                  <a:lnTo>
                    <a:pt x="4910328" y="3264407"/>
                  </a:lnTo>
                  <a:lnTo>
                    <a:pt x="5050536" y="3264407"/>
                  </a:lnTo>
                  <a:lnTo>
                    <a:pt x="5190744" y="3264407"/>
                  </a:lnTo>
                  <a:lnTo>
                    <a:pt x="5330952" y="3148583"/>
                  </a:lnTo>
                  <a:lnTo>
                    <a:pt x="5472684" y="3017519"/>
                  </a:lnTo>
                  <a:lnTo>
                    <a:pt x="5612892" y="3264407"/>
                  </a:lnTo>
                  <a:lnTo>
                    <a:pt x="5753100" y="3264407"/>
                  </a:lnTo>
                  <a:lnTo>
                    <a:pt x="5893308" y="2700527"/>
                  </a:lnTo>
                  <a:lnTo>
                    <a:pt x="6033516" y="3264407"/>
                  </a:lnTo>
                  <a:lnTo>
                    <a:pt x="6173724" y="3264407"/>
                  </a:lnTo>
                  <a:lnTo>
                    <a:pt x="6313932" y="3229355"/>
                  </a:lnTo>
                  <a:lnTo>
                    <a:pt x="6454140" y="3179063"/>
                  </a:lnTo>
                  <a:lnTo>
                    <a:pt x="6594348" y="2688335"/>
                  </a:lnTo>
                  <a:lnTo>
                    <a:pt x="6734556" y="2740151"/>
                  </a:lnTo>
                  <a:lnTo>
                    <a:pt x="6874764" y="3252216"/>
                  </a:lnTo>
                  <a:lnTo>
                    <a:pt x="7014972" y="3236975"/>
                  </a:lnTo>
                  <a:lnTo>
                    <a:pt x="7155180" y="3044951"/>
                  </a:lnTo>
                  <a:lnTo>
                    <a:pt x="7295388" y="3136391"/>
                  </a:lnTo>
                  <a:lnTo>
                    <a:pt x="7435596" y="3264407"/>
                  </a:lnTo>
                  <a:lnTo>
                    <a:pt x="7577328" y="3264407"/>
                  </a:lnTo>
                  <a:lnTo>
                    <a:pt x="7717535" y="3264407"/>
                  </a:lnTo>
                  <a:lnTo>
                    <a:pt x="8418576" y="3264407"/>
                  </a:lnTo>
                  <a:lnTo>
                    <a:pt x="8558784" y="3264407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975610" y="4510277"/>
              <a:ext cx="5291455" cy="100965"/>
            </a:xfrm>
            <a:custGeom>
              <a:avLst/>
              <a:gdLst/>
              <a:ahLst/>
              <a:cxnLst/>
              <a:rect l="l" t="t" r="r" b="b"/>
              <a:pathLst>
                <a:path w="5291455" h="100964">
                  <a:moveTo>
                    <a:pt x="100584" y="0"/>
                  </a:moveTo>
                  <a:lnTo>
                    <a:pt x="0" y="0"/>
                  </a:lnTo>
                  <a:lnTo>
                    <a:pt x="0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5291455" h="100964">
                  <a:moveTo>
                    <a:pt x="3326892" y="0"/>
                  </a:moveTo>
                  <a:lnTo>
                    <a:pt x="3226308" y="0"/>
                  </a:lnTo>
                  <a:lnTo>
                    <a:pt x="3226308" y="100584"/>
                  </a:lnTo>
                  <a:lnTo>
                    <a:pt x="3326892" y="100584"/>
                  </a:lnTo>
                  <a:lnTo>
                    <a:pt x="3326892" y="0"/>
                  </a:lnTo>
                  <a:close/>
                </a:path>
                <a:path w="5291455" h="100964">
                  <a:moveTo>
                    <a:pt x="5291315" y="0"/>
                  </a:moveTo>
                  <a:lnTo>
                    <a:pt x="5190744" y="0"/>
                  </a:lnTo>
                  <a:lnTo>
                    <a:pt x="5190744" y="100584"/>
                  </a:lnTo>
                  <a:lnTo>
                    <a:pt x="5291315" y="100584"/>
                  </a:lnTo>
                  <a:lnTo>
                    <a:pt x="5291315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975609" y="4510277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2"/>
                  </a:moveTo>
                  <a:lnTo>
                    <a:pt x="0" y="100584"/>
                  </a:lnTo>
                  <a:lnTo>
                    <a:pt x="50291" y="100584"/>
                  </a:lnTo>
                  <a:lnTo>
                    <a:pt x="50291" y="50292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2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975609" y="4510277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3" y="100584"/>
                  </a:moveTo>
                  <a:lnTo>
                    <a:pt x="0" y="0"/>
                  </a:lnTo>
                </a:path>
                <a:path w="100964" h="100964">
                  <a:moveTo>
                    <a:pt x="50291" y="0"/>
                  </a:moveTo>
                  <a:lnTo>
                    <a:pt x="50291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201917" y="4510277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2" y="50292"/>
                  </a:moveTo>
                  <a:lnTo>
                    <a:pt x="0" y="100584"/>
                  </a:lnTo>
                  <a:lnTo>
                    <a:pt x="50292" y="100584"/>
                  </a:lnTo>
                  <a:lnTo>
                    <a:pt x="50292" y="50292"/>
                  </a:lnTo>
                  <a:close/>
                </a:path>
                <a:path w="50800" h="100964">
                  <a:moveTo>
                    <a:pt x="50292" y="0"/>
                  </a:moveTo>
                  <a:lnTo>
                    <a:pt x="0" y="0"/>
                  </a:lnTo>
                  <a:lnTo>
                    <a:pt x="50292" y="50292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201917" y="4510277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8166352" y="4510277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2"/>
                  </a:moveTo>
                  <a:lnTo>
                    <a:pt x="0" y="100584"/>
                  </a:lnTo>
                  <a:lnTo>
                    <a:pt x="50291" y="100584"/>
                  </a:lnTo>
                  <a:lnTo>
                    <a:pt x="50291" y="50292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2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8166352" y="4510277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83" y="100584"/>
                  </a:moveTo>
                  <a:lnTo>
                    <a:pt x="0" y="0"/>
                  </a:lnTo>
                </a:path>
                <a:path w="100965" h="100964">
                  <a:moveTo>
                    <a:pt x="50291" y="0"/>
                  </a:moveTo>
                  <a:lnTo>
                    <a:pt x="50291" y="100584"/>
                  </a:lnTo>
                </a:path>
                <a:path w="100965" h="100964">
                  <a:moveTo>
                    <a:pt x="0" y="100584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10625771" y="4466779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625771" y="320730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625771" y="1947835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625771" y="688364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656650" y="446666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598700" y="3522089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540750" y="2577514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482799" y="1632939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424849" y="688364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5" name="object 1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5148" y="4672296"/>
            <a:ext cx="8838796" cy="420369"/>
          </a:xfrm>
          <a:prstGeom prst="rect">
            <a:avLst/>
          </a:prstGeom>
        </p:spPr>
      </p:pic>
      <p:sp>
        <p:nvSpPr>
          <p:cNvPr id="116" name="object 116"/>
          <p:cNvSpPr txBox="1"/>
          <p:nvPr/>
        </p:nvSpPr>
        <p:spPr>
          <a:xfrm>
            <a:off x="10805221" y="2058964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257479" y="1594345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2291588" y="168656"/>
            <a:ext cx="760984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559175" marR="5080" indent="-3547110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January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29th,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2021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3902964" y="527913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/>
          <p:nvPr/>
        </p:nvSpPr>
        <p:spPr>
          <a:xfrm>
            <a:off x="4070112" y="5140552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3909059" y="55001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909059" y="571500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813047" y="595579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4" name="object 1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8391" y="6132576"/>
            <a:ext cx="73151" cy="73151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347459"/>
            <a:ext cx="73152" cy="73151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560819"/>
            <a:ext cx="73152" cy="73151"/>
          </a:xfrm>
          <a:prstGeom prst="rect">
            <a:avLst/>
          </a:prstGeom>
        </p:spPr>
      </p:pic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8591452-7E79-4D77-8161-7AB1BA198975}"/>
              </a:ext>
            </a:extLst>
          </p:cNvPr>
          <p:cNvGrpSpPr/>
          <p:nvPr/>
        </p:nvGrpSpPr>
        <p:grpSpPr>
          <a:xfrm>
            <a:off x="4831815" y="783212"/>
            <a:ext cx="2182420" cy="3777547"/>
            <a:chOff x="4973313" y="103795"/>
            <a:chExt cx="2182420" cy="415062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3081EDCA-9A2D-420D-9901-6BC3BF8B56C9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9376E35A-061E-4B6F-9B51-67245D656152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4A469C4-987B-49F0-9901-9671CE9698A7}"/>
                </a:ext>
              </a:extLst>
            </p:cNvPr>
            <p:cNvSpPr txBox="1"/>
            <p:nvPr/>
          </p:nvSpPr>
          <p:spPr>
            <a:xfrm>
              <a:off x="497331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92EE0F6-9B6B-447F-AD53-E3C49FA45236}"/>
              </a:ext>
            </a:extLst>
          </p:cNvPr>
          <p:cNvGrpSpPr/>
          <p:nvPr/>
        </p:nvGrpSpPr>
        <p:grpSpPr>
          <a:xfrm>
            <a:off x="4836063" y="805073"/>
            <a:ext cx="2250537" cy="3796834"/>
            <a:chOff x="4975579" y="103795"/>
            <a:chExt cx="2250537" cy="4150622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CA7E2AFB-D60A-4520-A122-5B071C857248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FDF1FA54-270B-4E94-9AF0-68B78F824CDC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DEE5F50-3E60-4724-B8D7-DD2076E9D644}"/>
                </a:ext>
              </a:extLst>
            </p:cNvPr>
            <p:cNvSpPr txBox="1"/>
            <p:nvPr/>
          </p:nvSpPr>
          <p:spPr>
            <a:xfrm>
              <a:off x="5043696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4ADC7499-19FD-42A3-8FBA-72011C837072}"/>
              </a:ext>
            </a:extLst>
          </p:cNvPr>
          <p:cNvGrpSpPr/>
          <p:nvPr/>
        </p:nvGrpSpPr>
        <p:grpSpPr>
          <a:xfrm>
            <a:off x="2875068" y="833121"/>
            <a:ext cx="2182420" cy="3768402"/>
            <a:chOff x="4973313" y="103795"/>
            <a:chExt cx="2182420" cy="4150622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0E23072D-74B2-44F2-9E2B-1A9C4C59DC1D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88A96EE1-7E87-4415-93BB-FD59C0976E0D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BD9146C-418A-46EE-8AB7-4DB481925417}"/>
                </a:ext>
              </a:extLst>
            </p:cNvPr>
            <p:cNvSpPr txBox="1"/>
            <p:nvPr/>
          </p:nvSpPr>
          <p:spPr>
            <a:xfrm>
              <a:off x="497331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1833372" y="3660647"/>
            <a:ext cx="8444865" cy="0"/>
          </a:xfrm>
          <a:custGeom>
            <a:avLst/>
            <a:gdLst/>
            <a:ahLst/>
            <a:cxnLst/>
            <a:rect l="l" t="t" r="r" b="b"/>
            <a:pathLst>
              <a:path w="8444865">
                <a:moveTo>
                  <a:pt x="0" y="0"/>
                </a:moveTo>
                <a:lnTo>
                  <a:pt x="844448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3372" y="2717292"/>
            <a:ext cx="8444865" cy="0"/>
          </a:xfrm>
          <a:custGeom>
            <a:avLst/>
            <a:gdLst/>
            <a:ahLst/>
            <a:cxnLst/>
            <a:rect l="l" t="t" r="r" b="b"/>
            <a:pathLst>
              <a:path w="8444865">
                <a:moveTo>
                  <a:pt x="0" y="0"/>
                </a:moveTo>
                <a:lnTo>
                  <a:pt x="844448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3372" y="1775460"/>
            <a:ext cx="8444865" cy="0"/>
          </a:xfrm>
          <a:custGeom>
            <a:avLst/>
            <a:gdLst/>
            <a:ahLst/>
            <a:cxnLst/>
            <a:rect l="l" t="t" r="r" b="b"/>
            <a:pathLst>
              <a:path w="8444865">
                <a:moveTo>
                  <a:pt x="0" y="0"/>
                </a:moveTo>
                <a:lnTo>
                  <a:pt x="844448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3372" y="833627"/>
            <a:ext cx="8444865" cy="0"/>
          </a:xfrm>
          <a:custGeom>
            <a:avLst/>
            <a:gdLst/>
            <a:ahLst/>
            <a:cxnLst/>
            <a:rect l="l" t="t" r="r" b="b"/>
            <a:pathLst>
              <a:path w="8444865">
                <a:moveTo>
                  <a:pt x="0" y="0"/>
                </a:moveTo>
                <a:lnTo>
                  <a:pt x="844448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33372" y="4602479"/>
            <a:ext cx="2411730" cy="0"/>
          </a:xfrm>
          <a:custGeom>
            <a:avLst/>
            <a:gdLst/>
            <a:ahLst/>
            <a:cxnLst/>
            <a:rect l="l" t="t" r="r" b="b"/>
            <a:pathLst>
              <a:path w="2411729">
                <a:moveTo>
                  <a:pt x="0" y="0"/>
                </a:moveTo>
                <a:lnTo>
                  <a:pt x="2411729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45685" y="4602479"/>
            <a:ext cx="1870075" cy="0"/>
          </a:xfrm>
          <a:custGeom>
            <a:avLst/>
            <a:gdLst/>
            <a:ahLst/>
            <a:cxnLst/>
            <a:rect l="l" t="t" r="r" b="b"/>
            <a:pathLst>
              <a:path w="1870075">
                <a:moveTo>
                  <a:pt x="0" y="0"/>
                </a:moveTo>
                <a:lnTo>
                  <a:pt x="186994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16217" y="4602479"/>
            <a:ext cx="3961765" cy="0"/>
          </a:xfrm>
          <a:custGeom>
            <a:avLst/>
            <a:gdLst/>
            <a:ahLst/>
            <a:cxnLst/>
            <a:rect l="l" t="t" r="r" b="b"/>
            <a:pathLst>
              <a:path w="3961765">
                <a:moveTo>
                  <a:pt x="0" y="0"/>
                </a:moveTo>
                <a:lnTo>
                  <a:pt x="3961637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33372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15311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95727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77667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59607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41548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21964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03903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85844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66259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48200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30140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12079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92496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74435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56376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36791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18731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00671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82611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63028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44968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26907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307323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89264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871204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153143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433559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715500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997440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277856" y="460247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64614" y="26007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146554" y="264032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50642" y="29466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31057" y="315848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35146" y="274091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17085" y="315848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21173" y="206273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01590" y="26037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05678" y="295427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87619" y="115900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91706" y="193624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072121" y="229438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76209" y="252450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058151" y="30441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62239" y="31584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042654" y="119253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746742" y="279730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0028681" y="333832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76805" y="27073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158745" y="28094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862833" y="26159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143250" y="28094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47338" y="28795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129278" y="281406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833365" y="2167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113782" y="28094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817870" y="30563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99809" y="157505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803897" y="21572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084314" y="22715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788402" y="253060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070342" y="281406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774430" y="28795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054845" y="16253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758933" y="36339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0040873" y="281406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876805" y="31706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158745" y="276225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862833" y="270433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143250" y="30563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847338" y="29588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129278" y="119405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833365" y="222427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113782" y="26525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817868" y="29588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099808" y="147904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803897" y="204901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084314" y="22181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788402" y="280949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070340" y="29588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774428" y="28933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054845" y="17655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758933" y="275310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3" name="object 93"/>
          <p:cNvGrpSpPr/>
          <p:nvPr/>
        </p:nvGrpSpPr>
        <p:grpSpPr>
          <a:xfrm>
            <a:off x="1897379" y="1787651"/>
            <a:ext cx="8316595" cy="2868930"/>
            <a:chOff x="1897379" y="1787651"/>
            <a:chExt cx="8316595" cy="2868930"/>
          </a:xfrm>
        </p:grpSpPr>
        <p:sp>
          <p:nvSpPr>
            <p:cNvPr id="94" name="object 94"/>
            <p:cNvSpPr/>
            <p:nvPr/>
          </p:nvSpPr>
          <p:spPr>
            <a:xfrm>
              <a:off x="10040873" y="287959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903475" y="1793747"/>
              <a:ext cx="8304530" cy="2809240"/>
            </a:xfrm>
            <a:custGeom>
              <a:avLst/>
              <a:gdLst/>
              <a:ahLst/>
              <a:cxnLst/>
              <a:rect l="l" t="t" r="r" b="b"/>
              <a:pathLst>
                <a:path w="8304530" h="2809240">
                  <a:moveTo>
                    <a:pt x="0" y="2808732"/>
                  </a:moveTo>
                  <a:lnTo>
                    <a:pt x="140208" y="2808732"/>
                  </a:lnTo>
                  <a:lnTo>
                    <a:pt x="281940" y="2808732"/>
                  </a:lnTo>
                  <a:lnTo>
                    <a:pt x="422148" y="2337816"/>
                  </a:lnTo>
                  <a:lnTo>
                    <a:pt x="563880" y="2808732"/>
                  </a:lnTo>
                  <a:lnTo>
                    <a:pt x="704088" y="2808732"/>
                  </a:lnTo>
                  <a:lnTo>
                    <a:pt x="844296" y="2808732"/>
                  </a:lnTo>
                  <a:lnTo>
                    <a:pt x="986028" y="2808732"/>
                  </a:lnTo>
                  <a:lnTo>
                    <a:pt x="1126236" y="2808732"/>
                  </a:lnTo>
                  <a:lnTo>
                    <a:pt x="1266444" y="2799588"/>
                  </a:lnTo>
                  <a:lnTo>
                    <a:pt x="1408176" y="339851"/>
                  </a:lnTo>
                  <a:lnTo>
                    <a:pt x="1548384" y="2808732"/>
                  </a:lnTo>
                  <a:lnTo>
                    <a:pt x="1688592" y="2808732"/>
                  </a:lnTo>
                  <a:lnTo>
                    <a:pt x="1830324" y="2808732"/>
                  </a:lnTo>
                  <a:lnTo>
                    <a:pt x="1970532" y="2808732"/>
                  </a:lnTo>
                  <a:lnTo>
                    <a:pt x="2110740" y="0"/>
                  </a:lnTo>
                  <a:lnTo>
                    <a:pt x="2252472" y="2808732"/>
                  </a:lnTo>
                  <a:lnTo>
                    <a:pt x="2392680" y="2808732"/>
                  </a:lnTo>
                  <a:lnTo>
                    <a:pt x="2534412" y="2808732"/>
                  </a:lnTo>
                  <a:lnTo>
                    <a:pt x="2674620" y="1885188"/>
                  </a:lnTo>
                  <a:lnTo>
                    <a:pt x="2814828" y="2808732"/>
                  </a:lnTo>
                  <a:lnTo>
                    <a:pt x="2956560" y="2808732"/>
                  </a:lnTo>
                  <a:lnTo>
                    <a:pt x="3096768" y="2808732"/>
                  </a:lnTo>
                  <a:lnTo>
                    <a:pt x="3236976" y="2808732"/>
                  </a:lnTo>
                  <a:lnTo>
                    <a:pt x="3378708" y="2375916"/>
                  </a:lnTo>
                  <a:lnTo>
                    <a:pt x="3518916" y="1885188"/>
                  </a:lnTo>
                  <a:lnTo>
                    <a:pt x="3659124" y="2808732"/>
                  </a:lnTo>
                  <a:lnTo>
                    <a:pt x="3800855" y="2808732"/>
                  </a:lnTo>
                  <a:lnTo>
                    <a:pt x="3941064" y="697992"/>
                  </a:lnTo>
                  <a:lnTo>
                    <a:pt x="4081272" y="2808732"/>
                  </a:lnTo>
                  <a:lnTo>
                    <a:pt x="4223004" y="2808732"/>
                  </a:lnTo>
                  <a:lnTo>
                    <a:pt x="4363212" y="2676144"/>
                  </a:lnTo>
                  <a:lnTo>
                    <a:pt x="4504944" y="2488692"/>
                  </a:lnTo>
                  <a:lnTo>
                    <a:pt x="4645152" y="650748"/>
                  </a:lnTo>
                  <a:lnTo>
                    <a:pt x="4785360" y="848868"/>
                  </a:lnTo>
                  <a:lnTo>
                    <a:pt x="4927092" y="2761488"/>
                  </a:lnTo>
                  <a:lnTo>
                    <a:pt x="5067300" y="2705100"/>
                  </a:lnTo>
                  <a:lnTo>
                    <a:pt x="5207508" y="1988820"/>
                  </a:lnTo>
                  <a:lnTo>
                    <a:pt x="5349240" y="2328672"/>
                  </a:lnTo>
                  <a:lnTo>
                    <a:pt x="5489448" y="2808732"/>
                  </a:lnTo>
                  <a:lnTo>
                    <a:pt x="5629656" y="2808732"/>
                  </a:lnTo>
                  <a:lnTo>
                    <a:pt x="5771388" y="2808732"/>
                  </a:lnTo>
                  <a:lnTo>
                    <a:pt x="6615683" y="2808732"/>
                  </a:lnTo>
                  <a:lnTo>
                    <a:pt x="6755892" y="2139696"/>
                  </a:lnTo>
                  <a:lnTo>
                    <a:pt x="6897624" y="1290828"/>
                  </a:lnTo>
                  <a:lnTo>
                    <a:pt x="7037832" y="2441448"/>
                  </a:lnTo>
                  <a:lnTo>
                    <a:pt x="7178040" y="2808732"/>
                  </a:lnTo>
                  <a:lnTo>
                    <a:pt x="7319772" y="2808732"/>
                  </a:lnTo>
                  <a:lnTo>
                    <a:pt x="7459980" y="2723388"/>
                  </a:lnTo>
                  <a:lnTo>
                    <a:pt x="7600188" y="2808732"/>
                  </a:lnTo>
                  <a:lnTo>
                    <a:pt x="7741920" y="2808732"/>
                  </a:lnTo>
                  <a:lnTo>
                    <a:pt x="7882128" y="2808732"/>
                  </a:lnTo>
                  <a:lnTo>
                    <a:pt x="8022335" y="2808732"/>
                  </a:lnTo>
                  <a:lnTo>
                    <a:pt x="8164068" y="2808732"/>
                  </a:lnTo>
                  <a:lnTo>
                    <a:pt x="8304276" y="2808732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245102" y="4551425"/>
              <a:ext cx="2071370" cy="100965"/>
            </a:xfrm>
            <a:custGeom>
              <a:avLst/>
              <a:gdLst/>
              <a:ahLst/>
              <a:cxnLst/>
              <a:rect l="l" t="t" r="r" b="b"/>
              <a:pathLst>
                <a:path w="2071370" h="100964">
                  <a:moveTo>
                    <a:pt x="100584" y="0"/>
                  </a:moveTo>
                  <a:lnTo>
                    <a:pt x="0" y="0"/>
                  </a:lnTo>
                  <a:lnTo>
                    <a:pt x="0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2071370" h="100964">
                  <a:moveTo>
                    <a:pt x="2071116" y="0"/>
                  </a:moveTo>
                  <a:lnTo>
                    <a:pt x="1970532" y="0"/>
                  </a:lnTo>
                  <a:lnTo>
                    <a:pt x="1970532" y="100584"/>
                  </a:lnTo>
                  <a:lnTo>
                    <a:pt x="2071116" y="100584"/>
                  </a:lnTo>
                  <a:lnTo>
                    <a:pt x="2071116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245101" y="4551425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2" y="50292"/>
                  </a:moveTo>
                  <a:lnTo>
                    <a:pt x="0" y="100584"/>
                  </a:lnTo>
                  <a:lnTo>
                    <a:pt x="50292" y="100584"/>
                  </a:lnTo>
                  <a:lnTo>
                    <a:pt x="50292" y="50292"/>
                  </a:lnTo>
                  <a:close/>
                </a:path>
                <a:path w="50800" h="100964">
                  <a:moveTo>
                    <a:pt x="50292" y="0"/>
                  </a:moveTo>
                  <a:lnTo>
                    <a:pt x="0" y="0"/>
                  </a:lnTo>
                  <a:lnTo>
                    <a:pt x="50292" y="50292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245101" y="4551425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215633" y="4551425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2" y="50292"/>
                  </a:moveTo>
                  <a:lnTo>
                    <a:pt x="0" y="100584"/>
                  </a:lnTo>
                  <a:lnTo>
                    <a:pt x="50292" y="100584"/>
                  </a:lnTo>
                  <a:lnTo>
                    <a:pt x="50292" y="50292"/>
                  </a:lnTo>
                  <a:close/>
                </a:path>
                <a:path w="50800" h="100964">
                  <a:moveTo>
                    <a:pt x="50292" y="0"/>
                  </a:moveTo>
                  <a:lnTo>
                    <a:pt x="0" y="0"/>
                  </a:lnTo>
                  <a:lnTo>
                    <a:pt x="50292" y="50292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215633" y="4551425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10371771" y="450773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0371771" y="262292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371771" y="738116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656624" y="450773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598674" y="3565326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540724" y="2622923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482774" y="1680519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424824" y="738116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9" name="object 10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6320" y="4716292"/>
            <a:ext cx="8542948" cy="378769"/>
          </a:xfrm>
          <a:prstGeom prst="rect">
            <a:avLst/>
          </a:prstGeom>
        </p:spPr>
      </p:pic>
      <p:sp>
        <p:nvSpPr>
          <p:cNvPr id="110" name="object 110"/>
          <p:cNvSpPr txBox="1"/>
          <p:nvPr/>
        </p:nvSpPr>
        <p:spPr>
          <a:xfrm>
            <a:off x="10493311" y="2104267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257371" y="1639649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2159474" y="270256"/>
            <a:ext cx="769747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602990" marR="5080" indent="-3590925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February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12th,</a:t>
            </a:r>
            <a:r>
              <a:rPr sz="1400" spc="3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2021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 Advisory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3902964" y="527913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4070112" y="5140552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3909059" y="55001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909059" y="571500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813047" y="595579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8" name="object 1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8391" y="6132576"/>
            <a:ext cx="73151" cy="73151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347459"/>
            <a:ext cx="73152" cy="73151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560819"/>
            <a:ext cx="73152" cy="7315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98">
            <a:extLst>
              <a:ext uri="{FF2B5EF4-FFF2-40B4-BE49-F238E27FC236}">
                <a16:creationId xmlns:a16="http://schemas.microsoft.com/office/drawing/2014/main" id="{495C5347-2346-4C71-B4C8-DE3014033051}"/>
              </a:ext>
            </a:extLst>
          </p:cNvPr>
          <p:cNvGrpSpPr/>
          <p:nvPr/>
        </p:nvGrpSpPr>
        <p:grpSpPr>
          <a:xfrm>
            <a:off x="5205326" y="971793"/>
            <a:ext cx="2408960" cy="3506720"/>
            <a:chOff x="4975579" y="103795"/>
            <a:chExt cx="2253942" cy="4150622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FE2D7D1-F882-49DF-8761-77001869085D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9A98F22D-21FD-4371-B9EE-524E70437270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AB5552C-372E-4DD3-9A09-E33368DEB171}"/>
                </a:ext>
              </a:extLst>
            </p:cNvPr>
            <p:cNvSpPr txBox="1"/>
            <p:nvPr/>
          </p:nvSpPr>
          <p:spPr>
            <a:xfrm>
              <a:off x="5047101" y="3927337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2013204" y="3317747"/>
            <a:ext cx="8071484" cy="0"/>
          </a:xfrm>
          <a:custGeom>
            <a:avLst/>
            <a:gdLst/>
            <a:ahLst/>
            <a:cxnLst/>
            <a:rect l="l" t="t" r="r" b="b"/>
            <a:pathLst>
              <a:path w="8071484">
                <a:moveTo>
                  <a:pt x="0" y="0"/>
                </a:moveTo>
                <a:lnTo>
                  <a:pt x="80711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13204" y="2135123"/>
            <a:ext cx="8071484" cy="0"/>
          </a:xfrm>
          <a:custGeom>
            <a:avLst/>
            <a:gdLst/>
            <a:ahLst/>
            <a:cxnLst/>
            <a:rect l="l" t="t" r="r" b="b"/>
            <a:pathLst>
              <a:path w="8071484">
                <a:moveTo>
                  <a:pt x="0" y="0"/>
                </a:moveTo>
                <a:lnTo>
                  <a:pt x="80711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13204" y="954024"/>
            <a:ext cx="8071484" cy="0"/>
          </a:xfrm>
          <a:custGeom>
            <a:avLst/>
            <a:gdLst/>
            <a:ahLst/>
            <a:cxnLst/>
            <a:rect l="l" t="t" r="r" b="b"/>
            <a:pathLst>
              <a:path w="8071484">
                <a:moveTo>
                  <a:pt x="0" y="0"/>
                </a:moveTo>
                <a:lnTo>
                  <a:pt x="80711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13204" y="4498847"/>
            <a:ext cx="4657090" cy="0"/>
          </a:xfrm>
          <a:custGeom>
            <a:avLst/>
            <a:gdLst/>
            <a:ahLst/>
            <a:cxnLst/>
            <a:rect l="l" t="t" r="r" b="b"/>
            <a:pathLst>
              <a:path w="4657090">
                <a:moveTo>
                  <a:pt x="0" y="0"/>
                </a:moveTo>
                <a:lnTo>
                  <a:pt x="4656963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70751" y="4498847"/>
            <a:ext cx="3314065" cy="0"/>
          </a:xfrm>
          <a:custGeom>
            <a:avLst/>
            <a:gdLst/>
            <a:ahLst/>
            <a:cxnLst/>
            <a:rect l="l" t="t" r="r" b="b"/>
            <a:pathLst>
              <a:path w="3314065">
                <a:moveTo>
                  <a:pt x="0" y="0"/>
                </a:moveTo>
                <a:lnTo>
                  <a:pt x="331355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13204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11907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12135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10839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09544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08247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06952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05655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04359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03064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03291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01996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00700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99403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98108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96811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95516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094219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94447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93152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991856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90559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589264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887968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186671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485376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785604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084307" y="4498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48102" y="255574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48330" y="292303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95090" y="327964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693795" y="292303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440554" y="243382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739259" y="271576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87542" y="327964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533006" y="109728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831712" y="20589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579994" y="225856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878700" y="292303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625458" y="292303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924164" y="218084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360295" y="244602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660523" y="329184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07283" y="271119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705986" y="29352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751451" y="29352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499734" y="256793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798439" y="29352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545198" y="12313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43903" y="175107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592186" y="145389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890891" y="329184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936355" y="29352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983343" y="271119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360295" y="272796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660523" y="29352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407283" y="29352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05986" y="329184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303395" y="244602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52746" y="213055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751452" y="329184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499734" y="256793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545198" y="135636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843903" y="20116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592186" y="122072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890891" y="256793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637651" y="329184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983343" y="329184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087879" y="4212335"/>
            <a:ext cx="3736975" cy="287020"/>
          </a:xfrm>
          <a:custGeom>
            <a:avLst/>
            <a:gdLst/>
            <a:ahLst/>
            <a:cxnLst/>
            <a:rect l="l" t="t" r="r" b="b"/>
            <a:pathLst>
              <a:path w="3736975" h="287020">
                <a:moveTo>
                  <a:pt x="0" y="272795"/>
                </a:moveTo>
                <a:lnTo>
                  <a:pt x="149352" y="286511"/>
                </a:lnTo>
                <a:lnTo>
                  <a:pt x="298704" y="274319"/>
                </a:lnTo>
                <a:lnTo>
                  <a:pt x="448056" y="196595"/>
                </a:lnTo>
                <a:lnTo>
                  <a:pt x="598932" y="283463"/>
                </a:lnTo>
                <a:lnTo>
                  <a:pt x="748284" y="286511"/>
                </a:lnTo>
                <a:lnTo>
                  <a:pt x="897636" y="286511"/>
                </a:lnTo>
                <a:lnTo>
                  <a:pt x="1046988" y="286511"/>
                </a:lnTo>
                <a:lnTo>
                  <a:pt x="1196340" y="286511"/>
                </a:lnTo>
                <a:lnTo>
                  <a:pt x="1345692" y="286511"/>
                </a:lnTo>
                <a:lnTo>
                  <a:pt x="1495044" y="286511"/>
                </a:lnTo>
                <a:lnTo>
                  <a:pt x="1644395" y="286511"/>
                </a:lnTo>
                <a:lnTo>
                  <a:pt x="1793748" y="274319"/>
                </a:lnTo>
                <a:lnTo>
                  <a:pt x="1943100" y="158495"/>
                </a:lnTo>
                <a:lnTo>
                  <a:pt x="2092452" y="251459"/>
                </a:lnTo>
                <a:lnTo>
                  <a:pt x="2241804" y="286511"/>
                </a:lnTo>
                <a:lnTo>
                  <a:pt x="2391156" y="286511"/>
                </a:lnTo>
                <a:lnTo>
                  <a:pt x="2540508" y="286511"/>
                </a:lnTo>
                <a:lnTo>
                  <a:pt x="2689860" y="283463"/>
                </a:lnTo>
                <a:lnTo>
                  <a:pt x="2839212" y="286511"/>
                </a:lnTo>
                <a:lnTo>
                  <a:pt x="2990088" y="0"/>
                </a:lnTo>
                <a:lnTo>
                  <a:pt x="3139440" y="149351"/>
                </a:lnTo>
                <a:lnTo>
                  <a:pt x="3288791" y="283463"/>
                </a:lnTo>
                <a:lnTo>
                  <a:pt x="3438144" y="286511"/>
                </a:lnTo>
                <a:lnTo>
                  <a:pt x="3587496" y="286511"/>
                </a:lnTo>
                <a:lnTo>
                  <a:pt x="3736848" y="286511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6" name="object 76"/>
          <p:cNvGrpSpPr/>
          <p:nvPr/>
        </p:nvGrpSpPr>
        <p:grpSpPr>
          <a:xfrm>
            <a:off x="6117335" y="2697479"/>
            <a:ext cx="3599815" cy="1856739"/>
            <a:chOff x="6117335" y="2697479"/>
            <a:chExt cx="3599815" cy="1856739"/>
          </a:xfrm>
        </p:grpSpPr>
        <p:sp>
          <p:nvSpPr>
            <p:cNvPr id="77" name="object 77"/>
            <p:cNvSpPr/>
            <p:nvPr/>
          </p:nvSpPr>
          <p:spPr>
            <a:xfrm>
              <a:off x="6123431" y="2703575"/>
              <a:ext cx="3587750" cy="1795780"/>
            </a:xfrm>
            <a:custGeom>
              <a:avLst/>
              <a:gdLst/>
              <a:ahLst/>
              <a:cxnLst/>
              <a:rect l="l" t="t" r="r" b="b"/>
              <a:pathLst>
                <a:path w="3587750" h="1795779">
                  <a:moveTo>
                    <a:pt x="0" y="0"/>
                  </a:moveTo>
                  <a:lnTo>
                    <a:pt x="149351" y="1795272"/>
                  </a:lnTo>
                  <a:lnTo>
                    <a:pt x="298703" y="1795272"/>
                  </a:lnTo>
                  <a:lnTo>
                    <a:pt x="448056" y="1795272"/>
                  </a:lnTo>
                  <a:lnTo>
                    <a:pt x="1345692" y="1795272"/>
                  </a:lnTo>
                  <a:lnTo>
                    <a:pt x="1495044" y="1743456"/>
                  </a:lnTo>
                  <a:lnTo>
                    <a:pt x="1644396" y="1792224"/>
                  </a:lnTo>
                  <a:lnTo>
                    <a:pt x="1793748" y="1790700"/>
                  </a:lnTo>
                  <a:lnTo>
                    <a:pt x="1943100" y="1795272"/>
                  </a:lnTo>
                  <a:lnTo>
                    <a:pt x="2092452" y="1795272"/>
                  </a:lnTo>
                  <a:lnTo>
                    <a:pt x="2241804" y="1795272"/>
                  </a:lnTo>
                  <a:lnTo>
                    <a:pt x="2391156" y="1795272"/>
                  </a:lnTo>
                  <a:lnTo>
                    <a:pt x="2540507" y="1749552"/>
                  </a:lnTo>
                  <a:lnTo>
                    <a:pt x="2689859" y="1792224"/>
                  </a:lnTo>
                  <a:lnTo>
                    <a:pt x="2839212" y="1650492"/>
                  </a:lnTo>
                  <a:lnTo>
                    <a:pt x="2988564" y="1795272"/>
                  </a:lnTo>
                  <a:lnTo>
                    <a:pt x="3137916" y="1795272"/>
                  </a:lnTo>
                  <a:lnTo>
                    <a:pt x="3287268" y="1795272"/>
                  </a:lnTo>
                  <a:lnTo>
                    <a:pt x="3436620" y="1795272"/>
                  </a:lnTo>
                  <a:lnTo>
                    <a:pt x="3587496" y="1795272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5593" y="4443983"/>
              <a:ext cx="109727" cy="109728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10177180" y="440379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177180" y="3222392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0177180" y="2040987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0177180" y="85958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836938" y="440379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778988" y="322239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721037" y="2040987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663087" y="859582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7" name="object 8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5291" y="4612328"/>
            <a:ext cx="8156346" cy="377544"/>
          </a:xfrm>
          <a:prstGeom prst="rect">
            <a:avLst/>
          </a:prstGeom>
        </p:spPr>
      </p:pic>
      <p:sp>
        <p:nvSpPr>
          <p:cNvPr id="88" name="object 88"/>
          <p:cNvSpPr txBox="1"/>
          <p:nvPr/>
        </p:nvSpPr>
        <p:spPr>
          <a:xfrm>
            <a:off x="10356631" y="2113033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495613" y="1648414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2379662" y="118174"/>
            <a:ext cx="7432675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470275" marR="5080" indent="-3458210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April 28th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2021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 coli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3902964" y="510844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4070112" y="4969102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909059" y="532942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909059" y="554278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13047" y="578357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6" name="object 9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5960364"/>
            <a:ext cx="73151" cy="73152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175247"/>
            <a:ext cx="73152" cy="73151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98391" y="6390132"/>
            <a:ext cx="73152" cy="73152"/>
          </a:xfrm>
          <a:prstGeom prst="rect">
            <a:avLst/>
          </a:prstGeom>
        </p:spPr>
      </p:pic>
      <p:graphicFrame>
        <p:nvGraphicFramePr>
          <p:cNvPr id="104" name="Table 103">
            <a:extLst>
              <a:ext uri="{FF2B5EF4-FFF2-40B4-BE49-F238E27FC236}">
                <a16:creationId xmlns:a16="http://schemas.microsoft.com/office/drawing/2014/main" id="{FFD24021-058D-4999-BB7A-EDDFC90CB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025078"/>
              </p:ext>
            </p:extLst>
          </p:nvPr>
        </p:nvGraphicFramePr>
        <p:xfrm>
          <a:off x="2688463" y="626364"/>
          <a:ext cx="66421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909">
                  <a:extLst>
                    <a:ext uri="{9D8B030D-6E8A-4147-A177-3AD203B41FA5}">
                      <a16:colId xmlns:a16="http://schemas.microsoft.com/office/drawing/2014/main" val="2914052815"/>
                    </a:ext>
                  </a:extLst>
                </a:gridCol>
                <a:gridCol w="1039909">
                  <a:extLst>
                    <a:ext uri="{9D8B030D-6E8A-4147-A177-3AD203B41FA5}">
                      <a16:colId xmlns:a16="http://schemas.microsoft.com/office/drawing/2014/main" val="2124423012"/>
                    </a:ext>
                  </a:extLst>
                </a:gridCol>
                <a:gridCol w="1039909">
                  <a:extLst>
                    <a:ext uri="{9D8B030D-6E8A-4147-A177-3AD203B41FA5}">
                      <a16:colId xmlns:a16="http://schemas.microsoft.com/office/drawing/2014/main" val="2921177311"/>
                    </a:ext>
                  </a:extLst>
                </a:gridCol>
                <a:gridCol w="827488">
                  <a:extLst>
                    <a:ext uri="{9D8B030D-6E8A-4147-A177-3AD203B41FA5}">
                      <a16:colId xmlns:a16="http://schemas.microsoft.com/office/drawing/2014/main" val="3746423330"/>
                    </a:ext>
                  </a:extLst>
                </a:gridCol>
                <a:gridCol w="827488">
                  <a:extLst>
                    <a:ext uri="{9D8B030D-6E8A-4147-A177-3AD203B41FA5}">
                      <a16:colId xmlns:a16="http://schemas.microsoft.com/office/drawing/2014/main" val="1452154208"/>
                    </a:ext>
                  </a:extLst>
                </a:gridCol>
                <a:gridCol w="827488">
                  <a:extLst>
                    <a:ext uri="{9D8B030D-6E8A-4147-A177-3AD203B41FA5}">
                      <a16:colId xmlns:a16="http://schemas.microsoft.com/office/drawing/2014/main" val="4259250016"/>
                    </a:ext>
                  </a:extLst>
                </a:gridCol>
                <a:gridCol w="1039909">
                  <a:extLst>
                    <a:ext uri="{9D8B030D-6E8A-4147-A177-3AD203B41FA5}">
                      <a16:colId xmlns:a16="http://schemas.microsoft.com/office/drawing/2014/main" val="253831683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4/28/2021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4/28/2021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700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0182431"/>
                  </a:ext>
                </a:extLst>
              </a:tr>
            </a:tbl>
          </a:graphicData>
        </a:graphic>
      </p:graphicFrame>
      <p:sp>
        <p:nvSpPr>
          <p:cNvPr id="105" name="TextBox 104">
            <a:extLst>
              <a:ext uri="{FF2B5EF4-FFF2-40B4-BE49-F238E27FC236}">
                <a16:creationId xmlns:a16="http://schemas.microsoft.com/office/drawing/2014/main" id="{D476F082-DE6A-44A1-9F60-ACF7710B757B}"/>
              </a:ext>
            </a:extLst>
          </p:cNvPr>
          <p:cNvSpPr txBox="1"/>
          <p:nvPr/>
        </p:nvSpPr>
        <p:spPr>
          <a:xfrm>
            <a:off x="9864839" y="5964935"/>
            <a:ext cx="1793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spike was not used in the summary ppt.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48F9646-BAB5-4E38-B22B-1A2EEF485AB9}"/>
              </a:ext>
            </a:extLst>
          </p:cNvPr>
          <p:cNvGrpSpPr/>
          <p:nvPr/>
        </p:nvGrpSpPr>
        <p:grpSpPr>
          <a:xfrm>
            <a:off x="4591096" y="929640"/>
            <a:ext cx="2434544" cy="3886200"/>
            <a:chOff x="4975579" y="103795"/>
            <a:chExt cx="2253942" cy="41506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62556C9-AD6F-4C8E-9552-F8574FE5CA37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B8030F-36D5-4BAE-81B9-7571A33486DD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53777A-DC71-4943-BD15-7662BCEE6586}"/>
                </a:ext>
              </a:extLst>
            </p:cNvPr>
            <p:cNvSpPr txBox="1"/>
            <p:nvPr/>
          </p:nvSpPr>
          <p:spPr>
            <a:xfrm>
              <a:off x="5047101" y="3927337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145297C-7B95-4F01-8CF7-82871E99BC19}"/>
              </a:ext>
            </a:extLst>
          </p:cNvPr>
          <p:cNvGraphicFramePr>
            <a:graphicFrameLocks noGrp="1"/>
          </p:cNvGraphicFramePr>
          <p:nvPr/>
        </p:nvGraphicFramePr>
        <p:xfrm>
          <a:off x="1362075" y="266700"/>
          <a:ext cx="946785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4182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BC4DD1-A3D2-4B94-951F-D7F3C9389F79}"/>
              </a:ext>
            </a:extLst>
          </p:cNvPr>
          <p:cNvGrpSpPr/>
          <p:nvPr/>
        </p:nvGrpSpPr>
        <p:grpSpPr>
          <a:xfrm>
            <a:off x="5436834" y="914400"/>
            <a:ext cx="2332760" cy="4038600"/>
            <a:chOff x="4975579" y="103795"/>
            <a:chExt cx="2253942" cy="41506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BA7E14-15F1-4F5E-AA91-6917AB8C7E60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6DA7758-6D54-4D12-AD27-1FD270B17FEA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8EB662-7391-4879-A71D-3EB06325B47C}"/>
                </a:ext>
              </a:extLst>
            </p:cNvPr>
            <p:cNvSpPr txBox="1"/>
            <p:nvPr/>
          </p:nvSpPr>
          <p:spPr>
            <a:xfrm>
              <a:off x="5047101" y="3927337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AE3942A-92BD-4C6F-9B20-2333E2B87B0D}"/>
              </a:ext>
            </a:extLst>
          </p:cNvPr>
          <p:cNvGraphicFramePr>
            <a:graphicFrameLocks noGrp="1"/>
          </p:cNvGraphicFramePr>
          <p:nvPr/>
        </p:nvGraphicFramePr>
        <p:xfrm>
          <a:off x="1362075" y="266700"/>
          <a:ext cx="946785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2734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00FA127-AD0B-413D-93B1-DD511FE0680B}"/>
              </a:ext>
            </a:extLst>
          </p:cNvPr>
          <p:cNvGrpSpPr/>
          <p:nvPr/>
        </p:nvGrpSpPr>
        <p:grpSpPr>
          <a:xfrm>
            <a:off x="5097780" y="914400"/>
            <a:ext cx="2789962" cy="4343400"/>
            <a:chOff x="4975577" y="103795"/>
            <a:chExt cx="2253944" cy="41506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A7A5A0B-A7DF-45DC-AC04-F4EDF93F4BDE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CEF8875-3202-4A85-BDF9-003186798B26}"/>
                </a:ext>
              </a:extLst>
            </p:cNvPr>
            <p:cNvSpPr/>
            <p:nvPr/>
          </p:nvSpPr>
          <p:spPr>
            <a:xfrm>
              <a:off x="4975577" y="103795"/>
              <a:ext cx="631493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D769BA3-024E-4C45-B9DC-89136471A2C0}"/>
                </a:ext>
              </a:extLst>
            </p:cNvPr>
            <p:cNvSpPr txBox="1"/>
            <p:nvPr/>
          </p:nvSpPr>
          <p:spPr>
            <a:xfrm>
              <a:off x="5047101" y="3927337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818A5BF-69D9-42B5-8FEF-20028BA75DD3}"/>
              </a:ext>
            </a:extLst>
          </p:cNvPr>
          <p:cNvGraphicFramePr>
            <a:graphicFrameLocks noGrp="1"/>
          </p:cNvGraphicFramePr>
          <p:nvPr/>
        </p:nvGraphicFramePr>
        <p:xfrm>
          <a:off x="1362075" y="266700"/>
          <a:ext cx="946785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6158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17AA7FD-C3A5-4D7F-A9D6-989668E2B357}"/>
              </a:ext>
            </a:extLst>
          </p:cNvPr>
          <p:cNvGrpSpPr/>
          <p:nvPr/>
        </p:nvGrpSpPr>
        <p:grpSpPr>
          <a:xfrm>
            <a:off x="5028856" y="977809"/>
            <a:ext cx="2182420" cy="3321649"/>
            <a:chOff x="5028856" y="152399"/>
            <a:chExt cx="2182420" cy="414705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6CA04FB-CC3F-4F79-8858-D51A3C5AE108}"/>
                </a:ext>
              </a:extLst>
            </p:cNvPr>
            <p:cNvSpPr/>
            <p:nvPr/>
          </p:nvSpPr>
          <p:spPr>
            <a:xfrm>
              <a:off x="5601072" y="152399"/>
              <a:ext cx="464646" cy="4143051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0463EB8A-99DC-4ED2-84B2-7CA24DB68746}"/>
                </a:ext>
              </a:extLst>
            </p:cNvPr>
            <p:cNvSpPr/>
            <p:nvPr/>
          </p:nvSpPr>
          <p:spPr>
            <a:xfrm>
              <a:off x="5064800" y="156407"/>
              <a:ext cx="511111" cy="4143051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F91ADB3-2144-4B7B-BC9B-45888E4DA8DE}"/>
                </a:ext>
              </a:extLst>
            </p:cNvPr>
            <p:cNvSpPr txBox="1"/>
            <p:nvPr/>
          </p:nvSpPr>
          <p:spPr>
            <a:xfrm>
              <a:off x="5028856" y="3855304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2526792" y="3471671"/>
            <a:ext cx="7312659" cy="0"/>
          </a:xfrm>
          <a:custGeom>
            <a:avLst/>
            <a:gdLst/>
            <a:ahLst/>
            <a:cxnLst/>
            <a:rect l="l" t="t" r="r" b="b"/>
            <a:pathLst>
              <a:path w="7312659">
                <a:moveTo>
                  <a:pt x="0" y="0"/>
                </a:moveTo>
                <a:lnTo>
                  <a:pt x="731215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6792" y="2641092"/>
            <a:ext cx="7312659" cy="0"/>
          </a:xfrm>
          <a:custGeom>
            <a:avLst/>
            <a:gdLst/>
            <a:ahLst/>
            <a:cxnLst/>
            <a:rect l="l" t="t" r="r" b="b"/>
            <a:pathLst>
              <a:path w="7312659">
                <a:moveTo>
                  <a:pt x="0" y="0"/>
                </a:moveTo>
                <a:lnTo>
                  <a:pt x="731215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6792" y="1810511"/>
            <a:ext cx="7312659" cy="0"/>
          </a:xfrm>
          <a:custGeom>
            <a:avLst/>
            <a:gdLst/>
            <a:ahLst/>
            <a:cxnLst/>
            <a:rect l="l" t="t" r="r" b="b"/>
            <a:pathLst>
              <a:path w="7312659">
                <a:moveTo>
                  <a:pt x="0" y="0"/>
                </a:moveTo>
                <a:lnTo>
                  <a:pt x="731215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6792" y="981455"/>
            <a:ext cx="7312659" cy="0"/>
          </a:xfrm>
          <a:custGeom>
            <a:avLst/>
            <a:gdLst/>
            <a:ahLst/>
            <a:cxnLst/>
            <a:rect l="l" t="t" r="r" b="b"/>
            <a:pathLst>
              <a:path w="7312659">
                <a:moveTo>
                  <a:pt x="0" y="0"/>
                </a:moveTo>
                <a:lnTo>
                  <a:pt x="731215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26792" y="4300728"/>
            <a:ext cx="3493135" cy="0"/>
          </a:xfrm>
          <a:custGeom>
            <a:avLst/>
            <a:gdLst/>
            <a:ahLst/>
            <a:cxnLst/>
            <a:rect l="l" t="t" r="r" b="b"/>
            <a:pathLst>
              <a:path w="3493135">
                <a:moveTo>
                  <a:pt x="0" y="0"/>
                </a:moveTo>
                <a:lnTo>
                  <a:pt x="349269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20066" y="4300728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5">
                <a:moveTo>
                  <a:pt x="0" y="0"/>
                </a:moveTo>
                <a:lnTo>
                  <a:pt x="124967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45618" y="4300728"/>
            <a:ext cx="3493770" cy="0"/>
          </a:xfrm>
          <a:custGeom>
            <a:avLst/>
            <a:gdLst/>
            <a:ahLst/>
            <a:cxnLst/>
            <a:rect l="l" t="t" r="r" b="b"/>
            <a:pathLst>
              <a:path w="3493770">
                <a:moveTo>
                  <a:pt x="0" y="0"/>
                </a:moveTo>
                <a:lnTo>
                  <a:pt x="3493325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26792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52344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76372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01923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27476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51503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77055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02608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26635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52188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76215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01767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27320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51347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76900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00928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26479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52032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76059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01611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27164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51192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76743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700771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926323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151876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75904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601456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825483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51035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276588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500616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726168" y="430072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31675" y="145390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44451" y="188976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57226" y="2401836"/>
            <a:ext cx="189230" cy="76200"/>
          </a:xfrm>
          <a:custGeom>
            <a:avLst/>
            <a:gdLst/>
            <a:ahLst/>
            <a:cxnLst/>
            <a:rect l="l" t="t" r="r" b="b"/>
            <a:pathLst>
              <a:path w="189229" h="76200">
                <a:moveTo>
                  <a:pt x="76200" y="38100"/>
                </a:moveTo>
                <a:lnTo>
                  <a:pt x="38100" y="0"/>
                </a:ln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close/>
              </a:path>
              <a:path w="189229" h="76200">
                <a:moveTo>
                  <a:pt x="188976" y="38100"/>
                </a:moveTo>
                <a:lnTo>
                  <a:pt x="150876" y="0"/>
                </a:lnTo>
                <a:lnTo>
                  <a:pt x="112776" y="38100"/>
                </a:lnTo>
                <a:lnTo>
                  <a:pt x="150876" y="76200"/>
                </a:lnTo>
                <a:lnTo>
                  <a:pt x="188976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043866" y="146610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156642" y="198121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69418" y="236373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382194" y="251461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69575" y="190957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2577083" y="1613916"/>
            <a:ext cx="7211695" cy="2741930"/>
            <a:chOff x="2577083" y="1613916"/>
            <a:chExt cx="7211695" cy="2741930"/>
          </a:xfrm>
        </p:grpSpPr>
        <p:sp>
          <p:nvSpPr>
            <p:cNvPr id="51" name="object 51"/>
            <p:cNvSpPr/>
            <p:nvPr/>
          </p:nvSpPr>
          <p:spPr>
            <a:xfrm>
              <a:off x="7730935" y="248412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583179" y="1620012"/>
              <a:ext cx="7199630" cy="2680970"/>
            </a:xfrm>
            <a:custGeom>
              <a:avLst/>
              <a:gdLst/>
              <a:ahLst/>
              <a:cxnLst/>
              <a:rect l="l" t="t" r="r" b="b"/>
              <a:pathLst>
                <a:path w="7199630" h="2680970">
                  <a:moveTo>
                    <a:pt x="0" y="2680716"/>
                  </a:moveTo>
                  <a:lnTo>
                    <a:pt x="112776" y="2680716"/>
                  </a:lnTo>
                  <a:lnTo>
                    <a:pt x="225552" y="2680716"/>
                  </a:lnTo>
                  <a:lnTo>
                    <a:pt x="338328" y="2680716"/>
                  </a:lnTo>
                  <a:lnTo>
                    <a:pt x="449580" y="2680716"/>
                  </a:lnTo>
                  <a:lnTo>
                    <a:pt x="562356" y="2644140"/>
                  </a:lnTo>
                  <a:lnTo>
                    <a:pt x="675132" y="2680716"/>
                  </a:lnTo>
                  <a:lnTo>
                    <a:pt x="787908" y="2679192"/>
                  </a:lnTo>
                  <a:lnTo>
                    <a:pt x="900684" y="2680716"/>
                  </a:lnTo>
                  <a:lnTo>
                    <a:pt x="1011936" y="2604516"/>
                  </a:lnTo>
                  <a:lnTo>
                    <a:pt x="1124712" y="2205228"/>
                  </a:lnTo>
                  <a:lnTo>
                    <a:pt x="1237488" y="2680716"/>
                  </a:lnTo>
                  <a:lnTo>
                    <a:pt x="1350264" y="2680716"/>
                  </a:lnTo>
                  <a:lnTo>
                    <a:pt x="1463040" y="2410968"/>
                  </a:lnTo>
                  <a:lnTo>
                    <a:pt x="1574292" y="2087880"/>
                  </a:lnTo>
                  <a:lnTo>
                    <a:pt x="1687068" y="2680716"/>
                  </a:lnTo>
                  <a:lnTo>
                    <a:pt x="2924556" y="2680716"/>
                  </a:lnTo>
                  <a:lnTo>
                    <a:pt x="3037332" y="2668524"/>
                  </a:lnTo>
                  <a:lnTo>
                    <a:pt x="3150108" y="0"/>
                  </a:lnTo>
                  <a:lnTo>
                    <a:pt x="3262884" y="184404"/>
                  </a:lnTo>
                  <a:lnTo>
                    <a:pt x="3374136" y="2679192"/>
                  </a:lnTo>
                  <a:lnTo>
                    <a:pt x="3486912" y="2680716"/>
                  </a:lnTo>
                  <a:lnTo>
                    <a:pt x="3599688" y="2680716"/>
                  </a:lnTo>
                  <a:lnTo>
                    <a:pt x="3712464" y="2663952"/>
                  </a:lnTo>
                  <a:lnTo>
                    <a:pt x="3825240" y="2680716"/>
                  </a:lnTo>
                  <a:lnTo>
                    <a:pt x="4949952" y="2680716"/>
                  </a:lnTo>
                  <a:lnTo>
                    <a:pt x="5062728" y="1956816"/>
                  </a:lnTo>
                  <a:lnTo>
                    <a:pt x="5173980" y="2670048"/>
                  </a:lnTo>
                  <a:lnTo>
                    <a:pt x="5286756" y="2680716"/>
                  </a:lnTo>
                  <a:lnTo>
                    <a:pt x="5399532" y="2680716"/>
                  </a:lnTo>
                  <a:lnTo>
                    <a:pt x="5512308" y="2680716"/>
                  </a:lnTo>
                  <a:lnTo>
                    <a:pt x="5625084" y="2680716"/>
                  </a:lnTo>
                  <a:lnTo>
                    <a:pt x="5736336" y="2680716"/>
                  </a:lnTo>
                  <a:lnTo>
                    <a:pt x="5849112" y="2680716"/>
                  </a:lnTo>
                  <a:lnTo>
                    <a:pt x="5961888" y="2674620"/>
                  </a:lnTo>
                  <a:lnTo>
                    <a:pt x="6074664" y="2680716"/>
                  </a:lnTo>
                  <a:lnTo>
                    <a:pt x="6187440" y="2680716"/>
                  </a:lnTo>
                  <a:lnTo>
                    <a:pt x="6298692" y="2656332"/>
                  </a:lnTo>
                  <a:lnTo>
                    <a:pt x="6411468" y="2680716"/>
                  </a:lnTo>
                  <a:lnTo>
                    <a:pt x="6524244" y="2680716"/>
                  </a:lnTo>
                  <a:lnTo>
                    <a:pt x="6637020" y="2680716"/>
                  </a:lnTo>
                  <a:lnTo>
                    <a:pt x="6749796" y="2677668"/>
                  </a:lnTo>
                  <a:lnTo>
                    <a:pt x="6861048" y="2680716"/>
                  </a:lnTo>
                  <a:lnTo>
                    <a:pt x="6973824" y="2680716"/>
                  </a:lnTo>
                  <a:lnTo>
                    <a:pt x="7086600" y="2680716"/>
                  </a:lnTo>
                  <a:lnTo>
                    <a:pt x="7199376" y="2680716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9676" y="4245864"/>
              <a:ext cx="109727" cy="10972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4911" y="4245870"/>
              <a:ext cx="109728" cy="10972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0463" y="4245870"/>
              <a:ext cx="109728" cy="109728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9931906" y="420651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931906" y="309963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931906" y="199275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931906" y="885870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350502" y="420651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292551" y="3376353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234601" y="2546192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176651" y="1716031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118701" y="885870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523430" y="4360696"/>
            <a:ext cx="13970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12/24/2016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748372" y="4360696"/>
            <a:ext cx="13970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12/26/2016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973315" y="4360696"/>
            <a:ext cx="13970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12/28/2016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198257" y="4360696"/>
            <a:ext cx="13970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12/30/2016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423199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648142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873084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1/5/2017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098026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1/7/2017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322969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1/9/2017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547911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1/11/2017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772854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1/13/2017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997796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1/15/2017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222738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1/17/2017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447681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1/19/2017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672623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1/21/2017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897566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1/23/2017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122508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1/25/2017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347450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1/27/2017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572393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1/29/2017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797336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1/31/2017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022278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247220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2/4/2017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472163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2/6/2017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697105" y="4360821"/>
            <a:ext cx="139700" cy="4616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2/8/2017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922048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2/10/2017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146990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2/12/2017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371932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2/14/2017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8596875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2/16/2017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821817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2/18/2017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9046760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2/20/2017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271702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2/22/2017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496644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2/24/2017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9721587" y="4360833"/>
            <a:ext cx="139700" cy="520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2/26/2017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111356" y="2026560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951231" y="1561941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736975" y="366021"/>
            <a:ext cx="6718934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746375" marR="5080" indent="-2734310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January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24,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2017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and </a:t>
            </a:r>
            <a:r>
              <a:rPr sz="1400" spc="-3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</a:t>
            </a:r>
            <a:r>
              <a:rPr sz="1400" spc="-3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902964" y="508254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4070112" y="4943185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3909059" y="530352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909059" y="55168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813047" y="575767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5934455"/>
            <a:ext cx="73151" cy="7315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98391" y="6149340"/>
            <a:ext cx="73152" cy="73151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98391" y="6364223"/>
            <a:ext cx="73152" cy="731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70BFF09E-17ED-4CD4-962E-A61369CA8E4E}"/>
              </a:ext>
            </a:extLst>
          </p:cNvPr>
          <p:cNvGrpSpPr/>
          <p:nvPr/>
        </p:nvGrpSpPr>
        <p:grpSpPr>
          <a:xfrm>
            <a:off x="3429000" y="1193291"/>
            <a:ext cx="2182420" cy="2735398"/>
            <a:chOff x="5028856" y="152399"/>
            <a:chExt cx="2182420" cy="4147059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F0E229A8-0128-42AD-9AEB-51F24E682CB8}"/>
                </a:ext>
              </a:extLst>
            </p:cNvPr>
            <p:cNvSpPr/>
            <p:nvPr/>
          </p:nvSpPr>
          <p:spPr>
            <a:xfrm>
              <a:off x="5601072" y="152399"/>
              <a:ext cx="464646" cy="4143051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34CEC9F-8B52-4093-9A36-4AD976C04528}"/>
                </a:ext>
              </a:extLst>
            </p:cNvPr>
            <p:cNvSpPr/>
            <p:nvPr/>
          </p:nvSpPr>
          <p:spPr>
            <a:xfrm>
              <a:off x="5064800" y="156407"/>
              <a:ext cx="511111" cy="4143051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3EC7DF6-2E61-462F-A266-CEA4A94ED6E8}"/>
                </a:ext>
              </a:extLst>
            </p:cNvPr>
            <p:cNvSpPr txBox="1"/>
            <p:nvPr/>
          </p:nvSpPr>
          <p:spPr>
            <a:xfrm>
              <a:off x="5028856" y="3855304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2398776" y="3250692"/>
            <a:ext cx="7594600" cy="0"/>
          </a:xfrm>
          <a:custGeom>
            <a:avLst/>
            <a:gdLst/>
            <a:ahLst/>
            <a:cxnLst/>
            <a:rect l="l" t="t" r="r" b="b"/>
            <a:pathLst>
              <a:path w="7594600">
                <a:moveTo>
                  <a:pt x="0" y="0"/>
                </a:moveTo>
                <a:lnTo>
                  <a:pt x="75940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98776" y="2564892"/>
            <a:ext cx="7594600" cy="0"/>
          </a:xfrm>
          <a:custGeom>
            <a:avLst/>
            <a:gdLst/>
            <a:ahLst/>
            <a:cxnLst/>
            <a:rect l="l" t="t" r="r" b="b"/>
            <a:pathLst>
              <a:path w="7594600">
                <a:moveTo>
                  <a:pt x="0" y="0"/>
                </a:moveTo>
                <a:lnTo>
                  <a:pt x="75940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98776" y="1879092"/>
            <a:ext cx="7594600" cy="0"/>
          </a:xfrm>
          <a:custGeom>
            <a:avLst/>
            <a:gdLst/>
            <a:ahLst/>
            <a:cxnLst/>
            <a:rect l="l" t="t" r="r" b="b"/>
            <a:pathLst>
              <a:path w="7594600">
                <a:moveTo>
                  <a:pt x="0" y="0"/>
                </a:moveTo>
                <a:lnTo>
                  <a:pt x="75940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98776" y="1193291"/>
            <a:ext cx="7594600" cy="0"/>
          </a:xfrm>
          <a:custGeom>
            <a:avLst/>
            <a:gdLst/>
            <a:ahLst/>
            <a:cxnLst/>
            <a:rect l="l" t="t" r="r" b="b"/>
            <a:pathLst>
              <a:path w="7594600">
                <a:moveTo>
                  <a:pt x="0" y="0"/>
                </a:moveTo>
                <a:lnTo>
                  <a:pt x="759409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98776" y="3936491"/>
            <a:ext cx="3569335" cy="0"/>
          </a:xfrm>
          <a:custGeom>
            <a:avLst/>
            <a:gdLst/>
            <a:ahLst/>
            <a:cxnLst/>
            <a:rect l="l" t="t" r="r" b="b"/>
            <a:pathLst>
              <a:path w="3569335">
                <a:moveTo>
                  <a:pt x="0" y="0"/>
                </a:moveTo>
                <a:lnTo>
                  <a:pt x="356920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8567" y="3936491"/>
            <a:ext cx="3924300" cy="0"/>
          </a:xfrm>
          <a:custGeom>
            <a:avLst/>
            <a:gdLst/>
            <a:ahLst/>
            <a:cxnLst/>
            <a:rect l="l" t="t" r="r" b="b"/>
            <a:pathLst>
              <a:path w="3924300">
                <a:moveTo>
                  <a:pt x="0" y="0"/>
                </a:moveTo>
                <a:lnTo>
                  <a:pt x="392430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98776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36520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72739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10483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48228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84447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22191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59935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97679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33900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71644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09388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45608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83352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21096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58840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95059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32803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70547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06768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44511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82256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20000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56219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93964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331707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69452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805671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043416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281159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517380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755123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992868" y="393649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5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36364" y="157772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92979" y="241592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97523" y="241896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48555" y="158991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05171" y="246621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109715" y="23503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48555" y="143294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2452116" y="1769364"/>
            <a:ext cx="7487920" cy="2222500"/>
            <a:chOff x="2452116" y="1769364"/>
            <a:chExt cx="7487920" cy="2222500"/>
          </a:xfrm>
        </p:grpSpPr>
        <p:sp>
          <p:nvSpPr>
            <p:cNvPr id="49" name="object 49"/>
            <p:cNvSpPr/>
            <p:nvPr/>
          </p:nvSpPr>
          <p:spPr>
            <a:xfrm>
              <a:off x="7889748" y="2624709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99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458212" y="1775460"/>
              <a:ext cx="7475220" cy="2161540"/>
            </a:xfrm>
            <a:custGeom>
              <a:avLst/>
              <a:gdLst/>
              <a:ahLst/>
              <a:cxnLst/>
              <a:rect l="l" t="t" r="r" b="b"/>
              <a:pathLst>
                <a:path w="7475220" h="2161540">
                  <a:moveTo>
                    <a:pt x="0" y="2161032"/>
                  </a:moveTo>
                  <a:lnTo>
                    <a:pt x="118872" y="2161032"/>
                  </a:lnTo>
                  <a:lnTo>
                    <a:pt x="236220" y="2161032"/>
                  </a:lnTo>
                  <a:lnTo>
                    <a:pt x="355092" y="2159508"/>
                  </a:lnTo>
                  <a:lnTo>
                    <a:pt x="473964" y="2161032"/>
                  </a:lnTo>
                  <a:lnTo>
                    <a:pt x="592836" y="2161032"/>
                  </a:lnTo>
                  <a:lnTo>
                    <a:pt x="711708" y="2161032"/>
                  </a:lnTo>
                  <a:lnTo>
                    <a:pt x="830580" y="2159508"/>
                  </a:lnTo>
                  <a:lnTo>
                    <a:pt x="949452" y="2157984"/>
                  </a:lnTo>
                  <a:lnTo>
                    <a:pt x="1066800" y="1277112"/>
                  </a:lnTo>
                  <a:lnTo>
                    <a:pt x="1185672" y="2161032"/>
                  </a:lnTo>
                  <a:lnTo>
                    <a:pt x="1304544" y="2161032"/>
                  </a:lnTo>
                  <a:lnTo>
                    <a:pt x="1423416" y="2161032"/>
                  </a:lnTo>
                  <a:lnTo>
                    <a:pt x="1542288" y="2153412"/>
                  </a:lnTo>
                  <a:lnTo>
                    <a:pt x="1661160" y="1392936"/>
                  </a:lnTo>
                  <a:lnTo>
                    <a:pt x="1780032" y="0"/>
                  </a:lnTo>
                  <a:lnTo>
                    <a:pt x="1897380" y="473963"/>
                  </a:lnTo>
                  <a:lnTo>
                    <a:pt x="2016252" y="2161032"/>
                  </a:lnTo>
                  <a:lnTo>
                    <a:pt x="2135124" y="2161032"/>
                  </a:lnTo>
                  <a:lnTo>
                    <a:pt x="2253996" y="2161032"/>
                  </a:lnTo>
                  <a:lnTo>
                    <a:pt x="2372868" y="2161032"/>
                  </a:lnTo>
                  <a:lnTo>
                    <a:pt x="2491740" y="2161032"/>
                  </a:lnTo>
                  <a:lnTo>
                    <a:pt x="2610612" y="1813560"/>
                  </a:lnTo>
                  <a:lnTo>
                    <a:pt x="2729484" y="2161032"/>
                  </a:lnTo>
                  <a:lnTo>
                    <a:pt x="2846832" y="2157984"/>
                  </a:lnTo>
                  <a:lnTo>
                    <a:pt x="2965704" y="2161032"/>
                  </a:lnTo>
                  <a:lnTo>
                    <a:pt x="3084576" y="2156460"/>
                  </a:lnTo>
                  <a:lnTo>
                    <a:pt x="3203448" y="1662683"/>
                  </a:lnTo>
                  <a:lnTo>
                    <a:pt x="3322320" y="2135124"/>
                  </a:lnTo>
                  <a:lnTo>
                    <a:pt x="3441191" y="2161032"/>
                  </a:lnTo>
                  <a:lnTo>
                    <a:pt x="3560064" y="2161032"/>
                  </a:lnTo>
                  <a:lnTo>
                    <a:pt x="3677412" y="2161032"/>
                  </a:lnTo>
                  <a:lnTo>
                    <a:pt x="3796284" y="2161032"/>
                  </a:lnTo>
                  <a:lnTo>
                    <a:pt x="3915155" y="2046732"/>
                  </a:lnTo>
                  <a:lnTo>
                    <a:pt x="4034028" y="2135124"/>
                  </a:lnTo>
                  <a:lnTo>
                    <a:pt x="4152900" y="2161032"/>
                  </a:lnTo>
                  <a:lnTo>
                    <a:pt x="4271772" y="2161032"/>
                  </a:lnTo>
                  <a:lnTo>
                    <a:pt x="4390644" y="2161032"/>
                  </a:lnTo>
                  <a:lnTo>
                    <a:pt x="4507992" y="2161032"/>
                  </a:lnTo>
                  <a:lnTo>
                    <a:pt x="4626864" y="2161032"/>
                  </a:lnTo>
                  <a:lnTo>
                    <a:pt x="4745736" y="2161032"/>
                  </a:lnTo>
                  <a:lnTo>
                    <a:pt x="4864608" y="1894332"/>
                  </a:lnTo>
                  <a:lnTo>
                    <a:pt x="4983480" y="2151888"/>
                  </a:lnTo>
                  <a:lnTo>
                    <a:pt x="5102352" y="2161032"/>
                  </a:lnTo>
                  <a:lnTo>
                    <a:pt x="5221224" y="2161032"/>
                  </a:lnTo>
                  <a:lnTo>
                    <a:pt x="5338572" y="2161032"/>
                  </a:lnTo>
                  <a:lnTo>
                    <a:pt x="5457444" y="2161032"/>
                  </a:lnTo>
                  <a:lnTo>
                    <a:pt x="5576316" y="2129028"/>
                  </a:lnTo>
                  <a:lnTo>
                    <a:pt x="5695188" y="1676400"/>
                  </a:lnTo>
                  <a:lnTo>
                    <a:pt x="5814060" y="2161032"/>
                  </a:lnTo>
                  <a:lnTo>
                    <a:pt x="6644640" y="2161032"/>
                  </a:lnTo>
                  <a:lnTo>
                    <a:pt x="6763511" y="2150364"/>
                  </a:lnTo>
                  <a:lnTo>
                    <a:pt x="6882383" y="2161032"/>
                  </a:lnTo>
                  <a:lnTo>
                    <a:pt x="7001256" y="2161032"/>
                  </a:lnTo>
                  <a:lnTo>
                    <a:pt x="7118604" y="2161032"/>
                  </a:lnTo>
                  <a:lnTo>
                    <a:pt x="7237476" y="2161032"/>
                  </a:lnTo>
                  <a:lnTo>
                    <a:pt x="7356348" y="2139696"/>
                  </a:lnTo>
                  <a:lnTo>
                    <a:pt x="7475220" y="1955292"/>
                  </a:lnTo>
                </a:path>
              </a:pathLst>
            </a:custGeom>
            <a:ln w="12191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187952" y="3886580"/>
              <a:ext cx="1643380" cy="100965"/>
            </a:xfrm>
            <a:custGeom>
              <a:avLst/>
              <a:gdLst/>
              <a:ahLst/>
              <a:cxnLst/>
              <a:rect l="l" t="t" r="r" b="b"/>
              <a:pathLst>
                <a:path w="1643379" h="100964">
                  <a:moveTo>
                    <a:pt x="100584" y="100584"/>
                  </a:moveTo>
                  <a:lnTo>
                    <a:pt x="50292" y="0"/>
                  </a:lnTo>
                  <a:lnTo>
                    <a:pt x="0" y="100584"/>
                  </a:lnTo>
                  <a:lnTo>
                    <a:pt x="100584" y="100584"/>
                  </a:lnTo>
                  <a:close/>
                </a:path>
                <a:path w="1643379" h="100964">
                  <a:moveTo>
                    <a:pt x="1642872" y="100584"/>
                  </a:moveTo>
                  <a:lnTo>
                    <a:pt x="1592580" y="0"/>
                  </a:lnTo>
                  <a:lnTo>
                    <a:pt x="1542288" y="100584"/>
                  </a:lnTo>
                  <a:lnTo>
                    <a:pt x="1642872" y="100584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63412" y="3882009"/>
              <a:ext cx="109728" cy="109728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0086021" y="384190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086021" y="3155989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086021" y="2470075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086021" y="1784160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086021" y="1098246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221838" y="3842132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163888" y="3156217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105938" y="2470303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047987" y="1784389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990038" y="1098475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3" name="object 6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59473" y="4046150"/>
            <a:ext cx="7766728" cy="421640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10265473" y="1951313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822638" y="1486695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577114" y="654431"/>
            <a:ext cx="7061834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919095" marR="5080" indent="-2907030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December</a:t>
            </a:r>
            <a:r>
              <a:rPr sz="1400" spc="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17th,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2018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 coli</a:t>
            </a:r>
            <a:r>
              <a:rPr sz="1400" i="1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and </a:t>
            </a:r>
            <a:r>
              <a:rPr sz="1400" spc="-3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</a:t>
            </a:r>
            <a:r>
              <a:rPr sz="1400" spc="-3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902964" y="479450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070112" y="4654777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909059" y="50139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909059" y="522884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5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1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5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13047" y="546963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902964" y="565099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64008"/>
                </a:lnTo>
                <a:lnTo>
                  <a:pt x="64007" y="64008"/>
                </a:lnTo>
                <a:lnTo>
                  <a:pt x="320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3" name="object 7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5861303"/>
            <a:ext cx="73152" cy="73152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074664"/>
            <a:ext cx="73152" cy="731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roup 176">
            <a:extLst>
              <a:ext uri="{FF2B5EF4-FFF2-40B4-BE49-F238E27FC236}">
                <a16:creationId xmlns:a16="http://schemas.microsoft.com/office/drawing/2014/main" id="{0EA8F861-B8EF-421E-8E66-7353650461C7}"/>
              </a:ext>
            </a:extLst>
          </p:cNvPr>
          <p:cNvGrpSpPr/>
          <p:nvPr/>
        </p:nvGrpSpPr>
        <p:grpSpPr>
          <a:xfrm>
            <a:off x="5518165" y="870582"/>
            <a:ext cx="2246019" cy="3538910"/>
            <a:chOff x="5212522" y="152399"/>
            <a:chExt cx="2182420" cy="415534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7408090C-986C-4B6C-8CE6-E536A91B8ADF}"/>
                </a:ext>
              </a:extLst>
            </p:cNvPr>
            <p:cNvSpPr/>
            <p:nvPr/>
          </p:nvSpPr>
          <p:spPr>
            <a:xfrm>
              <a:off x="5666332" y="152399"/>
              <a:ext cx="399386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CE357190-FC8C-4BAE-8C84-97DB81C8DE00}"/>
                </a:ext>
              </a:extLst>
            </p:cNvPr>
            <p:cNvSpPr/>
            <p:nvPr/>
          </p:nvSpPr>
          <p:spPr>
            <a:xfrm>
              <a:off x="5255335" y="164689"/>
              <a:ext cx="396900" cy="4143051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9F5A566-1B48-43E7-87C5-9325D9A91CB8}"/>
                </a:ext>
              </a:extLst>
            </p:cNvPr>
            <p:cNvSpPr txBox="1"/>
            <p:nvPr/>
          </p:nvSpPr>
          <p:spPr>
            <a:xfrm>
              <a:off x="5212522" y="3843823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1909572" y="3526535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9572" y="2641092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9572" y="1755648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9572" y="868680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09572" y="4413503"/>
            <a:ext cx="2863215" cy="0"/>
          </a:xfrm>
          <a:custGeom>
            <a:avLst/>
            <a:gdLst/>
            <a:ahLst/>
            <a:cxnLst/>
            <a:rect l="l" t="t" r="r" b="b"/>
            <a:pathLst>
              <a:path w="2863215">
                <a:moveTo>
                  <a:pt x="0" y="0"/>
                </a:moveTo>
                <a:lnTo>
                  <a:pt x="2862833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72990" y="4413503"/>
            <a:ext cx="917575" cy="0"/>
          </a:xfrm>
          <a:custGeom>
            <a:avLst/>
            <a:gdLst/>
            <a:ahLst/>
            <a:cxnLst/>
            <a:rect l="l" t="t" r="r" b="b"/>
            <a:pathLst>
              <a:path w="917575">
                <a:moveTo>
                  <a:pt x="0" y="0"/>
                </a:moveTo>
                <a:lnTo>
                  <a:pt x="91744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91021" y="4413503"/>
            <a:ext cx="1658620" cy="0"/>
          </a:xfrm>
          <a:custGeom>
            <a:avLst/>
            <a:gdLst/>
            <a:ahLst/>
            <a:cxnLst/>
            <a:rect l="l" t="t" r="r" b="b"/>
            <a:pathLst>
              <a:path w="1658620">
                <a:moveTo>
                  <a:pt x="0" y="0"/>
                </a:moveTo>
                <a:lnTo>
                  <a:pt x="1658111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49718" y="4413503"/>
            <a:ext cx="2864485" cy="0"/>
          </a:xfrm>
          <a:custGeom>
            <a:avLst/>
            <a:gdLst/>
            <a:ahLst/>
            <a:cxnLst/>
            <a:rect l="l" t="t" r="r" b="b"/>
            <a:pathLst>
              <a:path w="2864484">
                <a:moveTo>
                  <a:pt x="0" y="0"/>
                </a:moveTo>
                <a:lnTo>
                  <a:pt x="286435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09572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939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799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643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502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34639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90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04972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93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7530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597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456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300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144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003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847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7413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551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410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254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098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801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6610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505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349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208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052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911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755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615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5009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8303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162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2006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3865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709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7569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9413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1257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3116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4960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6819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8663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05078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2367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4211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77561" y="31664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70526" y="285407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061965" y="3939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929" y="32213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47894" y="25050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340856" y="36663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432297" y="29455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02628" y="278091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95592" y="36663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88556" y="33432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079996" y="350024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72960" y="255536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357364" y="261023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450317" y="2660522"/>
            <a:ext cx="169545" cy="196850"/>
          </a:xfrm>
          <a:custGeom>
            <a:avLst/>
            <a:gdLst/>
            <a:ahLst/>
            <a:cxnLst/>
            <a:rect l="l" t="t" r="r" b="b"/>
            <a:pathLst>
              <a:path w="169545" h="196850">
                <a:moveTo>
                  <a:pt x="76200" y="158496"/>
                </a:moveTo>
                <a:lnTo>
                  <a:pt x="38100" y="120396"/>
                </a:lnTo>
                <a:lnTo>
                  <a:pt x="0" y="158496"/>
                </a:lnTo>
                <a:lnTo>
                  <a:pt x="38100" y="196596"/>
                </a:lnTo>
                <a:lnTo>
                  <a:pt x="76200" y="158496"/>
                </a:lnTo>
                <a:close/>
              </a:path>
              <a:path w="169545" h="196850">
                <a:moveTo>
                  <a:pt x="169164" y="38100"/>
                </a:moveTo>
                <a:lnTo>
                  <a:pt x="131064" y="0"/>
                </a:lnTo>
                <a:lnTo>
                  <a:pt x="92964" y="38100"/>
                </a:lnTo>
                <a:lnTo>
                  <a:pt x="131064" y="76200"/>
                </a:lnTo>
                <a:lnTo>
                  <a:pt x="169164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36256" y="33752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7697" y="2787014"/>
            <a:ext cx="169163" cy="82296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7005066" y="266509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375397" y="34880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468360" y="29455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561324" y="172173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52764" y="233895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838682" y="2884550"/>
            <a:ext cx="169545" cy="184785"/>
          </a:xfrm>
          <a:custGeom>
            <a:avLst/>
            <a:gdLst/>
            <a:ahLst/>
            <a:cxnLst/>
            <a:rect l="l" t="t" r="r" b="b"/>
            <a:pathLst>
              <a:path w="169545" h="184785">
                <a:moveTo>
                  <a:pt x="76200" y="38100"/>
                </a:moveTo>
                <a:lnTo>
                  <a:pt x="38100" y="0"/>
                </a:ln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close/>
              </a:path>
              <a:path w="169545" h="184785">
                <a:moveTo>
                  <a:pt x="169164" y="146304"/>
                </a:moveTo>
                <a:lnTo>
                  <a:pt x="131064" y="108204"/>
                </a:lnTo>
                <a:lnTo>
                  <a:pt x="92964" y="146304"/>
                </a:lnTo>
                <a:lnTo>
                  <a:pt x="131064" y="184404"/>
                </a:lnTo>
                <a:lnTo>
                  <a:pt x="169164" y="146304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023097" y="256603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116060" y="278091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209024" y="15464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300464" y="210578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393428" y="23938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763761" y="305371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856726" y="2669666"/>
            <a:ext cx="167640" cy="187960"/>
          </a:xfrm>
          <a:custGeom>
            <a:avLst/>
            <a:gdLst/>
            <a:ahLst/>
            <a:cxnLst/>
            <a:rect l="l" t="t" r="r" b="b"/>
            <a:pathLst>
              <a:path w="167640" h="187960">
                <a:moveTo>
                  <a:pt x="76200" y="149352"/>
                </a:moveTo>
                <a:lnTo>
                  <a:pt x="38100" y="111252"/>
                </a:lnTo>
                <a:lnTo>
                  <a:pt x="0" y="149352"/>
                </a:lnTo>
                <a:lnTo>
                  <a:pt x="38100" y="187452"/>
                </a:lnTo>
                <a:lnTo>
                  <a:pt x="76200" y="149352"/>
                </a:lnTo>
                <a:close/>
              </a:path>
              <a:path w="167640" h="187960">
                <a:moveTo>
                  <a:pt x="167640" y="38100"/>
                </a:moveTo>
                <a:lnTo>
                  <a:pt x="129540" y="0"/>
                </a:lnTo>
                <a:lnTo>
                  <a:pt x="91440" y="38100"/>
                </a:lnTo>
                <a:lnTo>
                  <a:pt x="129540" y="76200"/>
                </a:lnTo>
                <a:lnTo>
                  <a:pt x="167640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89753" y="32045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982717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074158" y="43872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167122" y="3029330"/>
            <a:ext cx="327660" cy="155575"/>
          </a:xfrm>
          <a:custGeom>
            <a:avLst/>
            <a:gdLst/>
            <a:ahLst/>
            <a:cxnLst/>
            <a:rect l="l" t="t" r="r" b="b"/>
            <a:pathLst>
              <a:path w="327660" h="155575">
                <a:moveTo>
                  <a:pt x="50292" y="36576"/>
                </a:moveTo>
                <a:lnTo>
                  <a:pt x="0" y="36576"/>
                </a:lnTo>
                <a:lnTo>
                  <a:pt x="0" y="86868"/>
                </a:lnTo>
                <a:lnTo>
                  <a:pt x="50292" y="86868"/>
                </a:lnTo>
                <a:lnTo>
                  <a:pt x="50292" y="36576"/>
                </a:lnTo>
                <a:close/>
              </a:path>
              <a:path w="327660" h="155575">
                <a:moveTo>
                  <a:pt x="143256" y="0"/>
                </a:moveTo>
                <a:lnTo>
                  <a:pt x="92964" y="0"/>
                </a:lnTo>
                <a:lnTo>
                  <a:pt x="92964" y="50292"/>
                </a:lnTo>
                <a:lnTo>
                  <a:pt x="143256" y="50292"/>
                </a:lnTo>
                <a:lnTo>
                  <a:pt x="143256" y="0"/>
                </a:lnTo>
                <a:close/>
              </a:path>
              <a:path w="327660" h="155575">
                <a:moveTo>
                  <a:pt x="236220" y="105156"/>
                </a:moveTo>
                <a:lnTo>
                  <a:pt x="185928" y="105156"/>
                </a:lnTo>
                <a:lnTo>
                  <a:pt x="185928" y="155448"/>
                </a:lnTo>
                <a:lnTo>
                  <a:pt x="236220" y="155448"/>
                </a:lnTo>
                <a:lnTo>
                  <a:pt x="236220" y="105156"/>
                </a:lnTo>
                <a:close/>
              </a:path>
              <a:path w="327660" h="155575">
                <a:moveTo>
                  <a:pt x="327647" y="36576"/>
                </a:moveTo>
                <a:lnTo>
                  <a:pt x="277368" y="36576"/>
                </a:lnTo>
                <a:lnTo>
                  <a:pt x="277368" y="86868"/>
                </a:lnTo>
                <a:lnTo>
                  <a:pt x="327647" y="86868"/>
                </a:lnTo>
                <a:lnTo>
                  <a:pt x="327647" y="36576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814821" y="35002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907785" y="31542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000750" y="30186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369558" y="23541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462521" y="219875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555485" y="247916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648450" y="32320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017257" y="2726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387590" y="279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480554" y="130721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573518" y="22688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664957" y="2726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850886" y="2847974"/>
            <a:ext cx="143510" cy="86995"/>
          </a:xfrm>
          <a:custGeom>
            <a:avLst/>
            <a:gdLst/>
            <a:ahLst/>
            <a:cxnLst/>
            <a:rect l="l" t="t" r="r" b="b"/>
            <a:pathLst>
              <a:path w="143509" h="86994">
                <a:moveTo>
                  <a:pt x="50292" y="36576"/>
                </a:moveTo>
                <a:lnTo>
                  <a:pt x="0" y="36576"/>
                </a:lnTo>
                <a:lnTo>
                  <a:pt x="0" y="86868"/>
                </a:lnTo>
                <a:lnTo>
                  <a:pt x="50292" y="86868"/>
                </a:lnTo>
                <a:lnTo>
                  <a:pt x="50292" y="36576"/>
                </a:lnTo>
                <a:close/>
              </a:path>
              <a:path w="143509" h="86994">
                <a:moveTo>
                  <a:pt x="143256" y="0"/>
                </a:moveTo>
                <a:lnTo>
                  <a:pt x="92964" y="0"/>
                </a:lnTo>
                <a:lnTo>
                  <a:pt x="92964" y="50292"/>
                </a:lnTo>
                <a:lnTo>
                  <a:pt x="143256" y="50292"/>
                </a:lnTo>
                <a:lnTo>
                  <a:pt x="143256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035290" y="258127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128254" y="9658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221218" y="17613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312657" y="21850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405621" y="24989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775954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868918" y="27595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960357" y="29531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423654" y="30537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608057" y="31969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01021" y="35627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071354" y="22109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255757" y="30613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149090" y="323354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167121" y="25081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444490" y="30659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14821" y="26727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907785" y="29683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000751" y="25995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092190" y="33859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185153" y="19823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369558" y="12294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462521" y="22444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555487" y="23496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648451" y="27687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739890" y="2549270"/>
            <a:ext cx="143510" cy="70485"/>
          </a:xfrm>
          <a:custGeom>
            <a:avLst/>
            <a:gdLst/>
            <a:ahLst/>
            <a:cxnLst/>
            <a:rect l="l" t="t" r="r" b="b"/>
            <a:pathLst>
              <a:path w="143509" h="70485">
                <a:moveTo>
                  <a:pt x="50292" y="25146"/>
                </a:moveTo>
                <a:lnTo>
                  <a:pt x="48310" y="15367"/>
                </a:lnTo>
                <a:lnTo>
                  <a:pt x="42926" y="7366"/>
                </a:lnTo>
                <a:lnTo>
                  <a:pt x="34937" y="1981"/>
                </a:lnTo>
                <a:lnTo>
                  <a:pt x="25146" y="0"/>
                </a:lnTo>
                <a:lnTo>
                  <a:pt x="15354" y="1981"/>
                </a:lnTo>
                <a:lnTo>
                  <a:pt x="7353" y="7366"/>
                </a:lnTo>
                <a:lnTo>
                  <a:pt x="1968" y="15367"/>
                </a:lnTo>
                <a:lnTo>
                  <a:pt x="0" y="25146"/>
                </a:lnTo>
                <a:lnTo>
                  <a:pt x="1968" y="34937"/>
                </a:lnTo>
                <a:lnTo>
                  <a:pt x="7353" y="42938"/>
                </a:lnTo>
                <a:lnTo>
                  <a:pt x="15354" y="48323"/>
                </a:lnTo>
                <a:lnTo>
                  <a:pt x="25146" y="50292"/>
                </a:lnTo>
                <a:lnTo>
                  <a:pt x="34937" y="48323"/>
                </a:lnTo>
                <a:lnTo>
                  <a:pt x="42926" y="42938"/>
                </a:lnTo>
                <a:lnTo>
                  <a:pt x="48310" y="34937"/>
                </a:lnTo>
                <a:lnTo>
                  <a:pt x="50292" y="25146"/>
                </a:lnTo>
                <a:close/>
              </a:path>
              <a:path w="143509" h="70485">
                <a:moveTo>
                  <a:pt x="143256" y="44958"/>
                </a:moveTo>
                <a:lnTo>
                  <a:pt x="141274" y="35179"/>
                </a:lnTo>
                <a:lnTo>
                  <a:pt x="135890" y="27178"/>
                </a:lnTo>
                <a:lnTo>
                  <a:pt x="127889" y="21793"/>
                </a:lnTo>
                <a:lnTo>
                  <a:pt x="118110" y="19812"/>
                </a:lnTo>
                <a:lnTo>
                  <a:pt x="108318" y="21793"/>
                </a:lnTo>
                <a:lnTo>
                  <a:pt x="100317" y="27178"/>
                </a:lnTo>
                <a:lnTo>
                  <a:pt x="94932" y="35179"/>
                </a:lnTo>
                <a:lnTo>
                  <a:pt x="92964" y="44958"/>
                </a:lnTo>
                <a:lnTo>
                  <a:pt x="94932" y="54749"/>
                </a:lnTo>
                <a:lnTo>
                  <a:pt x="100317" y="62750"/>
                </a:lnTo>
                <a:lnTo>
                  <a:pt x="108318" y="68135"/>
                </a:lnTo>
                <a:lnTo>
                  <a:pt x="118110" y="70104"/>
                </a:lnTo>
                <a:lnTo>
                  <a:pt x="127889" y="68135"/>
                </a:lnTo>
                <a:lnTo>
                  <a:pt x="135890" y="62750"/>
                </a:lnTo>
                <a:lnTo>
                  <a:pt x="141274" y="54749"/>
                </a:lnTo>
                <a:lnTo>
                  <a:pt x="143256" y="44958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017259" y="26468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387590" y="9566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480554" y="17445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573518" y="22017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664959" y="258127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850887" y="28037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943851" y="23298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035290" y="21819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128254" y="12752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221218" y="18512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312659" y="22292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405623" y="25751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775954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868918" y="236943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960359" y="279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423654" y="30308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608058" y="3012566"/>
            <a:ext cx="143510" cy="91440"/>
          </a:xfrm>
          <a:custGeom>
            <a:avLst/>
            <a:gdLst/>
            <a:ahLst/>
            <a:cxnLst/>
            <a:rect l="l" t="t" r="r" b="b"/>
            <a:pathLst>
              <a:path w="143509" h="91439">
                <a:moveTo>
                  <a:pt x="50292" y="66294"/>
                </a:moveTo>
                <a:lnTo>
                  <a:pt x="48310" y="56515"/>
                </a:lnTo>
                <a:lnTo>
                  <a:pt x="42926" y="48514"/>
                </a:lnTo>
                <a:lnTo>
                  <a:pt x="34937" y="43129"/>
                </a:lnTo>
                <a:lnTo>
                  <a:pt x="25146" y="41148"/>
                </a:lnTo>
                <a:lnTo>
                  <a:pt x="15354" y="43129"/>
                </a:lnTo>
                <a:lnTo>
                  <a:pt x="7353" y="48514"/>
                </a:lnTo>
                <a:lnTo>
                  <a:pt x="1968" y="56515"/>
                </a:lnTo>
                <a:lnTo>
                  <a:pt x="0" y="66294"/>
                </a:lnTo>
                <a:lnTo>
                  <a:pt x="1968" y="76085"/>
                </a:lnTo>
                <a:lnTo>
                  <a:pt x="7353" y="84086"/>
                </a:lnTo>
                <a:lnTo>
                  <a:pt x="15354" y="89471"/>
                </a:lnTo>
                <a:lnTo>
                  <a:pt x="25146" y="91440"/>
                </a:lnTo>
                <a:lnTo>
                  <a:pt x="34937" y="89471"/>
                </a:lnTo>
                <a:lnTo>
                  <a:pt x="42926" y="84086"/>
                </a:lnTo>
                <a:lnTo>
                  <a:pt x="48310" y="76085"/>
                </a:lnTo>
                <a:lnTo>
                  <a:pt x="50292" y="66294"/>
                </a:lnTo>
                <a:close/>
              </a:path>
              <a:path w="143509" h="91439">
                <a:moveTo>
                  <a:pt x="143256" y="25146"/>
                </a:moveTo>
                <a:lnTo>
                  <a:pt x="141274" y="15367"/>
                </a:lnTo>
                <a:lnTo>
                  <a:pt x="135890" y="7366"/>
                </a:lnTo>
                <a:lnTo>
                  <a:pt x="127889" y="1981"/>
                </a:lnTo>
                <a:lnTo>
                  <a:pt x="118110" y="0"/>
                </a:lnTo>
                <a:lnTo>
                  <a:pt x="108318" y="1981"/>
                </a:lnTo>
                <a:lnTo>
                  <a:pt x="100317" y="7366"/>
                </a:lnTo>
                <a:lnTo>
                  <a:pt x="94932" y="15367"/>
                </a:lnTo>
                <a:lnTo>
                  <a:pt x="92964" y="25146"/>
                </a:lnTo>
                <a:lnTo>
                  <a:pt x="94932" y="34937"/>
                </a:lnTo>
                <a:lnTo>
                  <a:pt x="100317" y="42938"/>
                </a:lnTo>
                <a:lnTo>
                  <a:pt x="108318" y="48323"/>
                </a:lnTo>
                <a:lnTo>
                  <a:pt x="118110" y="50292"/>
                </a:lnTo>
                <a:lnTo>
                  <a:pt x="127889" y="48323"/>
                </a:lnTo>
                <a:lnTo>
                  <a:pt x="135890" y="42938"/>
                </a:lnTo>
                <a:lnTo>
                  <a:pt x="141274" y="34937"/>
                </a:lnTo>
                <a:lnTo>
                  <a:pt x="143256" y="25146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0071354" y="29759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6" name="object 146"/>
          <p:cNvGrpSpPr/>
          <p:nvPr/>
        </p:nvGrpSpPr>
        <p:grpSpPr>
          <a:xfrm>
            <a:off x="1949195" y="1331975"/>
            <a:ext cx="8525510" cy="3136265"/>
            <a:chOff x="1949195" y="1331975"/>
            <a:chExt cx="8525510" cy="3136265"/>
          </a:xfrm>
        </p:grpSpPr>
        <p:sp>
          <p:nvSpPr>
            <p:cNvPr id="147" name="object 147"/>
            <p:cNvSpPr/>
            <p:nvPr/>
          </p:nvSpPr>
          <p:spPr>
            <a:xfrm>
              <a:off x="10255757" y="305523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955291" y="1338071"/>
              <a:ext cx="8513445" cy="3075940"/>
            </a:xfrm>
            <a:custGeom>
              <a:avLst/>
              <a:gdLst/>
              <a:ahLst/>
              <a:cxnLst/>
              <a:rect l="l" t="t" r="r" b="b"/>
              <a:pathLst>
                <a:path w="8513445" h="3075940">
                  <a:moveTo>
                    <a:pt x="0" y="2606040"/>
                  </a:moveTo>
                  <a:lnTo>
                    <a:pt x="92964" y="3075432"/>
                  </a:lnTo>
                  <a:lnTo>
                    <a:pt x="185928" y="3075432"/>
                  </a:lnTo>
                  <a:lnTo>
                    <a:pt x="277368" y="3075432"/>
                  </a:lnTo>
                  <a:lnTo>
                    <a:pt x="370332" y="2889504"/>
                  </a:lnTo>
                  <a:lnTo>
                    <a:pt x="463295" y="3075432"/>
                  </a:lnTo>
                  <a:lnTo>
                    <a:pt x="556260" y="2264664"/>
                  </a:lnTo>
                  <a:lnTo>
                    <a:pt x="647700" y="3022091"/>
                  </a:lnTo>
                  <a:lnTo>
                    <a:pt x="740664" y="3075432"/>
                  </a:lnTo>
                  <a:lnTo>
                    <a:pt x="833628" y="3075432"/>
                  </a:lnTo>
                  <a:lnTo>
                    <a:pt x="925068" y="3075432"/>
                  </a:lnTo>
                  <a:lnTo>
                    <a:pt x="1018032" y="3075432"/>
                  </a:lnTo>
                  <a:lnTo>
                    <a:pt x="1110996" y="3075432"/>
                  </a:lnTo>
                  <a:lnTo>
                    <a:pt x="1203960" y="3075432"/>
                  </a:lnTo>
                  <a:lnTo>
                    <a:pt x="1295400" y="3075432"/>
                  </a:lnTo>
                  <a:lnTo>
                    <a:pt x="1388364" y="3066288"/>
                  </a:lnTo>
                  <a:lnTo>
                    <a:pt x="1481328" y="3075432"/>
                  </a:lnTo>
                  <a:lnTo>
                    <a:pt x="1572768" y="3075432"/>
                  </a:lnTo>
                  <a:lnTo>
                    <a:pt x="1665732" y="3075432"/>
                  </a:lnTo>
                  <a:lnTo>
                    <a:pt x="1758695" y="3075432"/>
                  </a:lnTo>
                  <a:lnTo>
                    <a:pt x="1851660" y="3075432"/>
                  </a:lnTo>
                  <a:lnTo>
                    <a:pt x="1943100" y="3075432"/>
                  </a:lnTo>
                  <a:lnTo>
                    <a:pt x="2036064" y="3075432"/>
                  </a:lnTo>
                  <a:lnTo>
                    <a:pt x="2129028" y="2694432"/>
                  </a:lnTo>
                  <a:lnTo>
                    <a:pt x="2220468" y="3075432"/>
                  </a:lnTo>
                  <a:lnTo>
                    <a:pt x="2313432" y="3075432"/>
                  </a:lnTo>
                  <a:lnTo>
                    <a:pt x="2406396" y="3075432"/>
                  </a:lnTo>
                  <a:lnTo>
                    <a:pt x="2497836" y="3075432"/>
                  </a:lnTo>
                  <a:lnTo>
                    <a:pt x="2590800" y="3075432"/>
                  </a:lnTo>
                  <a:lnTo>
                    <a:pt x="2683764" y="3070860"/>
                  </a:lnTo>
                  <a:lnTo>
                    <a:pt x="2776728" y="3075432"/>
                  </a:lnTo>
                  <a:lnTo>
                    <a:pt x="2868168" y="3075432"/>
                  </a:lnTo>
                  <a:lnTo>
                    <a:pt x="2961132" y="3070860"/>
                  </a:lnTo>
                  <a:lnTo>
                    <a:pt x="3054096" y="3061716"/>
                  </a:lnTo>
                  <a:lnTo>
                    <a:pt x="3145536" y="3070860"/>
                  </a:lnTo>
                  <a:lnTo>
                    <a:pt x="3238500" y="2822447"/>
                  </a:lnTo>
                  <a:lnTo>
                    <a:pt x="3331464" y="3035808"/>
                  </a:lnTo>
                  <a:lnTo>
                    <a:pt x="3424428" y="3075432"/>
                  </a:lnTo>
                  <a:lnTo>
                    <a:pt x="3515867" y="3075432"/>
                  </a:lnTo>
                  <a:lnTo>
                    <a:pt x="3608832" y="559307"/>
                  </a:lnTo>
                  <a:lnTo>
                    <a:pt x="3701796" y="3075432"/>
                  </a:lnTo>
                  <a:lnTo>
                    <a:pt x="3793236" y="3075432"/>
                  </a:lnTo>
                  <a:lnTo>
                    <a:pt x="3886200" y="3075432"/>
                  </a:lnTo>
                  <a:lnTo>
                    <a:pt x="3979164" y="3075432"/>
                  </a:lnTo>
                  <a:lnTo>
                    <a:pt x="4072128" y="368807"/>
                  </a:lnTo>
                  <a:lnTo>
                    <a:pt x="4163567" y="3035808"/>
                  </a:lnTo>
                  <a:lnTo>
                    <a:pt x="4256532" y="3070860"/>
                  </a:lnTo>
                  <a:lnTo>
                    <a:pt x="4349496" y="3075432"/>
                  </a:lnTo>
                  <a:lnTo>
                    <a:pt x="4440936" y="3075432"/>
                  </a:lnTo>
                  <a:lnTo>
                    <a:pt x="4533900" y="3075432"/>
                  </a:lnTo>
                  <a:lnTo>
                    <a:pt x="4626864" y="2977896"/>
                  </a:lnTo>
                  <a:lnTo>
                    <a:pt x="4719828" y="2924555"/>
                  </a:lnTo>
                  <a:lnTo>
                    <a:pt x="4811268" y="2964179"/>
                  </a:lnTo>
                  <a:lnTo>
                    <a:pt x="4904232" y="3075432"/>
                  </a:lnTo>
                  <a:lnTo>
                    <a:pt x="4997196" y="3075432"/>
                  </a:lnTo>
                  <a:lnTo>
                    <a:pt x="5088636" y="3075432"/>
                  </a:lnTo>
                  <a:lnTo>
                    <a:pt x="5181600" y="3075432"/>
                  </a:lnTo>
                  <a:lnTo>
                    <a:pt x="5274564" y="1967483"/>
                  </a:lnTo>
                  <a:lnTo>
                    <a:pt x="5367528" y="3075432"/>
                  </a:lnTo>
                  <a:lnTo>
                    <a:pt x="5458968" y="3075432"/>
                  </a:lnTo>
                  <a:lnTo>
                    <a:pt x="5551932" y="3075432"/>
                  </a:lnTo>
                  <a:lnTo>
                    <a:pt x="5644896" y="3075432"/>
                  </a:lnTo>
                  <a:lnTo>
                    <a:pt x="5736336" y="3075432"/>
                  </a:lnTo>
                  <a:lnTo>
                    <a:pt x="5829300" y="3075432"/>
                  </a:lnTo>
                  <a:lnTo>
                    <a:pt x="5922264" y="3075432"/>
                  </a:lnTo>
                  <a:lnTo>
                    <a:pt x="6015228" y="2281428"/>
                  </a:lnTo>
                  <a:lnTo>
                    <a:pt x="6106668" y="3075432"/>
                  </a:lnTo>
                  <a:lnTo>
                    <a:pt x="6199632" y="3075432"/>
                  </a:lnTo>
                  <a:lnTo>
                    <a:pt x="6292596" y="3075432"/>
                  </a:lnTo>
                  <a:lnTo>
                    <a:pt x="6384036" y="3075432"/>
                  </a:lnTo>
                  <a:lnTo>
                    <a:pt x="6477000" y="3075432"/>
                  </a:lnTo>
                  <a:lnTo>
                    <a:pt x="6569964" y="3075432"/>
                  </a:lnTo>
                  <a:lnTo>
                    <a:pt x="6661404" y="3066288"/>
                  </a:lnTo>
                  <a:lnTo>
                    <a:pt x="6754368" y="3075432"/>
                  </a:lnTo>
                  <a:lnTo>
                    <a:pt x="6847332" y="3075432"/>
                  </a:lnTo>
                  <a:lnTo>
                    <a:pt x="6940296" y="3075432"/>
                  </a:lnTo>
                  <a:lnTo>
                    <a:pt x="7031735" y="3075432"/>
                  </a:lnTo>
                  <a:lnTo>
                    <a:pt x="7124700" y="2973324"/>
                  </a:lnTo>
                  <a:lnTo>
                    <a:pt x="7217664" y="3075432"/>
                  </a:lnTo>
                  <a:lnTo>
                    <a:pt x="7309104" y="3070860"/>
                  </a:lnTo>
                  <a:lnTo>
                    <a:pt x="7402068" y="3070860"/>
                  </a:lnTo>
                  <a:lnTo>
                    <a:pt x="7495032" y="3075432"/>
                  </a:lnTo>
                  <a:lnTo>
                    <a:pt x="7587996" y="3048000"/>
                  </a:lnTo>
                  <a:lnTo>
                    <a:pt x="7679435" y="3075432"/>
                  </a:lnTo>
                  <a:lnTo>
                    <a:pt x="7772400" y="2955035"/>
                  </a:lnTo>
                  <a:lnTo>
                    <a:pt x="7865364" y="3075432"/>
                  </a:lnTo>
                  <a:lnTo>
                    <a:pt x="7956804" y="3075432"/>
                  </a:lnTo>
                  <a:lnTo>
                    <a:pt x="8049768" y="3075432"/>
                  </a:lnTo>
                  <a:lnTo>
                    <a:pt x="8142732" y="3075432"/>
                  </a:lnTo>
                  <a:lnTo>
                    <a:pt x="8235696" y="3066288"/>
                  </a:lnTo>
                  <a:lnTo>
                    <a:pt x="8327135" y="0"/>
                  </a:lnTo>
                  <a:lnTo>
                    <a:pt x="8420100" y="3075432"/>
                  </a:lnTo>
                  <a:lnTo>
                    <a:pt x="8513064" y="3075432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217669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50291" y="0"/>
                  </a:moveTo>
                  <a:lnTo>
                    <a:pt x="0" y="100584"/>
                  </a:lnTo>
                  <a:lnTo>
                    <a:pt x="100583" y="100584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7833" y="4358258"/>
              <a:ext cx="109728" cy="109728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5790438" y="4362830"/>
              <a:ext cx="1859280" cy="100965"/>
            </a:xfrm>
            <a:custGeom>
              <a:avLst/>
              <a:gdLst/>
              <a:ahLst/>
              <a:cxnLst/>
              <a:rect l="l" t="t" r="r" b="b"/>
              <a:pathLst>
                <a:path w="1859279" h="100964">
                  <a:moveTo>
                    <a:pt x="100584" y="0"/>
                  </a:moveTo>
                  <a:lnTo>
                    <a:pt x="50292" y="0"/>
                  </a:lnTo>
                  <a:lnTo>
                    <a:pt x="0" y="0"/>
                  </a:lnTo>
                  <a:lnTo>
                    <a:pt x="0" y="100584"/>
                  </a:lnTo>
                  <a:lnTo>
                    <a:pt x="50292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1859279" h="100964">
                  <a:moveTo>
                    <a:pt x="1859267" y="0"/>
                  </a:moveTo>
                  <a:lnTo>
                    <a:pt x="1758696" y="0"/>
                  </a:lnTo>
                  <a:lnTo>
                    <a:pt x="1758696" y="100584"/>
                  </a:lnTo>
                  <a:lnTo>
                    <a:pt x="1859267" y="100584"/>
                  </a:lnTo>
                  <a:lnTo>
                    <a:pt x="185926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790437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549133" y="4362830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2"/>
                  </a:moveTo>
                  <a:lnTo>
                    <a:pt x="0" y="100584"/>
                  </a:lnTo>
                  <a:lnTo>
                    <a:pt x="50291" y="100584"/>
                  </a:lnTo>
                  <a:lnTo>
                    <a:pt x="50291" y="50292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2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549133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83" y="100584"/>
                  </a:moveTo>
                  <a:lnTo>
                    <a:pt x="0" y="0"/>
                  </a:lnTo>
                </a:path>
                <a:path w="100965" h="100964">
                  <a:moveTo>
                    <a:pt x="50291" y="0"/>
                  </a:moveTo>
                  <a:lnTo>
                    <a:pt x="50291" y="100584"/>
                  </a:lnTo>
                </a:path>
                <a:path w="100965" h="100964">
                  <a:moveTo>
                    <a:pt x="0" y="100584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" name="object 155"/>
          <p:cNvSpPr txBox="1"/>
          <p:nvPr/>
        </p:nvSpPr>
        <p:spPr>
          <a:xfrm>
            <a:off x="10607483" y="431815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607483" y="343221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0607483" y="254627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0607483" y="166033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0607483" y="774396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732888" y="4318382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674938" y="343244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616988" y="2546503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559038" y="1660564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501087" y="774625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895783" y="4472373"/>
            <a:ext cx="865251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11/30/2019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12/30/2019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2/4/2020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2/6/2020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2/8/2020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0729021" y="2027513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333575" y="1562895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2241326" y="254381"/>
            <a:ext cx="771017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609340" marR="5080" indent="-3597275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December</a:t>
            </a:r>
            <a:r>
              <a:rPr sz="1400" spc="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9th,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2019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 coli</a:t>
            </a:r>
            <a:r>
              <a:rPr sz="1400" i="1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3902964" y="519379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 txBox="1"/>
          <p:nvPr/>
        </p:nvSpPr>
        <p:spPr>
          <a:xfrm>
            <a:off x="4070112" y="5054827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 dirty="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3909059" y="541477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909059" y="562813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813047" y="587044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902964" y="605180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64008"/>
                </a:lnTo>
                <a:lnTo>
                  <a:pt x="64007" y="64008"/>
                </a:lnTo>
                <a:lnTo>
                  <a:pt x="320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5" name="object 17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260591"/>
            <a:ext cx="73152" cy="73151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475476"/>
            <a:ext cx="73152" cy="73151"/>
          </a:xfrm>
          <a:prstGeom prst="rect">
            <a:avLst/>
          </a:prstGeom>
        </p:spPr>
      </p:pic>
      <p:sp>
        <p:nvSpPr>
          <p:cNvPr id="189" name="TextBox 188">
            <a:extLst>
              <a:ext uri="{FF2B5EF4-FFF2-40B4-BE49-F238E27FC236}">
                <a16:creationId xmlns:a16="http://schemas.microsoft.com/office/drawing/2014/main" id="{528F6CA3-019B-4741-8D9C-A4447C875832}"/>
              </a:ext>
            </a:extLst>
          </p:cNvPr>
          <p:cNvSpPr txBox="1"/>
          <p:nvPr/>
        </p:nvSpPr>
        <p:spPr>
          <a:xfrm>
            <a:off x="380999" y="5105400"/>
            <a:ext cx="11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12/24/19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oup 180">
            <a:extLst>
              <a:ext uri="{FF2B5EF4-FFF2-40B4-BE49-F238E27FC236}">
                <a16:creationId xmlns:a16="http://schemas.microsoft.com/office/drawing/2014/main" id="{226BF1DB-7042-401C-881E-09576562EF48}"/>
              </a:ext>
            </a:extLst>
          </p:cNvPr>
          <p:cNvGrpSpPr/>
          <p:nvPr/>
        </p:nvGrpSpPr>
        <p:grpSpPr>
          <a:xfrm>
            <a:off x="6436867" y="895038"/>
            <a:ext cx="1260731" cy="3532749"/>
            <a:chOff x="5135679" y="152399"/>
            <a:chExt cx="1205340" cy="4148106"/>
          </a:xfrm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9294FA7D-12EB-467C-ACED-DE2C5D726C4E}"/>
                </a:ext>
              </a:extLst>
            </p:cNvPr>
            <p:cNvSpPr/>
            <p:nvPr/>
          </p:nvSpPr>
          <p:spPr>
            <a:xfrm>
              <a:off x="5682528" y="152399"/>
              <a:ext cx="383189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BA92F840-BC65-4DBB-ACDE-2D040FE616EF}"/>
                </a:ext>
              </a:extLst>
            </p:cNvPr>
            <p:cNvSpPr/>
            <p:nvPr/>
          </p:nvSpPr>
          <p:spPr>
            <a:xfrm>
              <a:off x="5310286" y="157453"/>
              <a:ext cx="348437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BB465975-732C-4F65-83C5-383E7BA60EBF}"/>
                </a:ext>
              </a:extLst>
            </p:cNvPr>
            <p:cNvSpPr txBox="1"/>
            <p:nvPr/>
          </p:nvSpPr>
          <p:spPr>
            <a:xfrm>
              <a:off x="5135679" y="3944609"/>
              <a:ext cx="1205340" cy="325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1909572" y="3526535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9572" y="2641092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9572" y="1755648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9572" y="868680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09572" y="4413503"/>
            <a:ext cx="2863215" cy="0"/>
          </a:xfrm>
          <a:custGeom>
            <a:avLst/>
            <a:gdLst/>
            <a:ahLst/>
            <a:cxnLst/>
            <a:rect l="l" t="t" r="r" b="b"/>
            <a:pathLst>
              <a:path w="2863215">
                <a:moveTo>
                  <a:pt x="0" y="0"/>
                </a:moveTo>
                <a:lnTo>
                  <a:pt x="2862833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72990" y="4413503"/>
            <a:ext cx="917575" cy="0"/>
          </a:xfrm>
          <a:custGeom>
            <a:avLst/>
            <a:gdLst/>
            <a:ahLst/>
            <a:cxnLst/>
            <a:rect l="l" t="t" r="r" b="b"/>
            <a:pathLst>
              <a:path w="917575">
                <a:moveTo>
                  <a:pt x="0" y="0"/>
                </a:moveTo>
                <a:lnTo>
                  <a:pt x="91744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91021" y="4413503"/>
            <a:ext cx="1658620" cy="0"/>
          </a:xfrm>
          <a:custGeom>
            <a:avLst/>
            <a:gdLst/>
            <a:ahLst/>
            <a:cxnLst/>
            <a:rect l="l" t="t" r="r" b="b"/>
            <a:pathLst>
              <a:path w="1658620">
                <a:moveTo>
                  <a:pt x="0" y="0"/>
                </a:moveTo>
                <a:lnTo>
                  <a:pt x="1658111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49718" y="4413503"/>
            <a:ext cx="2864485" cy="0"/>
          </a:xfrm>
          <a:custGeom>
            <a:avLst/>
            <a:gdLst/>
            <a:ahLst/>
            <a:cxnLst/>
            <a:rect l="l" t="t" r="r" b="b"/>
            <a:pathLst>
              <a:path w="2864484">
                <a:moveTo>
                  <a:pt x="0" y="0"/>
                </a:moveTo>
                <a:lnTo>
                  <a:pt x="286435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09572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939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799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643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502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34639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90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04972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93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7530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597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456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300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144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003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847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7413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551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410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254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098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801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6610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505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349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208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052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911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755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615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5009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8303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162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2006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3865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709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7569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9413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1257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3116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4960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6819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8663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05078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2367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4211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77561" y="31664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70526" y="285407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061965" y="3939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929" y="32213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47894" y="25050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340856" y="36663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432297" y="29455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02628" y="278091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95592" y="36663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88556" y="33432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079996" y="350024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72960" y="255536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357364" y="261023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450317" y="2660522"/>
            <a:ext cx="169545" cy="196850"/>
          </a:xfrm>
          <a:custGeom>
            <a:avLst/>
            <a:gdLst/>
            <a:ahLst/>
            <a:cxnLst/>
            <a:rect l="l" t="t" r="r" b="b"/>
            <a:pathLst>
              <a:path w="169545" h="196850">
                <a:moveTo>
                  <a:pt x="76200" y="158496"/>
                </a:moveTo>
                <a:lnTo>
                  <a:pt x="38100" y="120396"/>
                </a:lnTo>
                <a:lnTo>
                  <a:pt x="0" y="158496"/>
                </a:lnTo>
                <a:lnTo>
                  <a:pt x="38100" y="196596"/>
                </a:lnTo>
                <a:lnTo>
                  <a:pt x="76200" y="158496"/>
                </a:lnTo>
                <a:close/>
              </a:path>
              <a:path w="169545" h="196850">
                <a:moveTo>
                  <a:pt x="169164" y="38100"/>
                </a:moveTo>
                <a:lnTo>
                  <a:pt x="131064" y="0"/>
                </a:lnTo>
                <a:lnTo>
                  <a:pt x="92964" y="38100"/>
                </a:lnTo>
                <a:lnTo>
                  <a:pt x="131064" y="76200"/>
                </a:lnTo>
                <a:lnTo>
                  <a:pt x="169164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36256" y="33752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27697" y="2787014"/>
            <a:ext cx="169163" cy="82296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7005066" y="266509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375397" y="34880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468360" y="29455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561324" y="172173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52764" y="233895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838682" y="2884550"/>
            <a:ext cx="169545" cy="184785"/>
          </a:xfrm>
          <a:custGeom>
            <a:avLst/>
            <a:gdLst/>
            <a:ahLst/>
            <a:cxnLst/>
            <a:rect l="l" t="t" r="r" b="b"/>
            <a:pathLst>
              <a:path w="169545" h="184785">
                <a:moveTo>
                  <a:pt x="76200" y="38100"/>
                </a:moveTo>
                <a:lnTo>
                  <a:pt x="38100" y="0"/>
                </a:ln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close/>
              </a:path>
              <a:path w="169545" h="184785">
                <a:moveTo>
                  <a:pt x="169164" y="146304"/>
                </a:moveTo>
                <a:lnTo>
                  <a:pt x="131064" y="108204"/>
                </a:lnTo>
                <a:lnTo>
                  <a:pt x="92964" y="146304"/>
                </a:lnTo>
                <a:lnTo>
                  <a:pt x="131064" y="184404"/>
                </a:lnTo>
                <a:lnTo>
                  <a:pt x="169164" y="146304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023097" y="256603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116060" y="278091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209024" y="15464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300464" y="210578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393428" y="23938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763761" y="305371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856726" y="2669666"/>
            <a:ext cx="167640" cy="187960"/>
          </a:xfrm>
          <a:custGeom>
            <a:avLst/>
            <a:gdLst/>
            <a:ahLst/>
            <a:cxnLst/>
            <a:rect l="l" t="t" r="r" b="b"/>
            <a:pathLst>
              <a:path w="167640" h="187960">
                <a:moveTo>
                  <a:pt x="76200" y="149352"/>
                </a:moveTo>
                <a:lnTo>
                  <a:pt x="38100" y="111252"/>
                </a:lnTo>
                <a:lnTo>
                  <a:pt x="0" y="149352"/>
                </a:lnTo>
                <a:lnTo>
                  <a:pt x="38100" y="187452"/>
                </a:lnTo>
                <a:lnTo>
                  <a:pt x="76200" y="149352"/>
                </a:lnTo>
                <a:close/>
              </a:path>
              <a:path w="167640" h="187960">
                <a:moveTo>
                  <a:pt x="167640" y="38100"/>
                </a:moveTo>
                <a:lnTo>
                  <a:pt x="129540" y="0"/>
                </a:lnTo>
                <a:lnTo>
                  <a:pt x="91440" y="38100"/>
                </a:lnTo>
                <a:lnTo>
                  <a:pt x="129540" y="76200"/>
                </a:lnTo>
                <a:lnTo>
                  <a:pt x="167640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89753" y="32045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982717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074158" y="43872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167122" y="3029330"/>
            <a:ext cx="327660" cy="155575"/>
          </a:xfrm>
          <a:custGeom>
            <a:avLst/>
            <a:gdLst/>
            <a:ahLst/>
            <a:cxnLst/>
            <a:rect l="l" t="t" r="r" b="b"/>
            <a:pathLst>
              <a:path w="327660" h="155575">
                <a:moveTo>
                  <a:pt x="50292" y="36576"/>
                </a:moveTo>
                <a:lnTo>
                  <a:pt x="0" y="36576"/>
                </a:lnTo>
                <a:lnTo>
                  <a:pt x="0" y="86868"/>
                </a:lnTo>
                <a:lnTo>
                  <a:pt x="50292" y="86868"/>
                </a:lnTo>
                <a:lnTo>
                  <a:pt x="50292" y="36576"/>
                </a:lnTo>
                <a:close/>
              </a:path>
              <a:path w="327660" h="155575">
                <a:moveTo>
                  <a:pt x="143256" y="0"/>
                </a:moveTo>
                <a:lnTo>
                  <a:pt x="92964" y="0"/>
                </a:lnTo>
                <a:lnTo>
                  <a:pt x="92964" y="50292"/>
                </a:lnTo>
                <a:lnTo>
                  <a:pt x="143256" y="50292"/>
                </a:lnTo>
                <a:lnTo>
                  <a:pt x="143256" y="0"/>
                </a:lnTo>
                <a:close/>
              </a:path>
              <a:path w="327660" h="155575">
                <a:moveTo>
                  <a:pt x="236220" y="105156"/>
                </a:moveTo>
                <a:lnTo>
                  <a:pt x="185928" y="105156"/>
                </a:lnTo>
                <a:lnTo>
                  <a:pt x="185928" y="155448"/>
                </a:lnTo>
                <a:lnTo>
                  <a:pt x="236220" y="155448"/>
                </a:lnTo>
                <a:lnTo>
                  <a:pt x="236220" y="105156"/>
                </a:lnTo>
                <a:close/>
              </a:path>
              <a:path w="327660" h="155575">
                <a:moveTo>
                  <a:pt x="327647" y="36576"/>
                </a:moveTo>
                <a:lnTo>
                  <a:pt x="277368" y="36576"/>
                </a:lnTo>
                <a:lnTo>
                  <a:pt x="277368" y="86868"/>
                </a:lnTo>
                <a:lnTo>
                  <a:pt x="327647" y="86868"/>
                </a:lnTo>
                <a:lnTo>
                  <a:pt x="327647" y="36576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814821" y="35002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907785" y="31542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000750" y="30186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369558" y="23541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462521" y="219875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555485" y="247916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648450" y="32320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017257" y="2726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387590" y="279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480554" y="130721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573518" y="22688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664957" y="2726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850886" y="2847974"/>
            <a:ext cx="143510" cy="86995"/>
          </a:xfrm>
          <a:custGeom>
            <a:avLst/>
            <a:gdLst/>
            <a:ahLst/>
            <a:cxnLst/>
            <a:rect l="l" t="t" r="r" b="b"/>
            <a:pathLst>
              <a:path w="143509" h="86994">
                <a:moveTo>
                  <a:pt x="50292" y="36576"/>
                </a:moveTo>
                <a:lnTo>
                  <a:pt x="0" y="36576"/>
                </a:lnTo>
                <a:lnTo>
                  <a:pt x="0" y="86868"/>
                </a:lnTo>
                <a:lnTo>
                  <a:pt x="50292" y="86868"/>
                </a:lnTo>
                <a:lnTo>
                  <a:pt x="50292" y="36576"/>
                </a:lnTo>
                <a:close/>
              </a:path>
              <a:path w="143509" h="86994">
                <a:moveTo>
                  <a:pt x="143256" y="0"/>
                </a:moveTo>
                <a:lnTo>
                  <a:pt x="92964" y="0"/>
                </a:lnTo>
                <a:lnTo>
                  <a:pt x="92964" y="50292"/>
                </a:lnTo>
                <a:lnTo>
                  <a:pt x="143256" y="50292"/>
                </a:lnTo>
                <a:lnTo>
                  <a:pt x="143256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035290" y="258127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128254" y="9658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221218" y="17613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312657" y="21850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405621" y="24989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775954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868918" y="27595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960357" y="29531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423654" y="30537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608057" y="31969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01021" y="35627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071354" y="22109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255757" y="30613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149090" y="323354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167121" y="25081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444490" y="30659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14821" y="26727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907785" y="29683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000751" y="25995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092190" y="33859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185153" y="19823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369558" y="12294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462521" y="22444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555487" y="23496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648451" y="27687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739890" y="2549270"/>
            <a:ext cx="143510" cy="70485"/>
          </a:xfrm>
          <a:custGeom>
            <a:avLst/>
            <a:gdLst/>
            <a:ahLst/>
            <a:cxnLst/>
            <a:rect l="l" t="t" r="r" b="b"/>
            <a:pathLst>
              <a:path w="143509" h="70485">
                <a:moveTo>
                  <a:pt x="50292" y="25146"/>
                </a:moveTo>
                <a:lnTo>
                  <a:pt x="48310" y="15367"/>
                </a:lnTo>
                <a:lnTo>
                  <a:pt x="42926" y="7366"/>
                </a:lnTo>
                <a:lnTo>
                  <a:pt x="34937" y="1981"/>
                </a:lnTo>
                <a:lnTo>
                  <a:pt x="25146" y="0"/>
                </a:lnTo>
                <a:lnTo>
                  <a:pt x="15354" y="1981"/>
                </a:lnTo>
                <a:lnTo>
                  <a:pt x="7353" y="7366"/>
                </a:lnTo>
                <a:lnTo>
                  <a:pt x="1968" y="15367"/>
                </a:lnTo>
                <a:lnTo>
                  <a:pt x="0" y="25146"/>
                </a:lnTo>
                <a:lnTo>
                  <a:pt x="1968" y="34937"/>
                </a:lnTo>
                <a:lnTo>
                  <a:pt x="7353" y="42938"/>
                </a:lnTo>
                <a:lnTo>
                  <a:pt x="15354" y="48323"/>
                </a:lnTo>
                <a:lnTo>
                  <a:pt x="25146" y="50292"/>
                </a:lnTo>
                <a:lnTo>
                  <a:pt x="34937" y="48323"/>
                </a:lnTo>
                <a:lnTo>
                  <a:pt x="42926" y="42938"/>
                </a:lnTo>
                <a:lnTo>
                  <a:pt x="48310" y="34937"/>
                </a:lnTo>
                <a:lnTo>
                  <a:pt x="50292" y="25146"/>
                </a:lnTo>
                <a:close/>
              </a:path>
              <a:path w="143509" h="70485">
                <a:moveTo>
                  <a:pt x="143256" y="44958"/>
                </a:moveTo>
                <a:lnTo>
                  <a:pt x="141274" y="35179"/>
                </a:lnTo>
                <a:lnTo>
                  <a:pt x="135890" y="27178"/>
                </a:lnTo>
                <a:lnTo>
                  <a:pt x="127889" y="21793"/>
                </a:lnTo>
                <a:lnTo>
                  <a:pt x="118110" y="19812"/>
                </a:lnTo>
                <a:lnTo>
                  <a:pt x="108318" y="21793"/>
                </a:lnTo>
                <a:lnTo>
                  <a:pt x="100317" y="27178"/>
                </a:lnTo>
                <a:lnTo>
                  <a:pt x="94932" y="35179"/>
                </a:lnTo>
                <a:lnTo>
                  <a:pt x="92964" y="44958"/>
                </a:lnTo>
                <a:lnTo>
                  <a:pt x="94932" y="54749"/>
                </a:lnTo>
                <a:lnTo>
                  <a:pt x="100317" y="62750"/>
                </a:lnTo>
                <a:lnTo>
                  <a:pt x="108318" y="68135"/>
                </a:lnTo>
                <a:lnTo>
                  <a:pt x="118110" y="70104"/>
                </a:lnTo>
                <a:lnTo>
                  <a:pt x="127889" y="68135"/>
                </a:lnTo>
                <a:lnTo>
                  <a:pt x="135890" y="62750"/>
                </a:lnTo>
                <a:lnTo>
                  <a:pt x="141274" y="54749"/>
                </a:lnTo>
                <a:lnTo>
                  <a:pt x="143256" y="44958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017259" y="26468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387590" y="9566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480554" y="17445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573518" y="22017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664959" y="258127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850887" y="28037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943851" y="23298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035290" y="21819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128254" y="12752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221218" y="18512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312659" y="22292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405623" y="25751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775954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868918" y="236943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960359" y="279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423654" y="30308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608058" y="3012566"/>
            <a:ext cx="143510" cy="91440"/>
          </a:xfrm>
          <a:custGeom>
            <a:avLst/>
            <a:gdLst/>
            <a:ahLst/>
            <a:cxnLst/>
            <a:rect l="l" t="t" r="r" b="b"/>
            <a:pathLst>
              <a:path w="143509" h="91439">
                <a:moveTo>
                  <a:pt x="50292" y="66294"/>
                </a:moveTo>
                <a:lnTo>
                  <a:pt x="48310" y="56515"/>
                </a:lnTo>
                <a:lnTo>
                  <a:pt x="42926" y="48514"/>
                </a:lnTo>
                <a:lnTo>
                  <a:pt x="34937" y="43129"/>
                </a:lnTo>
                <a:lnTo>
                  <a:pt x="25146" y="41148"/>
                </a:lnTo>
                <a:lnTo>
                  <a:pt x="15354" y="43129"/>
                </a:lnTo>
                <a:lnTo>
                  <a:pt x="7353" y="48514"/>
                </a:lnTo>
                <a:lnTo>
                  <a:pt x="1968" y="56515"/>
                </a:lnTo>
                <a:lnTo>
                  <a:pt x="0" y="66294"/>
                </a:lnTo>
                <a:lnTo>
                  <a:pt x="1968" y="76085"/>
                </a:lnTo>
                <a:lnTo>
                  <a:pt x="7353" y="84086"/>
                </a:lnTo>
                <a:lnTo>
                  <a:pt x="15354" y="89471"/>
                </a:lnTo>
                <a:lnTo>
                  <a:pt x="25146" y="91440"/>
                </a:lnTo>
                <a:lnTo>
                  <a:pt x="34937" y="89471"/>
                </a:lnTo>
                <a:lnTo>
                  <a:pt x="42926" y="84086"/>
                </a:lnTo>
                <a:lnTo>
                  <a:pt x="48310" y="76085"/>
                </a:lnTo>
                <a:lnTo>
                  <a:pt x="50292" y="66294"/>
                </a:lnTo>
                <a:close/>
              </a:path>
              <a:path w="143509" h="91439">
                <a:moveTo>
                  <a:pt x="143256" y="25146"/>
                </a:moveTo>
                <a:lnTo>
                  <a:pt x="141274" y="15367"/>
                </a:lnTo>
                <a:lnTo>
                  <a:pt x="135890" y="7366"/>
                </a:lnTo>
                <a:lnTo>
                  <a:pt x="127889" y="1981"/>
                </a:lnTo>
                <a:lnTo>
                  <a:pt x="118110" y="0"/>
                </a:lnTo>
                <a:lnTo>
                  <a:pt x="108318" y="1981"/>
                </a:lnTo>
                <a:lnTo>
                  <a:pt x="100317" y="7366"/>
                </a:lnTo>
                <a:lnTo>
                  <a:pt x="94932" y="15367"/>
                </a:lnTo>
                <a:lnTo>
                  <a:pt x="92964" y="25146"/>
                </a:lnTo>
                <a:lnTo>
                  <a:pt x="94932" y="34937"/>
                </a:lnTo>
                <a:lnTo>
                  <a:pt x="100317" y="42938"/>
                </a:lnTo>
                <a:lnTo>
                  <a:pt x="108318" y="48323"/>
                </a:lnTo>
                <a:lnTo>
                  <a:pt x="118110" y="50292"/>
                </a:lnTo>
                <a:lnTo>
                  <a:pt x="127889" y="48323"/>
                </a:lnTo>
                <a:lnTo>
                  <a:pt x="135890" y="42938"/>
                </a:lnTo>
                <a:lnTo>
                  <a:pt x="141274" y="34937"/>
                </a:lnTo>
                <a:lnTo>
                  <a:pt x="143256" y="25146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0071354" y="29759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6" name="object 146"/>
          <p:cNvGrpSpPr/>
          <p:nvPr/>
        </p:nvGrpSpPr>
        <p:grpSpPr>
          <a:xfrm>
            <a:off x="1949195" y="1331975"/>
            <a:ext cx="8525510" cy="3136265"/>
            <a:chOff x="1949195" y="1331975"/>
            <a:chExt cx="8525510" cy="3136265"/>
          </a:xfrm>
        </p:grpSpPr>
        <p:sp>
          <p:nvSpPr>
            <p:cNvPr id="147" name="object 147"/>
            <p:cNvSpPr/>
            <p:nvPr/>
          </p:nvSpPr>
          <p:spPr>
            <a:xfrm>
              <a:off x="10255757" y="305523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955291" y="1338071"/>
              <a:ext cx="8513445" cy="3075940"/>
            </a:xfrm>
            <a:custGeom>
              <a:avLst/>
              <a:gdLst/>
              <a:ahLst/>
              <a:cxnLst/>
              <a:rect l="l" t="t" r="r" b="b"/>
              <a:pathLst>
                <a:path w="8513445" h="3075940">
                  <a:moveTo>
                    <a:pt x="0" y="2606040"/>
                  </a:moveTo>
                  <a:lnTo>
                    <a:pt x="92964" y="3075432"/>
                  </a:lnTo>
                  <a:lnTo>
                    <a:pt x="185928" y="3075432"/>
                  </a:lnTo>
                  <a:lnTo>
                    <a:pt x="277368" y="3075432"/>
                  </a:lnTo>
                  <a:lnTo>
                    <a:pt x="370332" y="2889504"/>
                  </a:lnTo>
                  <a:lnTo>
                    <a:pt x="463295" y="3075432"/>
                  </a:lnTo>
                  <a:lnTo>
                    <a:pt x="556260" y="2264664"/>
                  </a:lnTo>
                  <a:lnTo>
                    <a:pt x="647700" y="3022091"/>
                  </a:lnTo>
                  <a:lnTo>
                    <a:pt x="740664" y="3075432"/>
                  </a:lnTo>
                  <a:lnTo>
                    <a:pt x="833628" y="3075432"/>
                  </a:lnTo>
                  <a:lnTo>
                    <a:pt x="925068" y="3075432"/>
                  </a:lnTo>
                  <a:lnTo>
                    <a:pt x="1018032" y="3075432"/>
                  </a:lnTo>
                  <a:lnTo>
                    <a:pt x="1110996" y="3075432"/>
                  </a:lnTo>
                  <a:lnTo>
                    <a:pt x="1203960" y="3075432"/>
                  </a:lnTo>
                  <a:lnTo>
                    <a:pt x="1295400" y="3075432"/>
                  </a:lnTo>
                  <a:lnTo>
                    <a:pt x="1388364" y="3066288"/>
                  </a:lnTo>
                  <a:lnTo>
                    <a:pt x="1481328" y="3075432"/>
                  </a:lnTo>
                  <a:lnTo>
                    <a:pt x="1572768" y="3075432"/>
                  </a:lnTo>
                  <a:lnTo>
                    <a:pt x="1665732" y="3075432"/>
                  </a:lnTo>
                  <a:lnTo>
                    <a:pt x="1758695" y="3075432"/>
                  </a:lnTo>
                  <a:lnTo>
                    <a:pt x="1851660" y="3075432"/>
                  </a:lnTo>
                  <a:lnTo>
                    <a:pt x="1943100" y="3075432"/>
                  </a:lnTo>
                  <a:lnTo>
                    <a:pt x="2036064" y="3075432"/>
                  </a:lnTo>
                  <a:lnTo>
                    <a:pt x="2129028" y="2694432"/>
                  </a:lnTo>
                  <a:lnTo>
                    <a:pt x="2220468" y="3075432"/>
                  </a:lnTo>
                  <a:lnTo>
                    <a:pt x="2313432" y="3075432"/>
                  </a:lnTo>
                  <a:lnTo>
                    <a:pt x="2406396" y="3075432"/>
                  </a:lnTo>
                  <a:lnTo>
                    <a:pt x="2497836" y="3075432"/>
                  </a:lnTo>
                  <a:lnTo>
                    <a:pt x="2590800" y="3075432"/>
                  </a:lnTo>
                  <a:lnTo>
                    <a:pt x="2683764" y="3070860"/>
                  </a:lnTo>
                  <a:lnTo>
                    <a:pt x="2776728" y="3075432"/>
                  </a:lnTo>
                  <a:lnTo>
                    <a:pt x="2868168" y="3075432"/>
                  </a:lnTo>
                  <a:lnTo>
                    <a:pt x="2961132" y="3070860"/>
                  </a:lnTo>
                  <a:lnTo>
                    <a:pt x="3054096" y="3061716"/>
                  </a:lnTo>
                  <a:lnTo>
                    <a:pt x="3145536" y="3070860"/>
                  </a:lnTo>
                  <a:lnTo>
                    <a:pt x="3238500" y="2822447"/>
                  </a:lnTo>
                  <a:lnTo>
                    <a:pt x="3331464" y="3035808"/>
                  </a:lnTo>
                  <a:lnTo>
                    <a:pt x="3424428" y="3075432"/>
                  </a:lnTo>
                  <a:lnTo>
                    <a:pt x="3515867" y="3075432"/>
                  </a:lnTo>
                  <a:lnTo>
                    <a:pt x="3608832" y="559307"/>
                  </a:lnTo>
                  <a:lnTo>
                    <a:pt x="3701796" y="3075432"/>
                  </a:lnTo>
                  <a:lnTo>
                    <a:pt x="3793236" y="3075432"/>
                  </a:lnTo>
                  <a:lnTo>
                    <a:pt x="3886200" y="3075432"/>
                  </a:lnTo>
                  <a:lnTo>
                    <a:pt x="3979164" y="3075432"/>
                  </a:lnTo>
                  <a:lnTo>
                    <a:pt x="4072128" y="368807"/>
                  </a:lnTo>
                  <a:lnTo>
                    <a:pt x="4163567" y="3035808"/>
                  </a:lnTo>
                  <a:lnTo>
                    <a:pt x="4256532" y="3070860"/>
                  </a:lnTo>
                  <a:lnTo>
                    <a:pt x="4349496" y="3075432"/>
                  </a:lnTo>
                  <a:lnTo>
                    <a:pt x="4440936" y="3075432"/>
                  </a:lnTo>
                  <a:lnTo>
                    <a:pt x="4533900" y="3075432"/>
                  </a:lnTo>
                  <a:lnTo>
                    <a:pt x="4626864" y="2977896"/>
                  </a:lnTo>
                  <a:lnTo>
                    <a:pt x="4719828" y="2924555"/>
                  </a:lnTo>
                  <a:lnTo>
                    <a:pt x="4811268" y="2964179"/>
                  </a:lnTo>
                  <a:lnTo>
                    <a:pt x="4904232" y="3075432"/>
                  </a:lnTo>
                  <a:lnTo>
                    <a:pt x="4997196" y="3075432"/>
                  </a:lnTo>
                  <a:lnTo>
                    <a:pt x="5088636" y="3075432"/>
                  </a:lnTo>
                  <a:lnTo>
                    <a:pt x="5181600" y="3075432"/>
                  </a:lnTo>
                  <a:lnTo>
                    <a:pt x="5274564" y="1967483"/>
                  </a:lnTo>
                  <a:lnTo>
                    <a:pt x="5367528" y="3075432"/>
                  </a:lnTo>
                  <a:lnTo>
                    <a:pt x="5458968" y="3075432"/>
                  </a:lnTo>
                  <a:lnTo>
                    <a:pt x="5551932" y="3075432"/>
                  </a:lnTo>
                  <a:lnTo>
                    <a:pt x="5644896" y="3075432"/>
                  </a:lnTo>
                  <a:lnTo>
                    <a:pt x="5736336" y="3075432"/>
                  </a:lnTo>
                  <a:lnTo>
                    <a:pt x="5829300" y="3075432"/>
                  </a:lnTo>
                  <a:lnTo>
                    <a:pt x="5922264" y="3075432"/>
                  </a:lnTo>
                  <a:lnTo>
                    <a:pt x="6015228" y="2281428"/>
                  </a:lnTo>
                  <a:lnTo>
                    <a:pt x="6106668" y="3075432"/>
                  </a:lnTo>
                  <a:lnTo>
                    <a:pt x="6199632" y="3075432"/>
                  </a:lnTo>
                  <a:lnTo>
                    <a:pt x="6292596" y="3075432"/>
                  </a:lnTo>
                  <a:lnTo>
                    <a:pt x="6384036" y="3075432"/>
                  </a:lnTo>
                  <a:lnTo>
                    <a:pt x="6477000" y="3075432"/>
                  </a:lnTo>
                  <a:lnTo>
                    <a:pt x="6569964" y="3075432"/>
                  </a:lnTo>
                  <a:lnTo>
                    <a:pt x="6661404" y="3066288"/>
                  </a:lnTo>
                  <a:lnTo>
                    <a:pt x="6754368" y="3075432"/>
                  </a:lnTo>
                  <a:lnTo>
                    <a:pt x="6847332" y="3075432"/>
                  </a:lnTo>
                  <a:lnTo>
                    <a:pt x="6940296" y="3075432"/>
                  </a:lnTo>
                  <a:lnTo>
                    <a:pt x="7031735" y="3075432"/>
                  </a:lnTo>
                  <a:lnTo>
                    <a:pt x="7124700" y="2973324"/>
                  </a:lnTo>
                  <a:lnTo>
                    <a:pt x="7217664" y="3075432"/>
                  </a:lnTo>
                  <a:lnTo>
                    <a:pt x="7309104" y="3070860"/>
                  </a:lnTo>
                  <a:lnTo>
                    <a:pt x="7402068" y="3070860"/>
                  </a:lnTo>
                  <a:lnTo>
                    <a:pt x="7495032" y="3075432"/>
                  </a:lnTo>
                  <a:lnTo>
                    <a:pt x="7587996" y="3048000"/>
                  </a:lnTo>
                  <a:lnTo>
                    <a:pt x="7679435" y="3075432"/>
                  </a:lnTo>
                  <a:lnTo>
                    <a:pt x="7772400" y="2955035"/>
                  </a:lnTo>
                  <a:lnTo>
                    <a:pt x="7865364" y="3075432"/>
                  </a:lnTo>
                  <a:lnTo>
                    <a:pt x="7956804" y="3075432"/>
                  </a:lnTo>
                  <a:lnTo>
                    <a:pt x="8049768" y="3075432"/>
                  </a:lnTo>
                  <a:lnTo>
                    <a:pt x="8142732" y="3075432"/>
                  </a:lnTo>
                  <a:lnTo>
                    <a:pt x="8235696" y="3066288"/>
                  </a:lnTo>
                  <a:lnTo>
                    <a:pt x="8327135" y="0"/>
                  </a:lnTo>
                  <a:lnTo>
                    <a:pt x="8420100" y="3075432"/>
                  </a:lnTo>
                  <a:lnTo>
                    <a:pt x="8513064" y="3075432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217669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50291" y="0"/>
                  </a:moveTo>
                  <a:lnTo>
                    <a:pt x="0" y="100584"/>
                  </a:lnTo>
                  <a:lnTo>
                    <a:pt x="100583" y="100584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7833" y="4358258"/>
              <a:ext cx="109728" cy="109728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5790438" y="4362830"/>
              <a:ext cx="1859280" cy="100965"/>
            </a:xfrm>
            <a:custGeom>
              <a:avLst/>
              <a:gdLst/>
              <a:ahLst/>
              <a:cxnLst/>
              <a:rect l="l" t="t" r="r" b="b"/>
              <a:pathLst>
                <a:path w="1859279" h="100964">
                  <a:moveTo>
                    <a:pt x="100584" y="0"/>
                  </a:moveTo>
                  <a:lnTo>
                    <a:pt x="50292" y="0"/>
                  </a:lnTo>
                  <a:lnTo>
                    <a:pt x="0" y="0"/>
                  </a:lnTo>
                  <a:lnTo>
                    <a:pt x="0" y="100584"/>
                  </a:lnTo>
                  <a:lnTo>
                    <a:pt x="50292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1859279" h="100964">
                  <a:moveTo>
                    <a:pt x="1859267" y="0"/>
                  </a:moveTo>
                  <a:lnTo>
                    <a:pt x="1758696" y="0"/>
                  </a:lnTo>
                  <a:lnTo>
                    <a:pt x="1758696" y="100584"/>
                  </a:lnTo>
                  <a:lnTo>
                    <a:pt x="1859267" y="100584"/>
                  </a:lnTo>
                  <a:lnTo>
                    <a:pt x="185926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790437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549133" y="4362830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2"/>
                  </a:moveTo>
                  <a:lnTo>
                    <a:pt x="0" y="100584"/>
                  </a:lnTo>
                  <a:lnTo>
                    <a:pt x="50291" y="100584"/>
                  </a:lnTo>
                  <a:lnTo>
                    <a:pt x="50291" y="50292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2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549133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83" y="100584"/>
                  </a:moveTo>
                  <a:lnTo>
                    <a:pt x="0" y="0"/>
                  </a:lnTo>
                </a:path>
                <a:path w="100965" h="100964">
                  <a:moveTo>
                    <a:pt x="50291" y="0"/>
                  </a:moveTo>
                  <a:lnTo>
                    <a:pt x="50291" y="100584"/>
                  </a:lnTo>
                </a:path>
                <a:path w="100965" h="100964">
                  <a:moveTo>
                    <a:pt x="0" y="100584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" name="object 155"/>
          <p:cNvSpPr txBox="1"/>
          <p:nvPr/>
        </p:nvSpPr>
        <p:spPr>
          <a:xfrm>
            <a:off x="10607483" y="431815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607483" y="343221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0607483" y="254627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0607483" y="166033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0607483" y="774396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732888" y="4318382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674938" y="343244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616988" y="2546503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559038" y="1660564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501087" y="774625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895783" y="4472373"/>
            <a:ext cx="865251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11/30/2019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12/30/2019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2/4/2020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2/6/2020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2/8/2020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0729021" y="2027513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333575" y="1562895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2241326" y="254381"/>
            <a:ext cx="771017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609340" marR="5080" indent="-3597275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December</a:t>
            </a:r>
            <a:r>
              <a:rPr sz="1400" spc="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9th,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2019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 coli</a:t>
            </a:r>
            <a:r>
              <a:rPr sz="1400" i="1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3902964" y="519379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 txBox="1"/>
          <p:nvPr/>
        </p:nvSpPr>
        <p:spPr>
          <a:xfrm>
            <a:off x="4070112" y="5054827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3909059" y="541477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909059" y="562813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813047" y="587044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902964" y="605180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64008"/>
                </a:lnTo>
                <a:lnTo>
                  <a:pt x="64007" y="64008"/>
                </a:lnTo>
                <a:lnTo>
                  <a:pt x="320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5" name="object 17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260591"/>
            <a:ext cx="73152" cy="73151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98391" y="6475476"/>
            <a:ext cx="73152" cy="73151"/>
          </a:xfrm>
          <a:prstGeom prst="rect">
            <a:avLst/>
          </a:prstGeom>
        </p:spPr>
      </p:pic>
      <p:sp>
        <p:nvSpPr>
          <p:cNvPr id="189" name="TextBox 188">
            <a:extLst>
              <a:ext uri="{FF2B5EF4-FFF2-40B4-BE49-F238E27FC236}">
                <a16:creationId xmlns:a16="http://schemas.microsoft.com/office/drawing/2014/main" id="{C6806BE3-904A-48E1-8FA0-C0BF13DA2696}"/>
              </a:ext>
            </a:extLst>
          </p:cNvPr>
          <p:cNvSpPr txBox="1"/>
          <p:nvPr/>
        </p:nvSpPr>
        <p:spPr>
          <a:xfrm>
            <a:off x="380999" y="5105400"/>
            <a:ext cx="11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1/5/20</a:t>
            </a:r>
          </a:p>
        </p:txBody>
      </p:sp>
    </p:spTree>
    <p:extLst>
      <p:ext uri="{BB962C8B-B14F-4D97-AF65-F5344CB8AC3E}">
        <p14:creationId xmlns:p14="http://schemas.microsoft.com/office/powerpoint/2010/main" val="370339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4">
            <a:extLst>
              <a:ext uri="{FF2B5EF4-FFF2-40B4-BE49-F238E27FC236}">
                <a16:creationId xmlns:a16="http://schemas.microsoft.com/office/drawing/2014/main" id="{7F75F89F-328D-430C-B2C3-C42DEFC20ADD}"/>
              </a:ext>
            </a:extLst>
          </p:cNvPr>
          <p:cNvGrpSpPr/>
          <p:nvPr/>
        </p:nvGrpSpPr>
        <p:grpSpPr>
          <a:xfrm>
            <a:off x="7221447" y="884313"/>
            <a:ext cx="2182420" cy="3531874"/>
            <a:chOff x="5136323" y="148372"/>
            <a:chExt cx="2182420" cy="4147079"/>
          </a:xfrm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4003C689-02B3-4E2B-82CD-B84BED5AFA36}"/>
                </a:ext>
              </a:extLst>
            </p:cNvPr>
            <p:cNvSpPr/>
            <p:nvPr/>
          </p:nvSpPr>
          <p:spPr>
            <a:xfrm>
              <a:off x="5681178" y="152399"/>
              <a:ext cx="384539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2B2C801A-3BEB-47B4-844B-58DFC276E8D2}"/>
                </a:ext>
              </a:extLst>
            </p:cNvPr>
            <p:cNvSpPr/>
            <p:nvPr/>
          </p:nvSpPr>
          <p:spPr>
            <a:xfrm>
              <a:off x="5310845" y="148372"/>
              <a:ext cx="356517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7FC2AA7-A248-4572-9084-C487C0F35BD2}"/>
                </a:ext>
              </a:extLst>
            </p:cNvPr>
            <p:cNvSpPr txBox="1"/>
            <p:nvPr/>
          </p:nvSpPr>
          <p:spPr>
            <a:xfrm>
              <a:off x="513632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1909572" y="3526535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9572" y="2641092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9572" y="1755648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9572" y="868680"/>
            <a:ext cx="8604885" cy="0"/>
          </a:xfrm>
          <a:custGeom>
            <a:avLst/>
            <a:gdLst/>
            <a:ahLst/>
            <a:cxnLst/>
            <a:rect l="l" t="t" r="r" b="b"/>
            <a:pathLst>
              <a:path w="8604885">
                <a:moveTo>
                  <a:pt x="0" y="0"/>
                </a:moveTo>
                <a:lnTo>
                  <a:pt x="860450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09572" y="4413503"/>
            <a:ext cx="2863215" cy="0"/>
          </a:xfrm>
          <a:custGeom>
            <a:avLst/>
            <a:gdLst/>
            <a:ahLst/>
            <a:cxnLst/>
            <a:rect l="l" t="t" r="r" b="b"/>
            <a:pathLst>
              <a:path w="2863215">
                <a:moveTo>
                  <a:pt x="0" y="0"/>
                </a:moveTo>
                <a:lnTo>
                  <a:pt x="2862833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72990" y="4413503"/>
            <a:ext cx="917575" cy="0"/>
          </a:xfrm>
          <a:custGeom>
            <a:avLst/>
            <a:gdLst/>
            <a:ahLst/>
            <a:cxnLst/>
            <a:rect l="l" t="t" r="r" b="b"/>
            <a:pathLst>
              <a:path w="917575">
                <a:moveTo>
                  <a:pt x="0" y="0"/>
                </a:moveTo>
                <a:lnTo>
                  <a:pt x="91744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91021" y="4413503"/>
            <a:ext cx="1658620" cy="0"/>
          </a:xfrm>
          <a:custGeom>
            <a:avLst/>
            <a:gdLst/>
            <a:ahLst/>
            <a:cxnLst/>
            <a:rect l="l" t="t" r="r" b="b"/>
            <a:pathLst>
              <a:path w="1658620">
                <a:moveTo>
                  <a:pt x="0" y="0"/>
                </a:moveTo>
                <a:lnTo>
                  <a:pt x="1658111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49718" y="4413503"/>
            <a:ext cx="2864485" cy="0"/>
          </a:xfrm>
          <a:custGeom>
            <a:avLst/>
            <a:gdLst/>
            <a:ahLst/>
            <a:cxnLst/>
            <a:rect l="l" t="t" r="r" b="b"/>
            <a:pathLst>
              <a:path w="2864484">
                <a:moveTo>
                  <a:pt x="0" y="0"/>
                </a:moveTo>
                <a:lnTo>
                  <a:pt x="2864358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09572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939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799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643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502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34639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90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04972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93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7530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597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456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300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144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003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847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7413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551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41035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254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0984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801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6610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5050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349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208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052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911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755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615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50098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8303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162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2006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3865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709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756904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9413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1257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31164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496043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68197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866376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050780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236707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421111" y="4413503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2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77561" y="31664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70526" y="285407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061965" y="3939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929" y="32213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47894" y="25050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340856" y="36663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432297" y="29455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02628" y="278091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95592" y="36663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88556" y="33432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079996" y="350024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72960" y="255536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357364" y="261023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450317" y="2660522"/>
            <a:ext cx="169545" cy="196850"/>
          </a:xfrm>
          <a:custGeom>
            <a:avLst/>
            <a:gdLst/>
            <a:ahLst/>
            <a:cxnLst/>
            <a:rect l="l" t="t" r="r" b="b"/>
            <a:pathLst>
              <a:path w="169545" h="196850">
                <a:moveTo>
                  <a:pt x="76200" y="158496"/>
                </a:moveTo>
                <a:lnTo>
                  <a:pt x="38100" y="120396"/>
                </a:lnTo>
                <a:lnTo>
                  <a:pt x="0" y="158496"/>
                </a:lnTo>
                <a:lnTo>
                  <a:pt x="38100" y="196596"/>
                </a:lnTo>
                <a:lnTo>
                  <a:pt x="76200" y="158496"/>
                </a:lnTo>
                <a:close/>
              </a:path>
              <a:path w="169545" h="196850">
                <a:moveTo>
                  <a:pt x="169164" y="38100"/>
                </a:moveTo>
                <a:lnTo>
                  <a:pt x="131064" y="0"/>
                </a:lnTo>
                <a:lnTo>
                  <a:pt x="92964" y="38100"/>
                </a:lnTo>
                <a:lnTo>
                  <a:pt x="131064" y="76200"/>
                </a:lnTo>
                <a:lnTo>
                  <a:pt x="169164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36256" y="33752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7697" y="2787014"/>
            <a:ext cx="169163" cy="82296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7005066" y="266509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375397" y="348805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468360" y="294551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561324" y="172173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52764" y="233895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838682" y="2884550"/>
            <a:ext cx="169545" cy="184785"/>
          </a:xfrm>
          <a:custGeom>
            <a:avLst/>
            <a:gdLst/>
            <a:ahLst/>
            <a:cxnLst/>
            <a:rect l="l" t="t" r="r" b="b"/>
            <a:pathLst>
              <a:path w="169545" h="184785">
                <a:moveTo>
                  <a:pt x="76200" y="38100"/>
                </a:moveTo>
                <a:lnTo>
                  <a:pt x="38100" y="0"/>
                </a:ln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close/>
              </a:path>
              <a:path w="169545" h="184785">
                <a:moveTo>
                  <a:pt x="169164" y="146304"/>
                </a:moveTo>
                <a:lnTo>
                  <a:pt x="131064" y="108204"/>
                </a:lnTo>
                <a:lnTo>
                  <a:pt x="92964" y="146304"/>
                </a:lnTo>
                <a:lnTo>
                  <a:pt x="131064" y="184404"/>
                </a:lnTo>
                <a:lnTo>
                  <a:pt x="169164" y="146304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023097" y="256603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116060" y="278091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209024" y="154647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300464" y="210578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393428" y="23938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763761" y="305371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856726" y="2669666"/>
            <a:ext cx="167640" cy="187960"/>
          </a:xfrm>
          <a:custGeom>
            <a:avLst/>
            <a:gdLst/>
            <a:ahLst/>
            <a:cxnLst/>
            <a:rect l="l" t="t" r="r" b="b"/>
            <a:pathLst>
              <a:path w="167640" h="187960">
                <a:moveTo>
                  <a:pt x="76200" y="149352"/>
                </a:moveTo>
                <a:lnTo>
                  <a:pt x="38100" y="111252"/>
                </a:lnTo>
                <a:lnTo>
                  <a:pt x="0" y="149352"/>
                </a:lnTo>
                <a:lnTo>
                  <a:pt x="38100" y="187452"/>
                </a:lnTo>
                <a:lnTo>
                  <a:pt x="76200" y="149352"/>
                </a:lnTo>
                <a:close/>
              </a:path>
              <a:path w="167640" h="187960">
                <a:moveTo>
                  <a:pt x="167640" y="38100"/>
                </a:moveTo>
                <a:lnTo>
                  <a:pt x="129540" y="0"/>
                </a:lnTo>
                <a:lnTo>
                  <a:pt x="91440" y="38100"/>
                </a:lnTo>
                <a:lnTo>
                  <a:pt x="129540" y="76200"/>
                </a:lnTo>
                <a:lnTo>
                  <a:pt x="167640" y="3810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89753" y="32045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982717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074158" y="43872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167122" y="3029330"/>
            <a:ext cx="327660" cy="155575"/>
          </a:xfrm>
          <a:custGeom>
            <a:avLst/>
            <a:gdLst/>
            <a:ahLst/>
            <a:cxnLst/>
            <a:rect l="l" t="t" r="r" b="b"/>
            <a:pathLst>
              <a:path w="327660" h="155575">
                <a:moveTo>
                  <a:pt x="50292" y="36576"/>
                </a:moveTo>
                <a:lnTo>
                  <a:pt x="0" y="36576"/>
                </a:lnTo>
                <a:lnTo>
                  <a:pt x="0" y="86868"/>
                </a:lnTo>
                <a:lnTo>
                  <a:pt x="50292" y="86868"/>
                </a:lnTo>
                <a:lnTo>
                  <a:pt x="50292" y="36576"/>
                </a:lnTo>
                <a:close/>
              </a:path>
              <a:path w="327660" h="155575">
                <a:moveTo>
                  <a:pt x="143256" y="0"/>
                </a:moveTo>
                <a:lnTo>
                  <a:pt x="92964" y="0"/>
                </a:lnTo>
                <a:lnTo>
                  <a:pt x="92964" y="50292"/>
                </a:lnTo>
                <a:lnTo>
                  <a:pt x="143256" y="50292"/>
                </a:lnTo>
                <a:lnTo>
                  <a:pt x="143256" y="0"/>
                </a:lnTo>
                <a:close/>
              </a:path>
              <a:path w="327660" h="155575">
                <a:moveTo>
                  <a:pt x="236220" y="105156"/>
                </a:moveTo>
                <a:lnTo>
                  <a:pt x="185928" y="105156"/>
                </a:lnTo>
                <a:lnTo>
                  <a:pt x="185928" y="155448"/>
                </a:lnTo>
                <a:lnTo>
                  <a:pt x="236220" y="155448"/>
                </a:lnTo>
                <a:lnTo>
                  <a:pt x="236220" y="105156"/>
                </a:lnTo>
                <a:close/>
              </a:path>
              <a:path w="327660" h="155575">
                <a:moveTo>
                  <a:pt x="327647" y="36576"/>
                </a:moveTo>
                <a:lnTo>
                  <a:pt x="277368" y="36576"/>
                </a:lnTo>
                <a:lnTo>
                  <a:pt x="277368" y="86868"/>
                </a:lnTo>
                <a:lnTo>
                  <a:pt x="327647" y="86868"/>
                </a:lnTo>
                <a:lnTo>
                  <a:pt x="327647" y="36576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814821" y="35002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907785" y="31542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000750" y="30186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369558" y="23541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462521" y="219875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555485" y="247916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648450" y="32320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017257" y="2726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387590" y="279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480554" y="130721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573518" y="22688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664957" y="2726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850886" y="2847974"/>
            <a:ext cx="143510" cy="86995"/>
          </a:xfrm>
          <a:custGeom>
            <a:avLst/>
            <a:gdLst/>
            <a:ahLst/>
            <a:cxnLst/>
            <a:rect l="l" t="t" r="r" b="b"/>
            <a:pathLst>
              <a:path w="143509" h="86994">
                <a:moveTo>
                  <a:pt x="50292" y="36576"/>
                </a:moveTo>
                <a:lnTo>
                  <a:pt x="0" y="36576"/>
                </a:lnTo>
                <a:lnTo>
                  <a:pt x="0" y="86868"/>
                </a:lnTo>
                <a:lnTo>
                  <a:pt x="50292" y="86868"/>
                </a:lnTo>
                <a:lnTo>
                  <a:pt x="50292" y="36576"/>
                </a:lnTo>
                <a:close/>
              </a:path>
              <a:path w="143509" h="86994">
                <a:moveTo>
                  <a:pt x="143256" y="0"/>
                </a:moveTo>
                <a:lnTo>
                  <a:pt x="92964" y="0"/>
                </a:lnTo>
                <a:lnTo>
                  <a:pt x="92964" y="50292"/>
                </a:lnTo>
                <a:lnTo>
                  <a:pt x="143256" y="50292"/>
                </a:lnTo>
                <a:lnTo>
                  <a:pt x="143256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035290" y="258127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128254" y="9658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221218" y="17613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312657" y="21850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405621" y="24989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775954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868918" y="27595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960357" y="29531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423654" y="30537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608057" y="31969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01021" y="35627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2"/>
                </a:lnTo>
                <a:lnTo>
                  <a:pt x="50292" y="50292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071354" y="22109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255757" y="306133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149090" y="323354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167121" y="250812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444490" y="30659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14821" y="26727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907785" y="29683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000751" y="25995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092190" y="338594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185153" y="198234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369558" y="12294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462521" y="22444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555487" y="23496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648451" y="27687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739890" y="2549270"/>
            <a:ext cx="143510" cy="70485"/>
          </a:xfrm>
          <a:custGeom>
            <a:avLst/>
            <a:gdLst/>
            <a:ahLst/>
            <a:cxnLst/>
            <a:rect l="l" t="t" r="r" b="b"/>
            <a:pathLst>
              <a:path w="143509" h="70485">
                <a:moveTo>
                  <a:pt x="50292" y="25146"/>
                </a:moveTo>
                <a:lnTo>
                  <a:pt x="48310" y="15367"/>
                </a:lnTo>
                <a:lnTo>
                  <a:pt x="42926" y="7366"/>
                </a:lnTo>
                <a:lnTo>
                  <a:pt x="34937" y="1981"/>
                </a:lnTo>
                <a:lnTo>
                  <a:pt x="25146" y="0"/>
                </a:lnTo>
                <a:lnTo>
                  <a:pt x="15354" y="1981"/>
                </a:lnTo>
                <a:lnTo>
                  <a:pt x="7353" y="7366"/>
                </a:lnTo>
                <a:lnTo>
                  <a:pt x="1968" y="15367"/>
                </a:lnTo>
                <a:lnTo>
                  <a:pt x="0" y="25146"/>
                </a:lnTo>
                <a:lnTo>
                  <a:pt x="1968" y="34937"/>
                </a:lnTo>
                <a:lnTo>
                  <a:pt x="7353" y="42938"/>
                </a:lnTo>
                <a:lnTo>
                  <a:pt x="15354" y="48323"/>
                </a:lnTo>
                <a:lnTo>
                  <a:pt x="25146" y="50292"/>
                </a:lnTo>
                <a:lnTo>
                  <a:pt x="34937" y="48323"/>
                </a:lnTo>
                <a:lnTo>
                  <a:pt x="42926" y="42938"/>
                </a:lnTo>
                <a:lnTo>
                  <a:pt x="48310" y="34937"/>
                </a:lnTo>
                <a:lnTo>
                  <a:pt x="50292" y="25146"/>
                </a:lnTo>
                <a:close/>
              </a:path>
              <a:path w="143509" h="70485">
                <a:moveTo>
                  <a:pt x="143256" y="44958"/>
                </a:moveTo>
                <a:lnTo>
                  <a:pt x="141274" y="35179"/>
                </a:lnTo>
                <a:lnTo>
                  <a:pt x="135890" y="27178"/>
                </a:lnTo>
                <a:lnTo>
                  <a:pt x="127889" y="21793"/>
                </a:lnTo>
                <a:lnTo>
                  <a:pt x="118110" y="19812"/>
                </a:lnTo>
                <a:lnTo>
                  <a:pt x="108318" y="21793"/>
                </a:lnTo>
                <a:lnTo>
                  <a:pt x="100317" y="27178"/>
                </a:lnTo>
                <a:lnTo>
                  <a:pt x="94932" y="35179"/>
                </a:lnTo>
                <a:lnTo>
                  <a:pt x="92964" y="44958"/>
                </a:lnTo>
                <a:lnTo>
                  <a:pt x="94932" y="54749"/>
                </a:lnTo>
                <a:lnTo>
                  <a:pt x="100317" y="62750"/>
                </a:lnTo>
                <a:lnTo>
                  <a:pt x="108318" y="68135"/>
                </a:lnTo>
                <a:lnTo>
                  <a:pt x="118110" y="70104"/>
                </a:lnTo>
                <a:lnTo>
                  <a:pt x="127889" y="68135"/>
                </a:lnTo>
                <a:lnTo>
                  <a:pt x="135890" y="62750"/>
                </a:lnTo>
                <a:lnTo>
                  <a:pt x="141274" y="54749"/>
                </a:lnTo>
                <a:lnTo>
                  <a:pt x="143256" y="44958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017259" y="26468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387590" y="9566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480554" y="17445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573518" y="22017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664959" y="258127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850887" y="28037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943851" y="23298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035290" y="218198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128254" y="127520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221218" y="18512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312659" y="222923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405623" y="257517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775954" y="286626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868918" y="236943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960359" y="279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423654" y="30308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608058" y="3012566"/>
            <a:ext cx="143510" cy="91440"/>
          </a:xfrm>
          <a:custGeom>
            <a:avLst/>
            <a:gdLst/>
            <a:ahLst/>
            <a:cxnLst/>
            <a:rect l="l" t="t" r="r" b="b"/>
            <a:pathLst>
              <a:path w="143509" h="91439">
                <a:moveTo>
                  <a:pt x="50292" y="66294"/>
                </a:moveTo>
                <a:lnTo>
                  <a:pt x="48310" y="56515"/>
                </a:lnTo>
                <a:lnTo>
                  <a:pt x="42926" y="48514"/>
                </a:lnTo>
                <a:lnTo>
                  <a:pt x="34937" y="43129"/>
                </a:lnTo>
                <a:lnTo>
                  <a:pt x="25146" y="41148"/>
                </a:lnTo>
                <a:lnTo>
                  <a:pt x="15354" y="43129"/>
                </a:lnTo>
                <a:lnTo>
                  <a:pt x="7353" y="48514"/>
                </a:lnTo>
                <a:lnTo>
                  <a:pt x="1968" y="56515"/>
                </a:lnTo>
                <a:lnTo>
                  <a:pt x="0" y="66294"/>
                </a:lnTo>
                <a:lnTo>
                  <a:pt x="1968" y="76085"/>
                </a:lnTo>
                <a:lnTo>
                  <a:pt x="7353" y="84086"/>
                </a:lnTo>
                <a:lnTo>
                  <a:pt x="15354" y="89471"/>
                </a:lnTo>
                <a:lnTo>
                  <a:pt x="25146" y="91440"/>
                </a:lnTo>
                <a:lnTo>
                  <a:pt x="34937" y="89471"/>
                </a:lnTo>
                <a:lnTo>
                  <a:pt x="42926" y="84086"/>
                </a:lnTo>
                <a:lnTo>
                  <a:pt x="48310" y="76085"/>
                </a:lnTo>
                <a:lnTo>
                  <a:pt x="50292" y="66294"/>
                </a:lnTo>
                <a:close/>
              </a:path>
              <a:path w="143509" h="91439">
                <a:moveTo>
                  <a:pt x="143256" y="25146"/>
                </a:moveTo>
                <a:lnTo>
                  <a:pt x="141274" y="15367"/>
                </a:lnTo>
                <a:lnTo>
                  <a:pt x="135890" y="7366"/>
                </a:lnTo>
                <a:lnTo>
                  <a:pt x="127889" y="1981"/>
                </a:lnTo>
                <a:lnTo>
                  <a:pt x="118110" y="0"/>
                </a:lnTo>
                <a:lnTo>
                  <a:pt x="108318" y="1981"/>
                </a:lnTo>
                <a:lnTo>
                  <a:pt x="100317" y="7366"/>
                </a:lnTo>
                <a:lnTo>
                  <a:pt x="94932" y="15367"/>
                </a:lnTo>
                <a:lnTo>
                  <a:pt x="92964" y="25146"/>
                </a:lnTo>
                <a:lnTo>
                  <a:pt x="94932" y="34937"/>
                </a:lnTo>
                <a:lnTo>
                  <a:pt x="100317" y="42938"/>
                </a:lnTo>
                <a:lnTo>
                  <a:pt x="108318" y="48323"/>
                </a:lnTo>
                <a:lnTo>
                  <a:pt x="118110" y="50292"/>
                </a:lnTo>
                <a:lnTo>
                  <a:pt x="127889" y="48323"/>
                </a:lnTo>
                <a:lnTo>
                  <a:pt x="135890" y="42938"/>
                </a:lnTo>
                <a:lnTo>
                  <a:pt x="141274" y="34937"/>
                </a:lnTo>
                <a:lnTo>
                  <a:pt x="143256" y="25146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0071354" y="29759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6" name="object 146"/>
          <p:cNvGrpSpPr/>
          <p:nvPr/>
        </p:nvGrpSpPr>
        <p:grpSpPr>
          <a:xfrm>
            <a:off x="1949195" y="1331975"/>
            <a:ext cx="8525510" cy="3136265"/>
            <a:chOff x="1949195" y="1331975"/>
            <a:chExt cx="8525510" cy="3136265"/>
          </a:xfrm>
        </p:grpSpPr>
        <p:sp>
          <p:nvSpPr>
            <p:cNvPr id="147" name="object 147"/>
            <p:cNvSpPr/>
            <p:nvPr/>
          </p:nvSpPr>
          <p:spPr>
            <a:xfrm>
              <a:off x="10255757" y="305523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955291" y="1338071"/>
              <a:ext cx="8513445" cy="3075940"/>
            </a:xfrm>
            <a:custGeom>
              <a:avLst/>
              <a:gdLst/>
              <a:ahLst/>
              <a:cxnLst/>
              <a:rect l="l" t="t" r="r" b="b"/>
              <a:pathLst>
                <a:path w="8513445" h="3075940">
                  <a:moveTo>
                    <a:pt x="0" y="2606040"/>
                  </a:moveTo>
                  <a:lnTo>
                    <a:pt x="92964" y="3075432"/>
                  </a:lnTo>
                  <a:lnTo>
                    <a:pt x="185928" y="3075432"/>
                  </a:lnTo>
                  <a:lnTo>
                    <a:pt x="277368" y="3075432"/>
                  </a:lnTo>
                  <a:lnTo>
                    <a:pt x="370332" y="2889504"/>
                  </a:lnTo>
                  <a:lnTo>
                    <a:pt x="463295" y="3075432"/>
                  </a:lnTo>
                  <a:lnTo>
                    <a:pt x="556260" y="2264664"/>
                  </a:lnTo>
                  <a:lnTo>
                    <a:pt x="647700" y="3022091"/>
                  </a:lnTo>
                  <a:lnTo>
                    <a:pt x="740664" y="3075432"/>
                  </a:lnTo>
                  <a:lnTo>
                    <a:pt x="833628" y="3075432"/>
                  </a:lnTo>
                  <a:lnTo>
                    <a:pt x="925068" y="3075432"/>
                  </a:lnTo>
                  <a:lnTo>
                    <a:pt x="1018032" y="3075432"/>
                  </a:lnTo>
                  <a:lnTo>
                    <a:pt x="1110996" y="3075432"/>
                  </a:lnTo>
                  <a:lnTo>
                    <a:pt x="1203960" y="3075432"/>
                  </a:lnTo>
                  <a:lnTo>
                    <a:pt x="1295400" y="3075432"/>
                  </a:lnTo>
                  <a:lnTo>
                    <a:pt x="1388364" y="3066288"/>
                  </a:lnTo>
                  <a:lnTo>
                    <a:pt x="1481328" y="3075432"/>
                  </a:lnTo>
                  <a:lnTo>
                    <a:pt x="1572768" y="3075432"/>
                  </a:lnTo>
                  <a:lnTo>
                    <a:pt x="1665732" y="3075432"/>
                  </a:lnTo>
                  <a:lnTo>
                    <a:pt x="1758695" y="3075432"/>
                  </a:lnTo>
                  <a:lnTo>
                    <a:pt x="1851660" y="3075432"/>
                  </a:lnTo>
                  <a:lnTo>
                    <a:pt x="1943100" y="3075432"/>
                  </a:lnTo>
                  <a:lnTo>
                    <a:pt x="2036064" y="3075432"/>
                  </a:lnTo>
                  <a:lnTo>
                    <a:pt x="2129028" y="2694432"/>
                  </a:lnTo>
                  <a:lnTo>
                    <a:pt x="2220468" y="3075432"/>
                  </a:lnTo>
                  <a:lnTo>
                    <a:pt x="2313432" y="3075432"/>
                  </a:lnTo>
                  <a:lnTo>
                    <a:pt x="2406396" y="3075432"/>
                  </a:lnTo>
                  <a:lnTo>
                    <a:pt x="2497836" y="3075432"/>
                  </a:lnTo>
                  <a:lnTo>
                    <a:pt x="2590800" y="3075432"/>
                  </a:lnTo>
                  <a:lnTo>
                    <a:pt x="2683764" y="3070860"/>
                  </a:lnTo>
                  <a:lnTo>
                    <a:pt x="2776728" y="3075432"/>
                  </a:lnTo>
                  <a:lnTo>
                    <a:pt x="2868168" y="3075432"/>
                  </a:lnTo>
                  <a:lnTo>
                    <a:pt x="2961132" y="3070860"/>
                  </a:lnTo>
                  <a:lnTo>
                    <a:pt x="3054096" y="3061716"/>
                  </a:lnTo>
                  <a:lnTo>
                    <a:pt x="3145536" y="3070860"/>
                  </a:lnTo>
                  <a:lnTo>
                    <a:pt x="3238500" y="2822447"/>
                  </a:lnTo>
                  <a:lnTo>
                    <a:pt x="3331464" y="3035808"/>
                  </a:lnTo>
                  <a:lnTo>
                    <a:pt x="3424428" y="3075432"/>
                  </a:lnTo>
                  <a:lnTo>
                    <a:pt x="3515867" y="3075432"/>
                  </a:lnTo>
                  <a:lnTo>
                    <a:pt x="3608832" y="559307"/>
                  </a:lnTo>
                  <a:lnTo>
                    <a:pt x="3701796" y="3075432"/>
                  </a:lnTo>
                  <a:lnTo>
                    <a:pt x="3793236" y="3075432"/>
                  </a:lnTo>
                  <a:lnTo>
                    <a:pt x="3886200" y="3075432"/>
                  </a:lnTo>
                  <a:lnTo>
                    <a:pt x="3979164" y="3075432"/>
                  </a:lnTo>
                  <a:lnTo>
                    <a:pt x="4072128" y="368807"/>
                  </a:lnTo>
                  <a:lnTo>
                    <a:pt x="4163567" y="3035808"/>
                  </a:lnTo>
                  <a:lnTo>
                    <a:pt x="4256532" y="3070860"/>
                  </a:lnTo>
                  <a:lnTo>
                    <a:pt x="4349496" y="3075432"/>
                  </a:lnTo>
                  <a:lnTo>
                    <a:pt x="4440936" y="3075432"/>
                  </a:lnTo>
                  <a:lnTo>
                    <a:pt x="4533900" y="3075432"/>
                  </a:lnTo>
                  <a:lnTo>
                    <a:pt x="4626864" y="2977896"/>
                  </a:lnTo>
                  <a:lnTo>
                    <a:pt x="4719828" y="2924555"/>
                  </a:lnTo>
                  <a:lnTo>
                    <a:pt x="4811268" y="2964179"/>
                  </a:lnTo>
                  <a:lnTo>
                    <a:pt x="4904232" y="3075432"/>
                  </a:lnTo>
                  <a:lnTo>
                    <a:pt x="4997196" y="3075432"/>
                  </a:lnTo>
                  <a:lnTo>
                    <a:pt x="5088636" y="3075432"/>
                  </a:lnTo>
                  <a:lnTo>
                    <a:pt x="5181600" y="3075432"/>
                  </a:lnTo>
                  <a:lnTo>
                    <a:pt x="5274564" y="1967483"/>
                  </a:lnTo>
                  <a:lnTo>
                    <a:pt x="5367528" y="3075432"/>
                  </a:lnTo>
                  <a:lnTo>
                    <a:pt x="5458968" y="3075432"/>
                  </a:lnTo>
                  <a:lnTo>
                    <a:pt x="5551932" y="3075432"/>
                  </a:lnTo>
                  <a:lnTo>
                    <a:pt x="5644896" y="3075432"/>
                  </a:lnTo>
                  <a:lnTo>
                    <a:pt x="5736336" y="3075432"/>
                  </a:lnTo>
                  <a:lnTo>
                    <a:pt x="5829300" y="3075432"/>
                  </a:lnTo>
                  <a:lnTo>
                    <a:pt x="5922264" y="3075432"/>
                  </a:lnTo>
                  <a:lnTo>
                    <a:pt x="6015228" y="2281428"/>
                  </a:lnTo>
                  <a:lnTo>
                    <a:pt x="6106668" y="3075432"/>
                  </a:lnTo>
                  <a:lnTo>
                    <a:pt x="6199632" y="3075432"/>
                  </a:lnTo>
                  <a:lnTo>
                    <a:pt x="6292596" y="3075432"/>
                  </a:lnTo>
                  <a:lnTo>
                    <a:pt x="6384036" y="3075432"/>
                  </a:lnTo>
                  <a:lnTo>
                    <a:pt x="6477000" y="3075432"/>
                  </a:lnTo>
                  <a:lnTo>
                    <a:pt x="6569964" y="3075432"/>
                  </a:lnTo>
                  <a:lnTo>
                    <a:pt x="6661404" y="3066288"/>
                  </a:lnTo>
                  <a:lnTo>
                    <a:pt x="6754368" y="3075432"/>
                  </a:lnTo>
                  <a:lnTo>
                    <a:pt x="6847332" y="3075432"/>
                  </a:lnTo>
                  <a:lnTo>
                    <a:pt x="6940296" y="3075432"/>
                  </a:lnTo>
                  <a:lnTo>
                    <a:pt x="7031735" y="3075432"/>
                  </a:lnTo>
                  <a:lnTo>
                    <a:pt x="7124700" y="2973324"/>
                  </a:lnTo>
                  <a:lnTo>
                    <a:pt x="7217664" y="3075432"/>
                  </a:lnTo>
                  <a:lnTo>
                    <a:pt x="7309104" y="3070860"/>
                  </a:lnTo>
                  <a:lnTo>
                    <a:pt x="7402068" y="3070860"/>
                  </a:lnTo>
                  <a:lnTo>
                    <a:pt x="7495032" y="3075432"/>
                  </a:lnTo>
                  <a:lnTo>
                    <a:pt x="7587996" y="3048000"/>
                  </a:lnTo>
                  <a:lnTo>
                    <a:pt x="7679435" y="3075432"/>
                  </a:lnTo>
                  <a:lnTo>
                    <a:pt x="7772400" y="2955035"/>
                  </a:lnTo>
                  <a:lnTo>
                    <a:pt x="7865364" y="3075432"/>
                  </a:lnTo>
                  <a:lnTo>
                    <a:pt x="7956804" y="3075432"/>
                  </a:lnTo>
                  <a:lnTo>
                    <a:pt x="8049768" y="3075432"/>
                  </a:lnTo>
                  <a:lnTo>
                    <a:pt x="8142732" y="3075432"/>
                  </a:lnTo>
                  <a:lnTo>
                    <a:pt x="8235696" y="3066288"/>
                  </a:lnTo>
                  <a:lnTo>
                    <a:pt x="8327135" y="0"/>
                  </a:lnTo>
                  <a:lnTo>
                    <a:pt x="8420100" y="3075432"/>
                  </a:lnTo>
                  <a:lnTo>
                    <a:pt x="8513064" y="3075432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217669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50291" y="0"/>
                  </a:moveTo>
                  <a:lnTo>
                    <a:pt x="0" y="100584"/>
                  </a:lnTo>
                  <a:lnTo>
                    <a:pt x="100583" y="100584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7833" y="4358258"/>
              <a:ext cx="109728" cy="109728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5790438" y="4362830"/>
              <a:ext cx="1859280" cy="100965"/>
            </a:xfrm>
            <a:custGeom>
              <a:avLst/>
              <a:gdLst/>
              <a:ahLst/>
              <a:cxnLst/>
              <a:rect l="l" t="t" r="r" b="b"/>
              <a:pathLst>
                <a:path w="1859279" h="100964">
                  <a:moveTo>
                    <a:pt x="100584" y="0"/>
                  </a:moveTo>
                  <a:lnTo>
                    <a:pt x="50292" y="0"/>
                  </a:lnTo>
                  <a:lnTo>
                    <a:pt x="0" y="0"/>
                  </a:lnTo>
                  <a:lnTo>
                    <a:pt x="0" y="100584"/>
                  </a:lnTo>
                  <a:lnTo>
                    <a:pt x="50292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1859279" h="100964">
                  <a:moveTo>
                    <a:pt x="1859267" y="0"/>
                  </a:moveTo>
                  <a:lnTo>
                    <a:pt x="1758696" y="0"/>
                  </a:lnTo>
                  <a:lnTo>
                    <a:pt x="1758696" y="100584"/>
                  </a:lnTo>
                  <a:lnTo>
                    <a:pt x="1859267" y="100584"/>
                  </a:lnTo>
                  <a:lnTo>
                    <a:pt x="185926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790437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549133" y="4362830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2"/>
                  </a:moveTo>
                  <a:lnTo>
                    <a:pt x="0" y="100584"/>
                  </a:lnTo>
                  <a:lnTo>
                    <a:pt x="50291" y="100584"/>
                  </a:lnTo>
                  <a:lnTo>
                    <a:pt x="50291" y="50292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2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549133" y="4362830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83" y="100584"/>
                  </a:moveTo>
                  <a:lnTo>
                    <a:pt x="0" y="0"/>
                  </a:lnTo>
                </a:path>
                <a:path w="100965" h="100964">
                  <a:moveTo>
                    <a:pt x="50291" y="0"/>
                  </a:moveTo>
                  <a:lnTo>
                    <a:pt x="50291" y="100584"/>
                  </a:lnTo>
                </a:path>
                <a:path w="100965" h="100964">
                  <a:moveTo>
                    <a:pt x="0" y="100584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" name="object 155"/>
          <p:cNvSpPr txBox="1"/>
          <p:nvPr/>
        </p:nvSpPr>
        <p:spPr>
          <a:xfrm>
            <a:off x="10607483" y="431815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607483" y="343221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0607483" y="254627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0607483" y="166033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0607483" y="774396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732888" y="4318382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674938" y="343244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616988" y="2546503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559038" y="1660564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501087" y="774625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895783" y="4472373"/>
            <a:ext cx="8652510" cy="5778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>
              <a:lnSpc>
                <a:spcPts val="955"/>
              </a:lnSpc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11/18/2019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11/28/2019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11/30/2019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12/18/2019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12/22/2019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12/24/2019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12/26/2019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12/28/2019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12/30/2019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1/19/2020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1/23/2020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1/25/2020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1/27/2020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1/29/2020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1/31/2020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2/2/2020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2/4/2020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8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2/6/2020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2/8/2020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0729021" y="2027513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333575" y="1562895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2241326" y="254381"/>
            <a:ext cx="771017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609340" marR="5080" indent="-3597275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December</a:t>
            </a:r>
            <a:r>
              <a:rPr sz="1400" spc="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9th,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2019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 coli</a:t>
            </a:r>
            <a:r>
              <a:rPr sz="1400" i="1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3902964" y="5193791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 txBox="1"/>
          <p:nvPr/>
        </p:nvSpPr>
        <p:spPr>
          <a:xfrm>
            <a:off x="4070112" y="5054827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3909059" y="541477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909059" y="562813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813047" y="587044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902964" y="605180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64008"/>
                </a:lnTo>
                <a:lnTo>
                  <a:pt x="64007" y="64008"/>
                </a:lnTo>
                <a:lnTo>
                  <a:pt x="320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5" name="object 17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260591"/>
            <a:ext cx="73152" cy="73151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475476"/>
            <a:ext cx="73152" cy="73151"/>
          </a:xfrm>
          <a:prstGeom prst="rect">
            <a:avLst/>
          </a:prstGeom>
        </p:spPr>
      </p:pic>
      <p:sp>
        <p:nvSpPr>
          <p:cNvPr id="189" name="TextBox 188">
            <a:extLst>
              <a:ext uri="{FF2B5EF4-FFF2-40B4-BE49-F238E27FC236}">
                <a16:creationId xmlns:a16="http://schemas.microsoft.com/office/drawing/2014/main" id="{5845CE03-F020-4A0D-9532-77BF50604084}"/>
              </a:ext>
            </a:extLst>
          </p:cNvPr>
          <p:cNvSpPr txBox="1"/>
          <p:nvPr/>
        </p:nvSpPr>
        <p:spPr>
          <a:xfrm>
            <a:off x="380999" y="5105400"/>
            <a:ext cx="11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1/13/21</a:t>
            </a:r>
          </a:p>
        </p:txBody>
      </p:sp>
    </p:spTree>
    <p:extLst>
      <p:ext uri="{BB962C8B-B14F-4D97-AF65-F5344CB8AC3E}">
        <p14:creationId xmlns:p14="http://schemas.microsoft.com/office/powerpoint/2010/main" val="2378346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39988B89-0016-45C9-A9A4-79652BD79757}"/>
              </a:ext>
            </a:extLst>
          </p:cNvPr>
          <p:cNvGrpSpPr/>
          <p:nvPr/>
        </p:nvGrpSpPr>
        <p:grpSpPr>
          <a:xfrm>
            <a:off x="4775450" y="672181"/>
            <a:ext cx="2355864" cy="3837575"/>
            <a:chOff x="4962879" y="103795"/>
            <a:chExt cx="2355864" cy="4150622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A44975-B62D-4ACC-B5AC-012BD20ACCEA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07F2380-FF50-44C3-A80D-E9CE5CED9587}"/>
                </a:ext>
              </a:extLst>
            </p:cNvPr>
            <p:cNvSpPr/>
            <p:nvPr/>
          </p:nvSpPr>
          <p:spPr>
            <a:xfrm>
              <a:off x="49628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D5BC45-BF70-41D9-BDFB-85CEA7EC2DE7}"/>
                </a:ext>
              </a:extLst>
            </p:cNvPr>
            <p:cNvSpPr txBox="1"/>
            <p:nvPr/>
          </p:nvSpPr>
          <p:spPr>
            <a:xfrm>
              <a:off x="513632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A980487-EBD6-420D-8A44-068D47143D06}"/>
              </a:ext>
            </a:extLst>
          </p:cNvPr>
          <p:cNvGrpSpPr/>
          <p:nvPr/>
        </p:nvGrpSpPr>
        <p:grpSpPr>
          <a:xfrm>
            <a:off x="7180004" y="693419"/>
            <a:ext cx="2355864" cy="3837575"/>
            <a:chOff x="4962879" y="103795"/>
            <a:chExt cx="2355864" cy="4150622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0353DF6-09DA-472D-933B-023401C729AF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E675258-D8B2-4937-BE14-7BEBABBF3988}"/>
                </a:ext>
              </a:extLst>
            </p:cNvPr>
            <p:cNvSpPr/>
            <p:nvPr/>
          </p:nvSpPr>
          <p:spPr>
            <a:xfrm>
              <a:off x="49628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8314729-4EE6-43C1-841E-A46201C0B7DD}"/>
                </a:ext>
              </a:extLst>
            </p:cNvPr>
            <p:cNvSpPr txBox="1"/>
            <p:nvPr/>
          </p:nvSpPr>
          <p:spPr>
            <a:xfrm>
              <a:off x="513632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1763267" y="3572255"/>
            <a:ext cx="8616950" cy="0"/>
          </a:xfrm>
          <a:custGeom>
            <a:avLst/>
            <a:gdLst/>
            <a:ahLst/>
            <a:cxnLst/>
            <a:rect l="l" t="t" r="r" b="b"/>
            <a:pathLst>
              <a:path w="8616950">
                <a:moveTo>
                  <a:pt x="0" y="0"/>
                </a:moveTo>
                <a:lnTo>
                  <a:pt x="86166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3267" y="2612135"/>
            <a:ext cx="8616950" cy="0"/>
          </a:xfrm>
          <a:custGeom>
            <a:avLst/>
            <a:gdLst/>
            <a:ahLst/>
            <a:cxnLst/>
            <a:rect l="l" t="t" r="r" b="b"/>
            <a:pathLst>
              <a:path w="8616950">
                <a:moveTo>
                  <a:pt x="0" y="0"/>
                </a:moveTo>
                <a:lnTo>
                  <a:pt x="86166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63267" y="1653539"/>
            <a:ext cx="8616950" cy="0"/>
          </a:xfrm>
          <a:custGeom>
            <a:avLst/>
            <a:gdLst/>
            <a:ahLst/>
            <a:cxnLst/>
            <a:rect l="l" t="t" r="r" b="b"/>
            <a:pathLst>
              <a:path w="8616950">
                <a:moveTo>
                  <a:pt x="0" y="0"/>
                </a:moveTo>
                <a:lnTo>
                  <a:pt x="86166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63267" y="693419"/>
            <a:ext cx="8616950" cy="0"/>
          </a:xfrm>
          <a:custGeom>
            <a:avLst/>
            <a:gdLst/>
            <a:ahLst/>
            <a:cxnLst/>
            <a:rect l="l" t="t" r="r" b="b"/>
            <a:pathLst>
              <a:path w="8616950">
                <a:moveTo>
                  <a:pt x="0" y="0"/>
                </a:moveTo>
                <a:lnTo>
                  <a:pt x="86166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63267" y="4530852"/>
            <a:ext cx="4399280" cy="0"/>
          </a:xfrm>
          <a:custGeom>
            <a:avLst/>
            <a:gdLst/>
            <a:ahLst/>
            <a:cxnLst/>
            <a:rect l="l" t="t" r="r" b="b"/>
            <a:pathLst>
              <a:path w="4399280">
                <a:moveTo>
                  <a:pt x="0" y="0"/>
                </a:moveTo>
                <a:lnTo>
                  <a:pt x="439902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62878" y="4530852"/>
            <a:ext cx="4117340" cy="0"/>
          </a:xfrm>
          <a:custGeom>
            <a:avLst/>
            <a:gdLst/>
            <a:ahLst/>
            <a:cxnLst/>
            <a:rect l="l" t="t" r="r" b="b"/>
            <a:pathLst>
              <a:path w="4117340">
                <a:moveTo>
                  <a:pt x="0" y="0"/>
                </a:moveTo>
                <a:lnTo>
                  <a:pt x="411708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63267" y="453085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30373" y="79933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225801" y="1130046"/>
            <a:ext cx="59690" cy="59690"/>
            <a:chOff x="2225801" y="1130046"/>
            <a:chExt cx="59690" cy="59690"/>
          </a:xfrm>
        </p:grpSpPr>
        <p:sp>
          <p:nvSpPr>
            <p:cNvPr id="11" name="object 11"/>
            <p:cNvSpPr/>
            <p:nvPr/>
          </p:nvSpPr>
          <p:spPr>
            <a:xfrm>
              <a:off x="2230373" y="113461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30373" y="113461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2" y="25146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6" y="50292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6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6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2" y="25146"/>
                  </a:lnTo>
                  <a:close/>
                </a:path>
              </a:pathLst>
            </a:custGeom>
            <a:ln w="9144">
              <a:solidFill>
                <a:srgbClr val="CC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4510" y="1296924"/>
            <a:ext cx="8521446" cy="328802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0473371" y="443639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3371" y="2517407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73371" y="598425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86089" y="4436390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28138" y="3476956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70188" y="2517522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12238" y="1558088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54288" y="598653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5966" y="4641143"/>
            <a:ext cx="8848246" cy="38257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0652821" y="1998748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86793" y="1534129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47422" y="168656"/>
            <a:ext cx="769747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602990" marR="5080" indent="-3590925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February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11th,</a:t>
            </a:r>
            <a:r>
              <a:rPr sz="1400" spc="3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2020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 Advisory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02964" y="5279135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070112" y="5140552"/>
            <a:ext cx="436689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8815">
              <a:lnSpc>
                <a:spcPct val="1563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563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909059" y="55001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3904488" y="5710428"/>
            <a:ext cx="59690" cy="59690"/>
            <a:chOff x="3904488" y="5710428"/>
            <a:chExt cx="59690" cy="59690"/>
          </a:xfrm>
        </p:grpSpPr>
        <p:sp>
          <p:nvSpPr>
            <p:cNvPr id="30" name="object 30"/>
            <p:cNvSpPr/>
            <p:nvPr/>
          </p:nvSpPr>
          <p:spPr>
            <a:xfrm>
              <a:off x="3909060" y="5715000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5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5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1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5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09060" y="5715000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1" y="25146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5" y="50292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6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5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1" y="25146"/>
                  </a:lnTo>
                  <a:close/>
                </a:path>
              </a:pathLst>
            </a:custGeom>
            <a:ln w="9144">
              <a:solidFill>
                <a:srgbClr val="CC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3813047" y="595579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8391" y="6132576"/>
            <a:ext cx="73151" cy="7315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1" y="6347459"/>
            <a:ext cx="73152" cy="7315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98391" y="6560819"/>
            <a:ext cx="73152" cy="731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B5D91C9-8D7A-4FF9-B4F2-154C3331AF92}"/>
              </a:ext>
            </a:extLst>
          </p:cNvPr>
          <p:cNvGrpSpPr/>
          <p:nvPr/>
        </p:nvGrpSpPr>
        <p:grpSpPr>
          <a:xfrm>
            <a:off x="4732020" y="441959"/>
            <a:ext cx="2605005" cy="4162680"/>
            <a:chOff x="4980357" y="103795"/>
            <a:chExt cx="2338386" cy="4150622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FDF0994E-D797-4B63-85E4-4FB1186EFEF8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D5E6F9C-BC77-4BEA-AFB7-9B93B6EE19ED}"/>
                </a:ext>
              </a:extLst>
            </p:cNvPr>
            <p:cNvSpPr/>
            <p:nvPr/>
          </p:nvSpPr>
          <p:spPr>
            <a:xfrm>
              <a:off x="4980357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85CC9C9-8FB1-4038-86B2-BD8E9E6D38D6}"/>
                </a:ext>
              </a:extLst>
            </p:cNvPr>
            <p:cNvSpPr txBox="1"/>
            <p:nvPr/>
          </p:nvSpPr>
          <p:spPr>
            <a:xfrm>
              <a:off x="513632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2221992" y="3781044"/>
            <a:ext cx="8016240" cy="0"/>
          </a:xfrm>
          <a:custGeom>
            <a:avLst/>
            <a:gdLst/>
            <a:ahLst/>
            <a:cxnLst/>
            <a:rect l="l" t="t" r="r" b="b"/>
            <a:pathLst>
              <a:path w="8016240">
                <a:moveTo>
                  <a:pt x="0" y="0"/>
                </a:moveTo>
                <a:lnTo>
                  <a:pt x="801624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21992" y="2945892"/>
            <a:ext cx="8016240" cy="0"/>
          </a:xfrm>
          <a:custGeom>
            <a:avLst/>
            <a:gdLst/>
            <a:ahLst/>
            <a:cxnLst/>
            <a:rect l="l" t="t" r="r" b="b"/>
            <a:pathLst>
              <a:path w="8016240">
                <a:moveTo>
                  <a:pt x="0" y="0"/>
                </a:moveTo>
                <a:lnTo>
                  <a:pt x="801624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21992" y="2112264"/>
            <a:ext cx="8016240" cy="0"/>
          </a:xfrm>
          <a:custGeom>
            <a:avLst/>
            <a:gdLst/>
            <a:ahLst/>
            <a:cxnLst/>
            <a:rect l="l" t="t" r="r" b="b"/>
            <a:pathLst>
              <a:path w="8016240">
                <a:moveTo>
                  <a:pt x="0" y="0"/>
                </a:moveTo>
                <a:lnTo>
                  <a:pt x="801624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21992" y="1277111"/>
            <a:ext cx="8016240" cy="0"/>
          </a:xfrm>
          <a:custGeom>
            <a:avLst/>
            <a:gdLst/>
            <a:ahLst/>
            <a:cxnLst/>
            <a:rect l="l" t="t" r="r" b="b"/>
            <a:pathLst>
              <a:path w="8016240">
                <a:moveTo>
                  <a:pt x="0" y="0"/>
                </a:moveTo>
                <a:lnTo>
                  <a:pt x="801624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21992" y="441959"/>
            <a:ext cx="8016240" cy="0"/>
          </a:xfrm>
          <a:custGeom>
            <a:avLst/>
            <a:gdLst/>
            <a:ahLst/>
            <a:cxnLst/>
            <a:rect l="l" t="t" r="r" b="b"/>
            <a:pathLst>
              <a:path w="8016240">
                <a:moveTo>
                  <a:pt x="0" y="0"/>
                </a:moveTo>
                <a:lnTo>
                  <a:pt x="801624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21992" y="4616196"/>
            <a:ext cx="4021454" cy="0"/>
          </a:xfrm>
          <a:custGeom>
            <a:avLst/>
            <a:gdLst/>
            <a:ahLst/>
            <a:cxnLst/>
            <a:rect l="l" t="t" r="r" b="b"/>
            <a:pathLst>
              <a:path w="4021454">
                <a:moveTo>
                  <a:pt x="0" y="0"/>
                </a:moveTo>
                <a:lnTo>
                  <a:pt x="4021264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43840" y="4616196"/>
            <a:ext cx="3778250" cy="0"/>
          </a:xfrm>
          <a:custGeom>
            <a:avLst/>
            <a:gdLst/>
            <a:ahLst/>
            <a:cxnLst/>
            <a:rect l="l" t="t" r="r" b="b"/>
            <a:pathLst>
              <a:path w="3778250">
                <a:moveTo>
                  <a:pt x="0" y="0"/>
                </a:moveTo>
                <a:lnTo>
                  <a:pt x="3777995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21992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81072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38627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97707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56788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14344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73423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32503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90059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49140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08220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65776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324855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83935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41491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00571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59652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17207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876288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35368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92923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52004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11083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168640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427719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86800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944356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203435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462516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720071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979152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238231" y="4616196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51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95028" y="349224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798759" y="37437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50191" y="37437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09271" y="333375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25907" y="250012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55447" y="190728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384987" y="273938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514527" y="307619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60701" y="307619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419783" y="37437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065959" y="37437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325039" y="374370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228771" y="334594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876471" y="333375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134028" y="288112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53396" y="292074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458652" y="324383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38100" y="15323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267640" y="20170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397180" y="271805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526720" y="25382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72896" y="253822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431976" y="350443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078152" y="324383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240964" y="350443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888664" y="2359914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146220" y="29756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907220" y="375589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5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1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5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138100" y="93192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267639" y="223189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397179" y="256260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526719" y="27515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172895" y="275158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431976" y="31645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078152" y="350443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83407" y="375589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5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1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5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240964" y="3504438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759124" y="30304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888663" y="25946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0" name="object 80"/>
          <p:cNvGrpSpPr/>
          <p:nvPr/>
        </p:nvGrpSpPr>
        <p:grpSpPr>
          <a:xfrm>
            <a:off x="2279904" y="1371600"/>
            <a:ext cx="7947659" cy="3300729"/>
            <a:chOff x="2279904" y="1371600"/>
            <a:chExt cx="7947659" cy="3300729"/>
          </a:xfrm>
        </p:grpSpPr>
        <p:sp>
          <p:nvSpPr>
            <p:cNvPr id="81" name="object 81"/>
            <p:cNvSpPr/>
            <p:nvPr/>
          </p:nvSpPr>
          <p:spPr>
            <a:xfrm>
              <a:off x="10146219" y="2718053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286000" y="1377695"/>
              <a:ext cx="7886700" cy="3238500"/>
            </a:xfrm>
            <a:custGeom>
              <a:avLst/>
              <a:gdLst/>
              <a:ahLst/>
              <a:cxnLst/>
              <a:rect l="l" t="t" r="r" b="b"/>
              <a:pathLst>
                <a:path w="7886700" h="3238500">
                  <a:moveTo>
                    <a:pt x="0" y="3238499"/>
                  </a:moveTo>
                  <a:lnTo>
                    <a:pt x="0" y="3238499"/>
                  </a:lnTo>
                  <a:lnTo>
                    <a:pt x="905256" y="3238499"/>
                  </a:lnTo>
                  <a:lnTo>
                    <a:pt x="1034796" y="2723387"/>
                  </a:lnTo>
                  <a:lnTo>
                    <a:pt x="1164336" y="3235451"/>
                  </a:lnTo>
                  <a:lnTo>
                    <a:pt x="1293876" y="3238499"/>
                  </a:lnTo>
                  <a:lnTo>
                    <a:pt x="1423416" y="2909316"/>
                  </a:lnTo>
                  <a:lnTo>
                    <a:pt x="1551432" y="3171443"/>
                  </a:lnTo>
                  <a:lnTo>
                    <a:pt x="1680972" y="3238499"/>
                  </a:lnTo>
                  <a:lnTo>
                    <a:pt x="1810512" y="2555747"/>
                  </a:lnTo>
                  <a:lnTo>
                    <a:pt x="1940052" y="3238499"/>
                  </a:lnTo>
                  <a:lnTo>
                    <a:pt x="2069592" y="3235451"/>
                  </a:lnTo>
                  <a:lnTo>
                    <a:pt x="2199132" y="3229355"/>
                  </a:lnTo>
                  <a:lnTo>
                    <a:pt x="2327148" y="3154679"/>
                  </a:lnTo>
                  <a:lnTo>
                    <a:pt x="2456688" y="3229355"/>
                  </a:lnTo>
                  <a:lnTo>
                    <a:pt x="2586228" y="3127247"/>
                  </a:lnTo>
                  <a:lnTo>
                    <a:pt x="2715768" y="3238499"/>
                  </a:lnTo>
                  <a:lnTo>
                    <a:pt x="2845308" y="3238499"/>
                  </a:lnTo>
                  <a:lnTo>
                    <a:pt x="2974848" y="3238499"/>
                  </a:lnTo>
                  <a:lnTo>
                    <a:pt x="3102864" y="3238499"/>
                  </a:lnTo>
                  <a:lnTo>
                    <a:pt x="3232404" y="3238499"/>
                  </a:lnTo>
                  <a:lnTo>
                    <a:pt x="3361944" y="3232404"/>
                  </a:lnTo>
                  <a:lnTo>
                    <a:pt x="3491484" y="3238499"/>
                  </a:lnTo>
                  <a:lnTo>
                    <a:pt x="3621024" y="2601467"/>
                  </a:lnTo>
                  <a:lnTo>
                    <a:pt x="3750564" y="0"/>
                  </a:lnTo>
                  <a:lnTo>
                    <a:pt x="3878579" y="3238499"/>
                  </a:lnTo>
                  <a:lnTo>
                    <a:pt x="4008120" y="2854451"/>
                  </a:lnTo>
                  <a:lnTo>
                    <a:pt x="4137660" y="3238499"/>
                  </a:lnTo>
                  <a:lnTo>
                    <a:pt x="4267200" y="3238499"/>
                  </a:lnTo>
                  <a:lnTo>
                    <a:pt x="4396740" y="573023"/>
                  </a:lnTo>
                  <a:lnTo>
                    <a:pt x="4526280" y="3238499"/>
                  </a:lnTo>
                  <a:lnTo>
                    <a:pt x="4654296" y="3238499"/>
                  </a:lnTo>
                  <a:lnTo>
                    <a:pt x="5301996" y="3238499"/>
                  </a:lnTo>
                  <a:lnTo>
                    <a:pt x="5430012" y="3232404"/>
                  </a:lnTo>
                  <a:lnTo>
                    <a:pt x="5559552" y="3238499"/>
                  </a:lnTo>
                  <a:lnTo>
                    <a:pt x="5689092" y="3209543"/>
                  </a:lnTo>
                  <a:lnTo>
                    <a:pt x="5818632" y="3209543"/>
                  </a:lnTo>
                  <a:lnTo>
                    <a:pt x="5948172" y="3221735"/>
                  </a:lnTo>
                  <a:lnTo>
                    <a:pt x="6077712" y="3215639"/>
                  </a:lnTo>
                  <a:lnTo>
                    <a:pt x="6205728" y="3238499"/>
                  </a:lnTo>
                  <a:lnTo>
                    <a:pt x="6335268" y="3238499"/>
                  </a:lnTo>
                  <a:lnTo>
                    <a:pt x="6464808" y="3238499"/>
                  </a:lnTo>
                  <a:lnTo>
                    <a:pt x="6594348" y="3238499"/>
                  </a:lnTo>
                  <a:lnTo>
                    <a:pt x="6723888" y="3185160"/>
                  </a:lnTo>
                  <a:lnTo>
                    <a:pt x="6853428" y="2491740"/>
                  </a:lnTo>
                  <a:lnTo>
                    <a:pt x="6981444" y="3238499"/>
                  </a:lnTo>
                  <a:lnTo>
                    <a:pt x="7110983" y="2862071"/>
                  </a:lnTo>
                  <a:lnTo>
                    <a:pt x="7240524" y="3096767"/>
                  </a:lnTo>
                  <a:lnTo>
                    <a:pt x="7370064" y="3204972"/>
                  </a:lnTo>
                  <a:lnTo>
                    <a:pt x="7499604" y="2569463"/>
                  </a:lnTo>
                  <a:lnTo>
                    <a:pt x="7629144" y="3226307"/>
                  </a:lnTo>
                  <a:lnTo>
                    <a:pt x="7757159" y="3096767"/>
                  </a:lnTo>
                  <a:lnTo>
                    <a:pt x="7886700" y="3238499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243256" y="4566665"/>
              <a:ext cx="3979545" cy="100965"/>
            </a:xfrm>
            <a:custGeom>
              <a:avLst/>
              <a:gdLst/>
              <a:ahLst/>
              <a:cxnLst/>
              <a:rect l="l" t="t" r="r" b="b"/>
              <a:pathLst>
                <a:path w="3979545" h="100964">
                  <a:moveTo>
                    <a:pt x="100584" y="0"/>
                  </a:moveTo>
                  <a:lnTo>
                    <a:pt x="0" y="0"/>
                  </a:lnTo>
                  <a:lnTo>
                    <a:pt x="0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3979545" h="100964">
                  <a:moveTo>
                    <a:pt x="3979164" y="0"/>
                  </a:moveTo>
                  <a:lnTo>
                    <a:pt x="3878580" y="0"/>
                  </a:lnTo>
                  <a:lnTo>
                    <a:pt x="3878580" y="100584"/>
                  </a:lnTo>
                  <a:lnTo>
                    <a:pt x="3979164" y="100584"/>
                  </a:lnTo>
                  <a:lnTo>
                    <a:pt x="3979164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0121836" y="4566666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0" y="0"/>
                  </a:moveTo>
                  <a:lnTo>
                    <a:pt x="100583" y="0"/>
                  </a:lnTo>
                  <a:lnTo>
                    <a:pt x="100583" y="100583"/>
                  </a:lnTo>
                  <a:lnTo>
                    <a:pt x="0" y="10058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243256" y="4566666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2" y="50291"/>
                  </a:moveTo>
                  <a:lnTo>
                    <a:pt x="0" y="100583"/>
                  </a:lnTo>
                  <a:lnTo>
                    <a:pt x="50292" y="100583"/>
                  </a:lnTo>
                  <a:lnTo>
                    <a:pt x="50292" y="50291"/>
                  </a:lnTo>
                  <a:close/>
                </a:path>
                <a:path w="50800" h="100964">
                  <a:moveTo>
                    <a:pt x="50292" y="0"/>
                  </a:moveTo>
                  <a:lnTo>
                    <a:pt x="0" y="0"/>
                  </a:lnTo>
                  <a:lnTo>
                    <a:pt x="50292" y="50291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243256" y="4566666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3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3"/>
                  </a:lnTo>
                </a:path>
                <a:path w="100964" h="100964">
                  <a:moveTo>
                    <a:pt x="0" y="100583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0121835" y="4566666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1"/>
                  </a:moveTo>
                  <a:lnTo>
                    <a:pt x="0" y="100583"/>
                  </a:lnTo>
                  <a:lnTo>
                    <a:pt x="50291" y="100583"/>
                  </a:lnTo>
                  <a:lnTo>
                    <a:pt x="50291" y="50291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1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0121835" y="4566666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100583" y="100583"/>
                  </a:moveTo>
                  <a:lnTo>
                    <a:pt x="0" y="0"/>
                  </a:lnTo>
                </a:path>
                <a:path w="100965" h="100964">
                  <a:moveTo>
                    <a:pt x="50291" y="0"/>
                  </a:moveTo>
                  <a:lnTo>
                    <a:pt x="50291" y="100583"/>
                  </a:lnTo>
                </a:path>
                <a:path w="100965" h="100964">
                  <a:moveTo>
                    <a:pt x="0" y="100583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10331042" y="452075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0331042" y="3129724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0331042" y="1738693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0331042" y="34766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045435" y="4520869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987485" y="3686250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929535" y="2851632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871584" y="2017014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813634" y="1182395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755684" y="347776"/>
            <a:ext cx="3733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9" name="object 9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2522" y="4725238"/>
            <a:ext cx="8096069" cy="381590"/>
          </a:xfrm>
          <a:prstGeom prst="rect">
            <a:avLst/>
          </a:prstGeom>
        </p:spPr>
      </p:pic>
      <p:sp>
        <p:nvSpPr>
          <p:cNvPr id="100" name="object 100"/>
          <p:cNvSpPr txBox="1"/>
          <p:nvPr/>
        </p:nvSpPr>
        <p:spPr>
          <a:xfrm>
            <a:off x="10510493" y="1915497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588253" y="1450878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185700" y="54357"/>
            <a:ext cx="78219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June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9th,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2020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400" i="1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Following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335779" y="519226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4503102" y="5129944"/>
            <a:ext cx="3768090" cy="1624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900">
              <a:latin typeface="Calibri"/>
              <a:cs typeface="Calibri"/>
            </a:endParaRPr>
          </a:p>
          <a:p>
            <a:pPr marL="12700" marR="80010">
              <a:lnSpc>
                <a:spcPct val="1776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65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Event 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 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819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4341876" y="544220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341876" y="568452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5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1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5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45864" y="5955791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35779" y="616610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64008"/>
                </a:lnTo>
                <a:lnTo>
                  <a:pt x="64007" y="64008"/>
                </a:lnTo>
                <a:lnTo>
                  <a:pt x="320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1208" y="6405371"/>
            <a:ext cx="73152" cy="73152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31208" y="6649211"/>
            <a:ext cx="73152" cy="731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998D9B2-7B8B-4492-A886-2AEA5AD9BBEF}"/>
              </a:ext>
            </a:extLst>
          </p:cNvPr>
          <p:cNvGrpSpPr/>
          <p:nvPr/>
        </p:nvGrpSpPr>
        <p:grpSpPr>
          <a:xfrm>
            <a:off x="4542230" y="667511"/>
            <a:ext cx="2182420" cy="3879089"/>
            <a:chOff x="4973313" y="103795"/>
            <a:chExt cx="2182420" cy="4150622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A92FBC16-5969-4BE3-AED9-5578761FAD74}"/>
                </a:ext>
              </a:extLst>
            </p:cNvPr>
            <p:cNvSpPr/>
            <p:nvPr/>
          </p:nvSpPr>
          <p:spPr>
            <a:xfrm>
              <a:off x="5628323" y="111365"/>
              <a:ext cx="631493" cy="4143052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03853AE2-BF05-4E8D-91F5-E23FCB113EAF}"/>
                </a:ext>
              </a:extLst>
            </p:cNvPr>
            <p:cNvSpPr/>
            <p:nvPr/>
          </p:nvSpPr>
          <p:spPr>
            <a:xfrm>
              <a:off x="4975579" y="103795"/>
              <a:ext cx="631492" cy="4143052"/>
            </a:xfrm>
            <a:prstGeom prst="rect">
              <a:avLst/>
            </a:prstGeom>
            <a:noFill/>
            <a:ln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96EA0FA-D441-4FAD-997B-9EA2C5B11D34}"/>
                </a:ext>
              </a:extLst>
            </p:cNvPr>
            <p:cNvSpPr txBox="1"/>
            <p:nvPr/>
          </p:nvSpPr>
          <p:spPr>
            <a:xfrm>
              <a:off x="4973313" y="3927022"/>
              <a:ext cx="2182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B686DA"/>
                  </a:solidFill>
                </a:rPr>
                <a:t>5 days </a:t>
              </a:r>
              <a:r>
                <a:rPr lang="en-US" sz="1200" dirty="0"/>
                <a:t>&amp; </a:t>
              </a: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5 days</a:t>
              </a:r>
            </a:p>
          </p:txBody>
        </p:sp>
      </p:grpSp>
      <p:sp>
        <p:nvSpPr>
          <p:cNvPr id="2" name="object 2"/>
          <p:cNvSpPr/>
          <p:nvPr/>
        </p:nvSpPr>
        <p:spPr>
          <a:xfrm>
            <a:off x="2260092" y="3569208"/>
            <a:ext cx="7778750" cy="0"/>
          </a:xfrm>
          <a:custGeom>
            <a:avLst/>
            <a:gdLst/>
            <a:ahLst/>
            <a:cxnLst/>
            <a:rect l="l" t="t" r="r" b="b"/>
            <a:pathLst>
              <a:path w="7778750">
                <a:moveTo>
                  <a:pt x="0" y="0"/>
                </a:moveTo>
                <a:lnTo>
                  <a:pt x="77784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60092" y="2601467"/>
            <a:ext cx="7778750" cy="0"/>
          </a:xfrm>
          <a:custGeom>
            <a:avLst/>
            <a:gdLst/>
            <a:ahLst/>
            <a:cxnLst/>
            <a:rect l="l" t="t" r="r" b="b"/>
            <a:pathLst>
              <a:path w="7778750">
                <a:moveTo>
                  <a:pt x="0" y="0"/>
                </a:moveTo>
                <a:lnTo>
                  <a:pt x="77784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60092" y="1635251"/>
            <a:ext cx="7778750" cy="0"/>
          </a:xfrm>
          <a:custGeom>
            <a:avLst/>
            <a:gdLst/>
            <a:ahLst/>
            <a:cxnLst/>
            <a:rect l="l" t="t" r="r" b="b"/>
            <a:pathLst>
              <a:path w="7778750">
                <a:moveTo>
                  <a:pt x="0" y="0"/>
                </a:moveTo>
                <a:lnTo>
                  <a:pt x="77784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60092" y="667512"/>
            <a:ext cx="7778750" cy="0"/>
          </a:xfrm>
          <a:custGeom>
            <a:avLst/>
            <a:gdLst/>
            <a:ahLst/>
            <a:cxnLst/>
            <a:rect l="l" t="t" r="r" b="b"/>
            <a:pathLst>
              <a:path w="7778750">
                <a:moveTo>
                  <a:pt x="0" y="0"/>
                </a:moveTo>
                <a:lnTo>
                  <a:pt x="7778496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74201" y="4535423"/>
            <a:ext cx="3662679" cy="0"/>
          </a:xfrm>
          <a:custGeom>
            <a:avLst/>
            <a:gdLst/>
            <a:ahLst/>
            <a:cxnLst/>
            <a:rect l="l" t="t" r="r" b="b"/>
            <a:pathLst>
              <a:path w="3662679">
                <a:moveTo>
                  <a:pt x="0" y="0"/>
                </a:moveTo>
                <a:lnTo>
                  <a:pt x="3662172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36957" y="4535423"/>
            <a:ext cx="3902075" cy="0"/>
          </a:xfrm>
          <a:custGeom>
            <a:avLst/>
            <a:gdLst/>
            <a:ahLst/>
            <a:cxnLst/>
            <a:rect l="l" t="t" r="r" b="b"/>
            <a:pathLst>
              <a:path w="3902075">
                <a:moveTo>
                  <a:pt x="0" y="0"/>
                </a:moveTo>
                <a:lnTo>
                  <a:pt x="3901630" y="0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60092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11551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63011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1294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6440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15867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65803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17264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67200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18659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70120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20055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71515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22976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72911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24371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7430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2576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7722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027164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78623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30083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80019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31480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81416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32876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784335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034271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285731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53566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78712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038588" y="453542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576"/>
                </a:lnTo>
              </a:path>
            </a:pathLst>
          </a:custGeom>
          <a:ln w="9144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85809" y="140341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10776" y="236658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35744" y="275672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63632" y="275672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13569" y="3530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41457" y="3530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92917" y="3530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70741" y="306914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97105" y="305542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48565" y="253117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73532" y="196729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9959" y="2778061"/>
            <a:ext cx="76200" cy="76200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7554276" y="3530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32100" y="323983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82035" y="3530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309923" y="449713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099"/>
                </a:lnTo>
                <a:lnTo>
                  <a:pt x="38100" y="76199"/>
                </a:lnTo>
                <a:lnTo>
                  <a:pt x="76200" y="38099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561383" y="35309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298001" y="152838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422969" y="23406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547937" y="21318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75825" y="213188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425761" y="325202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53649" y="29502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82933" y="325202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09297" y="192462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60757" y="263937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85725" y="231781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1"/>
                </a:lnTo>
                <a:lnTo>
                  <a:pt x="50291" y="50291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562153" y="325202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687121" y="354310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938581" y="354310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566469" y="354310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573577" y="354310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2" y="0"/>
                </a:moveTo>
                <a:lnTo>
                  <a:pt x="0" y="0"/>
                </a:lnTo>
                <a:lnTo>
                  <a:pt x="0" y="50291"/>
                </a:lnTo>
                <a:lnTo>
                  <a:pt x="50292" y="50291"/>
                </a:lnTo>
                <a:lnTo>
                  <a:pt x="50292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298001" y="177679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422969" y="215931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547937" y="2378772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175825" y="23787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25760" y="285883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053648" y="325202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931472" y="354310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182932" y="325202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684328" y="270186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809296" y="219741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060756" y="2340673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185724" y="223247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562153" y="354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687120" y="3252026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938580" y="354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444292" y="284969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694228" y="3543110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6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6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6" y="50292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2" y="25146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6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" name="object 89"/>
          <p:cNvGrpSpPr/>
          <p:nvPr/>
        </p:nvGrpSpPr>
        <p:grpSpPr>
          <a:xfrm>
            <a:off x="2269044" y="824483"/>
            <a:ext cx="7713345" cy="3766185"/>
            <a:chOff x="2269044" y="824483"/>
            <a:chExt cx="7713345" cy="3766185"/>
          </a:xfrm>
        </p:grpSpPr>
        <p:sp>
          <p:nvSpPr>
            <p:cNvPr id="90" name="object 90"/>
            <p:cNvSpPr/>
            <p:nvPr/>
          </p:nvSpPr>
          <p:spPr>
            <a:xfrm>
              <a:off x="9573577" y="3543110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324100" y="830579"/>
              <a:ext cx="7652384" cy="3705225"/>
            </a:xfrm>
            <a:custGeom>
              <a:avLst/>
              <a:gdLst/>
              <a:ahLst/>
              <a:cxnLst/>
              <a:rect l="l" t="t" r="r" b="b"/>
              <a:pathLst>
                <a:path w="7652384" h="3705225">
                  <a:moveTo>
                    <a:pt x="0" y="3171444"/>
                  </a:moveTo>
                  <a:lnTo>
                    <a:pt x="124968" y="3704844"/>
                  </a:lnTo>
                  <a:lnTo>
                    <a:pt x="249936" y="3704844"/>
                  </a:lnTo>
                  <a:lnTo>
                    <a:pt x="374904" y="0"/>
                  </a:lnTo>
                  <a:lnTo>
                    <a:pt x="501395" y="3704844"/>
                  </a:lnTo>
                  <a:lnTo>
                    <a:pt x="1254252" y="3704844"/>
                  </a:lnTo>
                  <a:lnTo>
                    <a:pt x="1379220" y="3697224"/>
                  </a:lnTo>
                  <a:lnTo>
                    <a:pt x="1504188" y="3704844"/>
                  </a:lnTo>
                  <a:lnTo>
                    <a:pt x="1630680" y="3666744"/>
                  </a:lnTo>
                  <a:lnTo>
                    <a:pt x="1755648" y="3666744"/>
                  </a:lnTo>
                  <a:lnTo>
                    <a:pt x="1880616" y="3681984"/>
                  </a:lnTo>
                  <a:lnTo>
                    <a:pt x="2007108" y="3674364"/>
                  </a:lnTo>
                  <a:lnTo>
                    <a:pt x="2132076" y="3704844"/>
                  </a:lnTo>
                  <a:lnTo>
                    <a:pt x="2257044" y="3704844"/>
                  </a:lnTo>
                  <a:lnTo>
                    <a:pt x="2382012" y="3704844"/>
                  </a:lnTo>
                  <a:lnTo>
                    <a:pt x="2508504" y="3704844"/>
                  </a:lnTo>
                  <a:lnTo>
                    <a:pt x="2633472" y="3631692"/>
                  </a:lnTo>
                  <a:lnTo>
                    <a:pt x="2758440" y="2668524"/>
                  </a:lnTo>
                  <a:lnTo>
                    <a:pt x="2884932" y="3704844"/>
                  </a:lnTo>
                  <a:lnTo>
                    <a:pt x="3009900" y="3182112"/>
                  </a:lnTo>
                  <a:lnTo>
                    <a:pt x="3134868" y="3508248"/>
                  </a:lnTo>
                  <a:lnTo>
                    <a:pt x="3261360" y="3659124"/>
                  </a:lnTo>
                  <a:lnTo>
                    <a:pt x="3386328" y="2776728"/>
                  </a:lnTo>
                  <a:lnTo>
                    <a:pt x="3511296" y="3689604"/>
                  </a:lnTo>
                  <a:lnTo>
                    <a:pt x="3637788" y="3508248"/>
                  </a:lnTo>
                  <a:lnTo>
                    <a:pt x="3762755" y="3704844"/>
                  </a:lnTo>
                  <a:lnTo>
                    <a:pt x="3887724" y="3662172"/>
                  </a:lnTo>
                  <a:lnTo>
                    <a:pt x="4014216" y="3704844"/>
                  </a:lnTo>
                  <a:lnTo>
                    <a:pt x="4139184" y="3704844"/>
                  </a:lnTo>
                  <a:lnTo>
                    <a:pt x="4264152" y="3700272"/>
                  </a:lnTo>
                  <a:lnTo>
                    <a:pt x="4389120" y="3704844"/>
                  </a:lnTo>
                  <a:lnTo>
                    <a:pt x="5141976" y="3704844"/>
                  </a:lnTo>
                  <a:lnTo>
                    <a:pt x="5268468" y="3646932"/>
                  </a:lnTo>
                  <a:lnTo>
                    <a:pt x="5393436" y="3704844"/>
                  </a:lnTo>
                  <a:lnTo>
                    <a:pt x="5518404" y="3445764"/>
                  </a:lnTo>
                  <a:lnTo>
                    <a:pt x="5644896" y="3704844"/>
                  </a:lnTo>
                  <a:lnTo>
                    <a:pt x="5769864" y="3704844"/>
                  </a:lnTo>
                  <a:lnTo>
                    <a:pt x="5894832" y="3704844"/>
                  </a:lnTo>
                  <a:lnTo>
                    <a:pt x="6021324" y="3616452"/>
                  </a:lnTo>
                  <a:lnTo>
                    <a:pt x="6146292" y="3677412"/>
                  </a:lnTo>
                  <a:lnTo>
                    <a:pt x="6271260" y="3627120"/>
                  </a:lnTo>
                  <a:lnTo>
                    <a:pt x="6396228" y="2857500"/>
                  </a:lnTo>
                  <a:lnTo>
                    <a:pt x="6522720" y="3704844"/>
                  </a:lnTo>
                  <a:lnTo>
                    <a:pt x="6647688" y="3704844"/>
                  </a:lnTo>
                  <a:lnTo>
                    <a:pt x="6772656" y="3704844"/>
                  </a:lnTo>
                  <a:lnTo>
                    <a:pt x="6899148" y="3697224"/>
                  </a:lnTo>
                  <a:lnTo>
                    <a:pt x="7024116" y="3704844"/>
                  </a:lnTo>
                  <a:lnTo>
                    <a:pt x="7149083" y="3704844"/>
                  </a:lnTo>
                  <a:lnTo>
                    <a:pt x="7275576" y="3651504"/>
                  </a:lnTo>
                  <a:lnTo>
                    <a:pt x="7400544" y="3704844"/>
                  </a:lnTo>
                  <a:lnTo>
                    <a:pt x="7525511" y="3704844"/>
                  </a:lnTo>
                  <a:lnTo>
                    <a:pt x="7652004" y="3704844"/>
                  </a:lnTo>
                </a:path>
              </a:pathLst>
            </a:custGeom>
            <a:ln w="12192">
              <a:solidFill>
                <a:srgbClr val="2E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273617" y="4484941"/>
              <a:ext cx="3863340" cy="100965"/>
            </a:xfrm>
            <a:custGeom>
              <a:avLst/>
              <a:gdLst/>
              <a:ahLst/>
              <a:cxnLst/>
              <a:rect l="l" t="t" r="r" b="b"/>
              <a:pathLst>
                <a:path w="3863340" h="100964">
                  <a:moveTo>
                    <a:pt x="100584" y="0"/>
                  </a:moveTo>
                  <a:lnTo>
                    <a:pt x="0" y="0"/>
                  </a:lnTo>
                  <a:lnTo>
                    <a:pt x="0" y="100584"/>
                  </a:lnTo>
                  <a:lnTo>
                    <a:pt x="100584" y="100584"/>
                  </a:lnTo>
                  <a:lnTo>
                    <a:pt x="100584" y="0"/>
                  </a:lnTo>
                  <a:close/>
                </a:path>
                <a:path w="3863340" h="100964">
                  <a:moveTo>
                    <a:pt x="3863340" y="0"/>
                  </a:moveTo>
                  <a:lnTo>
                    <a:pt x="3762756" y="0"/>
                  </a:lnTo>
                  <a:lnTo>
                    <a:pt x="3762756" y="100584"/>
                  </a:lnTo>
                  <a:lnTo>
                    <a:pt x="3863340" y="100584"/>
                  </a:lnTo>
                  <a:lnTo>
                    <a:pt x="3863340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273616" y="4484941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1" y="50292"/>
                  </a:moveTo>
                  <a:lnTo>
                    <a:pt x="0" y="100584"/>
                  </a:lnTo>
                  <a:lnTo>
                    <a:pt x="50291" y="100584"/>
                  </a:lnTo>
                  <a:lnTo>
                    <a:pt x="50291" y="50292"/>
                  </a:lnTo>
                  <a:close/>
                </a:path>
                <a:path w="50800" h="100964">
                  <a:moveTo>
                    <a:pt x="50291" y="0"/>
                  </a:moveTo>
                  <a:lnTo>
                    <a:pt x="0" y="0"/>
                  </a:lnTo>
                  <a:lnTo>
                    <a:pt x="50291" y="50292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273616" y="4484941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3" y="100584"/>
                  </a:moveTo>
                  <a:lnTo>
                    <a:pt x="0" y="0"/>
                  </a:lnTo>
                </a:path>
                <a:path w="100964" h="100964">
                  <a:moveTo>
                    <a:pt x="50291" y="0"/>
                  </a:moveTo>
                  <a:lnTo>
                    <a:pt x="50291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3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036373" y="4484941"/>
              <a:ext cx="50800" cy="100965"/>
            </a:xfrm>
            <a:custGeom>
              <a:avLst/>
              <a:gdLst/>
              <a:ahLst/>
              <a:cxnLst/>
              <a:rect l="l" t="t" r="r" b="b"/>
              <a:pathLst>
                <a:path w="50800" h="100964">
                  <a:moveTo>
                    <a:pt x="50292" y="50292"/>
                  </a:moveTo>
                  <a:lnTo>
                    <a:pt x="0" y="100584"/>
                  </a:lnTo>
                  <a:lnTo>
                    <a:pt x="50292" y="100584"/>
                  </a:lnTo>
                  <a:lnTo>
                    <a:pt x="50292" y="50292"/>
                  </a:lnTo>
                  <a:close/>
                </a:path>
                <a:path w="50800" h="100964">
                  <a:moveTo>
                    <a:pt x="50292" y="0"/>
                  </a:moveTo>
                  <a:lnTo>
                    <a:pt x="0" y="0"/>
                  </a:lnTo>
                  <a:lnTo>
                    <a:pt x="50292" y="50292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036373" y="4484941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100584" y="100584"/>
                  </a:moveTo>
                  <a:lnTo>
                    <a:pt x="0" y="0"/>
                  </a:lnTo>
                </a:path>
                <a:path w="100964" h="100964">
                  <a:moveTo>
                    <a:pt x="50292" y="0"/>
                  </a:moveTo>
                  <a:lnTo>
                    <a:pt x="50292" y="100584"/>
                  </a:lnTo>
                </a:path>
                <a:path w="100964" h="100964">
                  <a:moveTo>
                    <a:pt x="0" y="100584"/>
                  </a:moveTo>
                  <a:lnTo>
                    <a:pt x="100584" y="0"/>
                  </a:lnTo>
                </a:path>
              </a:pathLst>
            </a:custGeom>
            <a:ln w="9144">
              <a:solidFill>
                <a:srgbClr val="ED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10131532" y="444062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131532" y="2506783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0131532" y="572941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084012" y="444062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2026062" y="3473646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968112" y="2506668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910162" y="1539690"/>
            <a:ext cx="257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852212" y="572712"/>
            <a:ext cx="3155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5" name="object 10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7111" y="4645108"/>
            <a:ext cx="7857727" cy="377704"/>
          </a:xfrm>
          <a:prstGeom prst="rect">
            <a:avLst/>
          </a:prstGeom>
        </p:spPr>
      </p:pic>
      <p:sp>
        <p:nvSpPr>
          <p:cNvPr id="106" name="object 106"/>
          <p:cNvSpPr txBox="1"/>
          <p:nvPr/>
        </p:nvSpPr>
        <p:spPr>
          <a:xfrm>
            <a:off x="10310983" y="1987336"/>
            <a:ext cx="152400" cy="12287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0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684862" y="1522717"/>
            <a:ext cx="152400" cy="21577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Log of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0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0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595958"/>
                </a:solidFill>
                <a:latin typeface="Calibri"/>
                <a:cs typeface="Calibri"/>
              </a:rPr>
              <a:t>E. </a:t>
            </a:r>
            <a:r>
              <a:rPr sz="1000" i="1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1000" i="1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2479832" y="106742"/>
            <a:ext cx="7232650" cy="45783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369945" marR="5080" indent="-3357879">
              <a:lnSpc>
                <a:spcPct val="102099"/>
              </a:lnSpc>
              <a:spcBef>
                <a:spcPts val="65"/>
              </a:spcBef>
            </a:pP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July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9th,</a:t>
            </a:r>
            <a:r>
              <a:rPr sz="1400" spc="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2020</a:t>
            </a:r>
            <a:r>
              <a:rPr sz="14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1400" spc="-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1400" i="1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595958"/>
                </a:solidFill>
                <a:latin typeface="Calibri"/>
                <a:cs typeface="Calibri"/>
              </a:rPr>
              <a:t>coli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95958"/>
                </a:solidFill>
                <a:latin typeface="Calibri"/>
                <a:cs typeface="Calibri"/>
              </a:rPr>
              <a:t>Daily</a:t>
            </a:r>
            <a:r>
              <a:rPr sz="14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595958"/>
                </a:solidFill>
                <a:latin typeface="Calibri"/>
                <a:cs typeface="Calibri"/>
              </a:rPr>
              <a:t>Total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Precipitation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 over</a:t>
            </a:r>
            <a:r>
              <a:rPr sz="1400" spc="-2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95958"/>
                </a:solidFill>
                <a:latin typeface="Calibri"/>
                <a:cs typeface="Calibri"/>
              </a:rPr>
              <a:t>Previous</a:t>
            </a:r>
            <a:r>
              <a:rPr sz="1400" spc="2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and Following </a:t>
            </a:r>
            <a:r>
              <a:rPr sz="1400" spc="-30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8"/>
                </a:solidFill>
                <a:latin typeface="Calibri"/>
                <a:cs typeface="Calibri"/>
              </a:rPr>
              <a:t>Month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3912108" y="521970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 txBox="1"/>
          <p:nvPr/>
        </p:nvSpPr>
        <p:spPr>
          <a:xfrm>
            <a:off x="4079637" y="5156994"/>
            <a:ext cx="4366895" cy="1588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6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-1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coli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</a:t>
            </a:r>
            <a:endParaRPr sz="900">
              <a:latin typeface="Calibri"/>
              <a:cs typeface="Calibri"/>
            </a:endParaRPr>
          </a:p>
          <a:p>
            <a:pPr marL="12700" marR="678815">
              <a:lnSpc>
                <a:spcPct val="1732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 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150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River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GA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31/FL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145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Average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E.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Results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(MPN/100mL) </a:t>
            </a:r>
            <a:r>
              <a:rPr sz="900" spc="-19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Daily Precipitation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(cm)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73200"/>
              </a:lnSpc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of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Spill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Event -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Associated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E.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coli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Data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at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@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FL6,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CR150,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GA31/FL145 </a:t>
            </a:r>
            <a:r>
              <a:rPr sz="900" spc="-18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Issued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 Withlacoochee 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River)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Existing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Advisory</a:t>
            </a:r>
            <a:r>
              <a:rPr sz="900" spc="5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Extended</a:t>
            </a:r>
            <a:r>
              <a:rPr sz="900" spc="1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(Included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95958"/>
                </a:solidFill>
                <a:latin typeface="Calibri"/>
                <a:cs typeface="Calibri"/>
              </a:rPr>
              <a:t>Withlacoochee</a:t>
            </a:r>
            <a:r>
              <a:rPr sz="900" dirty="0">
                <a:solidFill>
                  <a:srgbClr val="595958"/>
                </a:solidFill>
                <a:latin typeface="Calibri"/>
                <a:cs typeface="Calibri"/>
              </a:rPr>
              <a:t> River)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3918203" y="5462015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50291" y="0"/>
                </a:moveTo>
                <a:lnTo>
                  <a:pt x="0" y="0"/>
                </a:lnTo>
                <a:lnTo>
                  <a:pt x="0" y="50292"/>
                </a:lnTo>
                <a:lnTo>
                  <a:pt x="50291" y="50292"/>
                </a:lnTo>
                <a:lnTo>
                  <a:pt x="50291" y="0"/>
                </a:lnTo>
                <a:close/>
              </a:path>
            </a:pathLst>
          </a:custGeom>
          <a:solidFill>
            <a:srgbClr val="99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918203" y="569975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145" y="0"/>
                </a:moveTo>
                <a:lnTo>
                  <a:pt x="15355" y="1975"/>
                </a:lnTo>
                <a:lnTo>
                  <a:pt x="7362" y="7362"/>
                </a:lnTo>
                <a:lnTo>
                  <a:pt x="1975" y="15355"/>
                </a:lnTo>
                <a:lnTo>
                  <a:pt x="0" y="25145"/>
                </a:lnTo>
                <a:lnTo>
                  <a:pt x="1975" y="34936"/>
                </a:lnTo>
                <a:lnTo>
                  <a:pt x="7362" y="42929"/>
                </a:lnTo>
                <a:lnTo>
                  <a:pt x="15355" y="48316"/>
                </a:lnTo>
                <a:lnTo>
                  <a:pt x="25145" y="50291"/>
                </a:lnTo>
                <a:lnTo>
                  <a:pt x="34936" y="48316"/>
                </a:lnTo>
                <a:lnTo>
                  <a:pt x="42929" y="42929"/>
                </a:lnTo>
                <a:lnTo>
                  <a:pt x="48316" y="34936"/>
                </a:lnTo>
                <a:lnTo>
                  <a:pt x="50291" y="25145"/>
                </a:lnTo>
                <a:lnTo>
                  <a:pt x="48316" y="15355"/>
                </a:lnTo>
                <a:lnTo>
                  <a:pt x="42929" y="7362"/>
                </a:lnTo>
                <a:lnTo>
                  <a:pt x="34936" y="1975"/>
                </a:lnTo>
                <a:lnTo>
                  <a:pt x="25145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822191" y="596493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12192">
            <a:solidFill>
              <a:srgbClr val="2E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4" name="object 1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07535" y="6164579"/>
            <a:ext cx="73151" cy="73151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07535" y="6402323"/>
            <a:ext cx="73152" cy="73152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07535" y="6640068"/>
            <a:ext cx="73152" cy="73152"/>
          </a:xfrm>
          <a:prstGeom prst="rect">
            <a:avLst/>
          </a:prstGeom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BDB355F9-9B65-4F45-B07F-0CD35E6F340B}"/>
              </a:ext>
            </a:extLst>
          </p:cNvPr>
          <p:cNvSpPr txBox="1"/>
          <p:nvPr/>
        </p:nvSpPr>
        <p:spPr>
          <a:xfrm>
            <a:off x="9864839" y="5964935"/>
            <a:ext cx="1793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spike was not used in the summary ppt.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3046</TotalTime>
  <Words>2395</Words>
  <Application>Microsoft Office PowerPoint</Application>
  <PresentationFormat>Widescreen</PresentationFormat>
  <Paragraphs>508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Yancey, Katrina</dc:creator>
  <cp:lastModifiedBy>Nash, Anita</cp:lastModifiedBy>
  <cp:revision>41</cp:revision>
  <dcterms:created xsi:type="dcterms:W3CDTF">2021-07-02T19:12:05Z</dcterms:created>
  <dcterms:modified xsi:type="dcterms:W3CDTF">2021-10-11T19:24:58Z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2021-07-01T00:00:00Z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2021-07-02T00:00:00Z</vt:filetime>
  </property>
</Properties>
</file>